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67" r:id="rId2"/>
    <p:sldId id="269" r:id="rId3"/>
    <p:sldId id="270" r:id="rId4"/>
    <p:sldId id="264" r:id="rId5"/>
    <p:sldId id="271" r:id="rId6"/>
    <p:sldId id="263" r:id="rId7"/>
    <p:sldId id="261" r:id="rId8"/>
    <p:sldId id="273" r:id="rId9"/>
    <p:sldId id="265" r:id="rId10"/>
    <p:sldId id="279" r:id="rId11"/>
    <p:sldId id="278" r:id="rId12"/>
    <p:sldId id="274" r:id="rId13"/>
    <p:sldId id="280" r:id="rId14"/>
    <p:sldId id="275" r:id="rId15"/>
    <p:sldId id="281" r:id="rId16"/>
    <p:sldId id="276" r:id="rId17"/>
    <p:sldId id="277" r:id="rId18"/>
    <p:sldId id="266" r:id="rId19"/>
  </p:sldIdLst>
  <p:sldSz cx="18288000" cy="10287000"/>
  <p:notesSz cx="6858000" cy="9144000"/>
  <p:embeddedFontLst>
    <p:embeddedFont>
      <p:font typeface="Aileron Light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BA5D"/>
    <a:srgbClr val="FFFFFF"/>
    <a:srgbClr val="64748B"/>
    <a:srgbClr val="CDA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Antonio Buentello Montoya" userId="c3ae6b9e-4995-42b6-978a-043ab285d2e2" providerId="ADAL" clId="{98246CC8-A0A8-4A4C-8AAE-539CBF9CA432}"/>
    <pc:docChg chg="undo redo custSel addSld delSld modSld sldOrd">
      <pc:chgData name="David Antonio Buentello Montoya" userId="c3ae6b9e-4995-42b6-978a-043ab285d2e2" providerId="ADAL" clId="{98246CC8-A0A8-4A4C-8AAE-539CBF9CA432}" dt="2026-05-29T14:21:58.795" v="2289"/>
      <pc:docMkLst>
        <pc:docMk/>
      </pc:docMkLst>
      <pc:sldChg chg="addSp delSp modSp mod ord">
        <pc:chgData name="David Antonio Buentello Montoya" userId="c3ae6b9e-4995-42b6-978a-043ab285d2e2" providerId="ADAL" clId="{98246CC8-A0A8-4A4C-8AAE-539CBF9CA432}" dt="2026-05-29T14:21:58.795" v="2289"/>
        <pc:sldMkLst>
          <pc:docMk/>
          <pc:sldMk cId="4033538532" sldId="261"/>
        </pc:sldMkLst>
        <pc:spChg chg="add mod">
          <ac:chgData name="David Antonio Buentello Montoya" userId="c3ae6b9e-4995-42b6-978a-043ab285d2e2" providerId="ADAL" clId="{98246CC8-A0A8-4A4C-8AAE-539CBF9CA432}" dt="2026-05-16T13:17:03.562" v="1060" actId="14100"/>
          <ac:spMkLst>
            <pc:docMk/>
            <pc:sldMk cId="4033538532" sldId="261"/>
            <ac:spMk id="3" creationId="{C90F4624-CAD5-5611-AF6A-D136C3914820}"/>
          </ac:spMkLst>
        </pc:spChg>
        <pc:spChg chg="mod">
          <ac:chgData name="David Antonio Buentello Montoya" userId="c3ae6b9e-4995-42b6-978a-043ab285d2e2" providerId="ADAL" clId="{98246CC8-A0A8-4A4C-8AAE-539CBF9CA432}" dt="2026-05-16T13:05:56.738" v="650" actId="1076"/>
          <ac:spMkLst>
            <pc:docMk/>
            <pc:sldMk cId="4033538532" sldId="261"/>
            <ac:spMk id="8" creationId="{B1BAA185-B044-9F39-43B0-C8071914CD12}"/>
          </ac:spMkLst>
        </pc:spChg>
        <pc:picChg chg="add mod">
          <ac:chgData name="David Antonio Buentello Montoya" userId="c3ae6b9e-4995-42b6-978a-043ab285d2e2" providerId="ADAL" clId="{98246CC8-A0A8-4A4C-8AAE-539CBF9CA432}" dt="2026-05-16T13:05:38.218" v="647" actId="1076"/>
          <ac:picMkLst>
            <pc:docMk/>
            <pc:sldMk cId="4033538532" sldId="261"/>
            <ac:picMk id="2" creationId="{00B78D72-381B-4131-ED47-6274B746069C}"/>
          </ac:picMkLst>
        </pc:picChg>
        <pc:cxnChg chg="add mod">
          <ac:chgData name="David Antonio Buentello Montoya" userId="c3ae6b9e-4995-42b6-978a-043ab285d2e2" providerId="ADAL" clId="{98246CC8-A0A8-4A4C-8AAE-539CBF9CA432}" dt="2026-05-16T13:05:44.609" v="649" actId="14100"/>
          <ac:cxnSpMkLst>
            <pc:docMk/>
            <pc:sldMk cId="4033538532" sldId="261"/>
            <ac:cxnSpMk id="4" creationId="{0AF128A6-2AD5-B5F6-09A9-A190ED8BD552}"/>
          </ac:cxnSpMkLst>
        </pc:cxnChg>
      </pc:sldChg>
      <pc:sldChg chg="addSp delSp modSp mod">
        <pc:chgData name="David Antonio Buentello Montoya" userId="c3ae6b9e-4995-42b6-978a-043ab285d2e2" providerId="ADAL" clId="{98246CC8-A0A8-4A4C-8AAE-539CBF9CA432}" dt="2026-05-16T13:02:27.779" v="534" actId="20577"/>
        <pc:sldMkLst>
          <pc:docMk/>
          <pc:sldMk cId="2262635859" sldId="263"/>
        </pc:sldMkLst>
        <pc:spChg chg="mod">
          <ac:chgData name="David Antonio Buentello Montoya" userId="c3ae6b9e-4995-42b6-978a-043ab285d2e2" providerId="ADAL" clId="{98246CC8-A0A8-4A4C-8AAE-539CBF9CA432}" dt="2026-05-16T13:02:27.779" v="534" actId="20577"/>
          <ac:spMkLst>
            <pc:docMk/>
            <pc:sldMk cId="2262635859" sldId="263"/>
            <ac:spMk id="8" creationId="{C04EAB45-C63B-8E53-DB18-058CE23A4B65}"/>
          </ac:spMkLst>
        </pc:spChg>
        <pc:spChg chg="mod">
          <ac:chgData name="David Antonio Buentello Montoya" userId="c3ae6b9e-4995-42b6-978a-043ab285d2e2" providerId="ADAL" clId="{98246CC8-A0A8-4A4C-8AAE-539CBF9CA432}" dt="2026-05-16T12:48:10.025" v="359" actId="14100"/>
          <ac:spMkLst>
            <pc:docMk/>
            <pc:sldMk cId="2262635859" sldId="263"/>
            <ac:spMk id="38" creationId="{F8725D97-D99C-0EA3-4B1F-DBE0E709FABD}"/>
          </ac:spMkLst>
        </pc:spChg>
        <pc:spChg chg="mod">
          <ac:chgData name="David Antonio Buentello Montoya" userId="c3ae6b9e-4995-42b6-978a-043ab285d2e2" providerId="ADAL" clId="{98246CC8-A0A8-4A4C-8AAE-539CBF9CA432}" dt="2026-05-16T12:48:14.955" v="368" actId="403"/>
          <ac:spMkLst>
            <pc:docMk/>
            <pc:sldMk cId="2262635859" sldId="263"/>
            <ac:spMk id="39" creationId="{E371D87B-D674-CAF8-37E0-8489B9BE14CF}"/>
          </ac:spMkLst>
        </pc:spChg>
        <pc:spChg chg="mod">
          <ac:chgData name="David Antonio Buentello Montoya" userId="c3ae6b9e-4995-42b6-978a-043ab285d2e2" providerId="ADAL" clId="{98246CC8-A0A8-4A4C-8AAE-539CBF9CA432}" dt="2026-05-16T12:49:07.390" v="385" actId="208"/>
          <ac:spMkLst>
            <pc:docMk/>
            <pc:sldMk cId="2262635859" sldId="263"/>
            <ac:spMk id="40" creationId="{1784E4E9-2D41-5B03-DD9F-826A2180A3F8}"/>
          </ac:spMkLst>
        </pc:spChg>
        <pc:spChg chg="add mod">
          <ac:chgData name="David Antonio Buentello Montoya" userId="c3ae6b9e-4995-42b6-978a-043ab285d2e2" providerId="ADAL" clId="{98246CC8-A0A8-4A4C-8AAE-539CBF9CA432}" dt="2026-05-16T12:48:29.075" v="373" actId="21"/>
          <ac:spMkLst>
            <pc:docMk/>
            <pc:sldMk cId="2262635859" sldId="263"/>
            <ac:spMk id="41" creationId="{4800C0F8-C6E5-23A5-E1DB-DA58FEECAF48}"/>
          </ac:spMkLst>
        </pc:spChg>
        <pc:spChg chg="add mod">
          <ac:chgData name="David Antonio Buentello Montoya" userId="c3ae6b9e-4995-42b6-978a-043ab285d2e2" providerId="ADAL" clId="{98246CC8-A0A8-4A4C-8AAE-539CBF9CA432}" dt="2026-05-16T12:47:03.841" v="354" actId="108"/>
          <ac:spMkLst>
            <pc:docMk/>
            <pc:sldMk cId="2262635859" sldId="263"/>
            <ac:spMk id="42" creationId="{B510A18E-C939-D347-FA87-49DF827364D0}"/>
          </ac:spMkLst>
        </pc:spChg>
        <pc:spChg chg="add mod">
          <ac:chgData name="David Antonio Buentello Montoya" userId="c3ae6b9e-4995-42b6-978a-043ab285d2e2" providerId="ADAL" clId="{98246CC8-A0A8-4A4C-8AAE-539CBF9CA432}" dt="2026-05-16T12:47:40.240" v="355" actId="408"/>
          <ac:spMkLst>
            <pc:docMk/>
            <pc:sldMk cId="2262635859" sldId="263"/>
            <ac:spMk id="44" creationId="{85CE93B5-9F9A-463E-3993-A81996029C3A}"/>
          </ac:spMkLst>
        </pc:spChg>
        <pc:spChg chg="add mod">
          <ac:chgData name="David Antonio Buentello Montoya" userId="c3ae6b9e-4995-42b6-978a-043ab285d2e2" providerId="ADAL" clId="{98246CC8-A0A8-4A4C-8AAE-539CBF9CA432}" dt="2026-05-16T12:47:55.734" v="357" actId="1076"/>
          <ac:spMkLst>
            <pc:docMk/>
            <pc:sldMk cId="2262635859" sldId="263"/>
            <ac:spMk id="46" creationId="{20A88EE7-8003-5256-EB29-B493C6896369}"/>
          </ac:spMkLst>
        </pc:spChg>
        <pc:spChg chg="add mod">
          <ac:chgData name="David Antonio Buentello Montoya" userId="c3ae6b9e-4995-42b6-978a-043ab285d2e2" providerId="ADAL" clId="{98246CC8-A0A8-4A4C-8AAE-539CBF9CA432}" dt="2026-05-16T12:47:40.240" v="355" actId="408"/>
          <ac:spMkLst>
            <pc:docMk/>
            <pc:sldMk cId="2262635859" sldId="263"/>
            <ac:spMk id="49" creationId="{E8E9A2CE-C668-F582-3146-AEB3A37EC264}"/>
          </ac:spMkLst>
        </pc:spChg>
        <pc:spChg chg="add mod">
          <ac:chgData name="David Antonio Buentello Montoya" userId="c3ae6b9e-4995-42b6-978a-043ab285d2e2" providerId="ADAL" clId="{98246CC8-A0A8-4A4C-8AAE-539CBF9CA432}" dt="2026-05-16T12:47:40.240" v="355" actId="408"/>
          <ac:spMkLst>
            <pc:docMk/>
            <pc:sldMk cId="2262635859" sldId="263"/>
            <ac:spMk id="50" creationId="{D08A231A-D3F9-2564-2499-CE723226CA93}"/>
          </ac:spMkLst>
        </pc:spChg>
        <pc:spChg chg="add mod">
          <ac:chgData name="David Antonio Buentello Montoya" userId="c3ae6b9e-4995-42b6-978a-043ab285d2e2" providerId="ADAL" clId="{98246CC8-A0A8-4A4C-8AAE-539CBF9CA432}" dt="2026-05-16T12:47:47.879" v="356" actId="1076"/>
          <ac:spMkLst>
            <pc:docMk/>
            <pc:sldMk cId="2262635859" sldId="263"/>
            <ac:spMk id="52" creationId="{9AACFAF8-0C9B-3F76-EF78-1AD441A67829}"/>
          </ac:spMkLst>
        </pc:spChg>
      </pc:sldChg>
      <pc:sldChg chg="modSp add mod">
        <pc:chgData name="David Antonio Buentello Montoya" userId="c3ae6b9e-4995-42b6-978a-043ab285d2e2" providerId="ADAL" clId="{98246CC8-A0A8-4A4C-8AAE-539CBF9CA432}" dt="2026-05-29T14:20:42.227" v="2247" actId="1035"/>
        <pc:sldMkLst>
          <pc:docMk/>
          <pc:sldMk cId="4059893684" sldId="264"/>
        </pc:sldMkLst>
        <pc:spChg chg="mod">
          <ac:chgData name="David Antonio Buentello Montoya" userId="c3ae6b9e-4995-42b6-978a-043ab285d2e2" providerId="ADAL" clId="{98246CC8-A0A8-4A4C-8AAE-539CBF9CA432}" dt="2026-05-29T14:20:42.227" v="2247" actId="1035"/>
          <ac:spMkLst>
            <pc:docMk/>
            <pc:sldMk cId="4059893684" sldId="264"/>
            <ac:spMk id="19" creationId="{2073257A-3993-7A85-366F-05CCE498179F}"/>
          </ac:spMkLst>
        </pc:spChg>
      </pc:sldChg>
      <pc:sldChg chg="addSp delSp modSp mod">
        <pc:chgData name="David Antonio Buentello Montoya" userId="c3ae6b9e-4995-42b6-978a-043ab285d2e2" providerId="ADAL" clId="{98246CC8-A0A8-4A4C-8AAE-539CBF9CA432}" dt="2026-05-16T13:36:13.224" v="1778" actId="1076"/>
        <pc:sldMkLst>
          <pc:docMk/>
          <pc:sldMk cId="2402367253" sldId="265"/>
        </pc:sldMkLst>
        <pc:spChg chg="mod">
          <ac:chgData name="David Antonio Buentello Montoya" userId="c3ae6b9e-4995-42b6-978a-043ab285d2e2" providerId="ADAL" clId="{98246CC8-A0A8-4A4C-8AAE-539CBF9CA432}" dt="2026-05-16T13:30:43.200" v="1541" actId="20577"/>
          <ac:spMkLst>
            <pc:docMk/>
            <pc:sldMk cId="2402367253" sldId="265"/>
            <ac:spMk id="8" creationId="{77331F9F-0CA5-D554-CE23-8B77138BB48A}"/>
          </ac:spMkLst>
        </pc:spChg>
        <pc:spChg chg="add mod">
          <ac:chgData name="David Antonio Buentello Montoya" userId="c3ae6b9e-4995-42b6-978a-043ab285d2e2" providerId="ADAL" clId="{98246CC8-A0A8-4A4C-8AAE-539CBF9CA432}" dt="2026-05-16T13:36:13.224" v="1778" actId="1076"/>
          <ac:spMkLst>
            <pc:docMk/>
            <pc:sldMk cId="2402367253" sldId="265"/>
            <ac:spMk id="18" creationId="{57CD94F8-6613-5AAC-CA09-D1F75AB89481}"/>
          </ac:spMkLst>
        </pc:spChg>
      </pc:sldChg>
      <pc:sldChg chg="modSp mod">
        <pc:chgData name="David Antonio Buentello Montoya" userId="c3ae6b9e-4995-42b6-978a-043ab285d2e2" providerId="ADAL" clId="{98246CC8-A0A8-4A4C-8AAE-539CBF9CA432}" dt="2026-05-18T19:34:14.542" v="2044" actId="14100"/>
        <pc:sldMkLst>
          <pc:docMk/>
          <pc:sldMk cId="2271778690" sldId="266"/>
        </pc:sldMkLst>
        <pc:spChg chg="mod">
          <ac:chgData name="David Antonio Buentello Montoya" userId="c3ae6b9e-4995-42b6-978a-043ab285d2e2" providerId="ADAL" clId="{98246CC8-A0A8-4A4C-8AAE-539CBF9CA432}" dt="2026-05-18T19:34:14.542" v="2044" actId="14100"/>
          <ac:spMkLst>
            <pc:docMk/>
            <pc:sldMk cId="2271778690" sldId="266"/>
            <ac:spMk id="2" creationId="{D7340A7E-AD2C-6B74-58B5-FE49CD3CA444}"/>
          </ac:spMkLst>
        </pc:spChg>
      </pc:sldChg>
      <pc:sldChg chg="addSp delSp modSp add mod setBg">
        <pc:chgData name="David Antonio Buentello Montoya" userId="c3ae6b9e-4995-42b6-978a-043ab285d2e2" providerId="ADAL" clId="{98246CC8-A0A8-4A4C-8AAE-539CBF9CA432}" dt="2026-05-18T19:35:49.715" v="2163" actId="1076"/>
        <pc:sldMkLst>
          <pc:docMk/>
          <pc:sldMk cId="0" sldId="267"/>
        </pc:sldMkLst>
        <pc:spChg chg="mod">
          <ac:chgData name="David Antonio Buentello Montoya" userId="c3ae6b9e-4995-42b6-978a-043ab285d2e2" providerId="ADAL" clId="{98246CC8-A0A8-4A4C-8AAE-539CBF9CA432}" dt="2026-05-16T12:34:21.250" v="1" actId="207"/>
          <ac:spMkLst>
            <pc:docMk/>
            <pc:sldMk cId="0" sldId="267"/>
            <ac:spMk id="8" creationId="{00000000-0000-0000-0000-000000000000}"/>
          </ac:spMkLst>
        </pc:spChg>
        <pc:spChg chg="add mod">
          <ac:chgData name="David Antonio Buentello Montoya" userId="c3ae6b9e-4995-42b6-978a-043ab285d2e2" providerId="ADAL" clId="{98246CC8-A0A8-4A4C-8AAE-539CBF9CA432}" dt="2026-05-18T19:35:42.285" v="2159" actId="6549"/>
          <ac:spMkLst>
            <pc:docMk/>
            <pc:sldMk cId="0" sldId="267"/>
            <ac:spMk id="9" creationId="{53912A24-7130-5C66-7B33-20606A2F0B27}"/>
          </ac:spMkLst>
        </pc:spChg>
        <pc:spChg chg="mod">
          <ac:chgData name="David Antonio Buentello Montoya" userId="c3ae6b9e-4995-42b6-978a-043ab285d2e2" providerId="ADAL" clId="{98246CC8-A0A8-4A4C-8AAE-539CBF9CA432}" dt="2026-05-16T12:34:44.962" v="23" actId="1035"/>
          <ac:spMkLst>
            <pc:docMk/>
            <pc:sldMk cId="0" sldId="267"/>
            <ac:spMk id="10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35:49.040" v="71" actId="20577"/>
          <ac:spMkLst>
            <pc:docMk/>
            <pc:sldMk cId="0" sldId="267"/>
            <ac:spMk id="11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36:27.867" v="113" actId="20577"/>
          <ac:spMkLst>
            <pc:docMk/>
            <pc:sldMk cId="0" sldId="267"/>
            <ac:spMk id="12" creationId="{00000000-0000-0000-0000-000000000000}"/>
          </ac:spMkLst>
        </pc:spChg>
        <pc:picChg chg="add mod">
          <ac:chgData name="David Antonio Buentello Montoya" userId="c3ae6b9e-4995-42b6-978a-043ab285d2e2" providerId="ADAL" clId="{98246CC8-A0A8-4A4C-8AAE-539CBF9CA432}" dt="2026-05-16T12:35:27.533" v="31" actId="1076"/>
          <ac:picMkLst>
            <pc:docMk/>
            <pc:sldMk cId="0" sldId="267"/>
            <ac:picMk id="14" creationId="{2BB7471D-A646-BFC3-3DEB-6EF110A0CB54}"/>
          </ac:picMkLst>
        </pc:picChg>
        <pc:picChg chg="add mod">
          <ac:chgData name="David Antonio Buentello Montoya" userId="c3ae6b9e-4995-42b6-978a-043ab285d2e2" providerId="ADAL" clId="{98246CC8-A0A8-4A4C-8AAE-539CBF9CA432}" dt="2026-05-16T12:35:29.861" v="32" actId="1076"/>
          <ac:picMkLst>
            <pc:docMk/>
            <pc:sldMk cId="0" sldId="267"/>
            <ac:picMk id="15" creationId="{91CF3A47-1E1E-A3C3-F1EE-2F3AF5B64105}"/>
          </ac:picMkLst>
        </pc:picChg>
        <pc:picChg chg="add mod modCrop">
          <ac:chgData name="David Antonio Buentello Montoya" userId="c3ae6b9e-4995-42b6-978a-043ab285d2e2" providerId="ADAL" clId="{98246CC8-A0A8-4A4C-8AAE-539CBF9CA432}" dt="2026-05-18T19:32:35.530" v="2037" actId="1076"/>
          <ac:picMkLst>
            <pc:docMk/>
            <pc:sldMk cId="0" sldId="267"/>
            <ac:picMk id="16" creationId="{446D344D-79DA-5091-CA11-C6DDECAF7CAC}"/>
          </ac:picMkLst>
        </pc:picChg>
        <pc:picChg chg="add mod">
          <ac:chgData name="David Antonio Buentello Montoya" userId="c3ae6b9e-4995-42b6-978a-043ab285d2e2" providerId="ADAL" clId="{98246CC8-A0A8-4A4C-8AAE-539CBF9CA432}" dt="2026-05-18T19:35:49.715" v="2163" actId="1076"/>
          <ac:picMkLst>
            <pc:docMk/>
            <pc:sldMk cId="0" sldId="267"/>
            <ac:picMk id="17" creationId="{A865301E-1DB4-D203-B7A4-B5F1E4CBEC51}"/>
          </ac:picMkLst>
        </pc:picChg>
      </pc:sldChg>
      <pc:sldChg chg="addSp delSp modSp add del mod">
        <pc:chgData name="David Antonio Buentello Montoya" userId="c3ae6b9e-4995-42b6-978a-043ab285d2e2" providerId="ADAL" clId="{98246CC8-A0A8-4A4C-8AAE-539CBF9CA432}" dt="2026-05-29T14:19:13.824" v="2242" actId="20577"/>
        <pc:sldMkLst>
          <pc:docMk/>
          <pc:sldMk cId="4107373778" sldId="269"/>
        </pc:sldMkLst>
        <pc:spChg chg="add mod">
          <ac:chgData name="David Antonio Buentello Montoya" userId="c3ae6b9e-4995-42b6-978a-043ab285d2e2" providerId="ADAL" clId="{98246CC8-A0A8-4A4C-8AAE-539CBF9CA432}" dt="2026-05-16T12:38:41.933" v="153" actId="20577"/>
          <ac:spMkLst>
            <pc:docMk/>
            <pc:sldMk cId="4107373778" sldId="269"/>
            <ac:spMk id="32" creationId="{6C503DA6-CC9F-D117-BED5-605D9BDD3059}"/>
          </ac:spMkLst>
        </pc:spChg>
        <pc:spChg chg="mod">
          <ac:chgData name="David Antonio Buentello Montoya" userId="c3ae6b9e-4995-42b6-978a-043ab285d2e2" providerId="ADAL" clId="{98246CC8-A0A8-4A4C-8AAE-539CBF9CA432}" dt="2026-05-16T12:39:33.415" v="184" actId="403"/>
          <ac:spMkLst>
            <pc:docMk/>
            <pc:sldMk cId="4107373778" sldId="269"/>
            <ac:spMk id="35" creationId="{C5361C5A-0F88-FA0B-DE51-7C98AB679444}"/>
          </ac:spMkLst>
        </pc:spChg>
        <pc:spChg chg="mod">
          <ac:chgData name="David Antonio Buentello Montoya" userId="c3ae6b9e-4995-42b6-978a-043ab285d2e2" providerId="ADAL" clId="{98246CC8-A0A8-4A4C-8AAE-539CBF9CA432}" dt="2026-05-16T13:10:12.027" v="864" actId="20577"/>
          <ac:spMkLst>
            <pc:docMk/>
            <pc:sldMk cId="4107373778" sldId="269"/>
            <ac:spMk id="36" creationId="{715983B5-B618-5663-7128-A9AFEFCB0083}"/>
          </ac:spMkLst>
        </pc:spChg>
        <pc:spChg chg="mod">
          <ac:chgData name="David Antonio Buentello Montoya" userId="c3ae6b9e-4995-42b6-978a-043ab285d2e2" providerId="ADAL" clId="{98246CC8-A0A8-4A4C-8AAE-539CBF9CA432}" dt="2026-05-16T12:39:33.415" v="184" actId="403"/>
          <ac:spMkLst>
            <pc:docMk/>
            <pc:sldMk cId="4107373778" sldId="269"/>
            <ac:spMk id="39" creationId="{E02DF77F-245F-3E11-8EB4-9365A3719E35}"/>
          </ac:spMkLst>
        </pc:spChg>
        <pc:spChg chg="mod">
          <ac:chgData name="David Antonio Buentello Montoya" userId="c3ae6b9e-4995-42b6-978a-043ab285d2e2" providerId="ADAL" clId="{98246CC8-A0A8-4A4C-8AAE-539CBF9CA432}" dt="2026-05-16T13:10:25.197" v="891" actId="20577"/>
          <ac:spMkLst>
            <pc:docMk/>
            <pc:sldMk cId="4107373778" sldId="269"/>
            <ac:spMk id="40" creationId="{FFCFBE41-658C-CD7D-74B2-61FC7C85206A}"/>
          </ac:spMkLst>
        </pc:spChg>
        <pc:spChg chg="add mod">
          <ac:chgData name="David Antonio Buentello Montoya" userId="c3ae6b9e-4995-42b6-978a-043ab285d2e2" providerId="ADAL" clId="{98246CC8-A0A8-4A4C-8AAE-539CBF9CA432}" dt="2026-05-16T12:39:33.415" v="184" actId="403"/>
          <ac:spMkLst>
            <pc:docMk/>
            <pc:sldMk cId="4107373778" sldId="269"/>
            <ac:spMk id="43" creationId="{6DD80D2E-9469-61FB-44EB-9E86754B02C6}"/>
          </ac:spMkLst>
        </pc:spChg>
        <pc:spChg chg="mod">
          <ac:chgData name="David Antonio Buentello Montoya" userId="c3ae6b9e-4995-42b6-978a-043ab285d2e2" providerId="ADAL" clId="{98246CC8-A0A8-4A4C-8AAE-539CBF9CA432}" dt="2026-05-29T14:18:48.319" v="2222" actId="20577"/>
          <ac:spMkLst>
            <pc:docMk/>
            <pc:sldMk cId="4107373778" sldId="269"/>
            <ac:spMk id="44" creationId="{724E406F-63D7-B0B4-FAF6-0542F9E32BC0}"/>
          </ac:spMkLst>
        </pc:spChg>
        <pc:spChg chg="add del">
          <ac:chgData name="David Antonio Buentello Montoya" userId="c3ae6b9e-4995-42b6-978a-043ab285d2e2" providerId="ADAL" clId="{98246CC8-A0A8-4A4C-8AAE-539CBF9CA432}" dt="2026-05-16T12:38:58.230" v="161" actId="478"/>
          <ac:spMkLst>
            <pc:docMk/>
            <pc:sldMk cId="4107373778" sldId="269"/>
            <ac:spMk id="47" creationId="{C175D57F-B8F6-1058-8D6C-EC2BC4198DE5}"/>
          </ac:spMkLst>
        </pc:spChg>
        <pc:spChg chg="mod">
          <ac:chgData name="David Antonio Buentello Montoya" userId="c3ae6b9e-4995-42b6-978a-043ab285d2e2" providerId="ADAL" clId="{98246CC8-A0A8-4A4C-8AAE-539CBF9CA432}" dt="2026-05-29T14:19:04.363" v="2229" actId="20577"/>
          <ac:spMkLst>
            <pc:docMk/>
            <pc:sldMk cId="4107373778" sldId="269"/>
            <ac:spMk id="48" creationId="{75595671-8C6E-CD96-5298-4FC05F27ED4E}"/>
          </ac:spMkLst>
        </pc:spChg>
        <pc:spChg chg="add del mod">
          <ac:chgData name="David Antonio Buentello Montoya" userId="c3ae6b9e-4995-42b6-978a-043ab285d2e2" providerId="ADAL" clId="{98246CC8-A0A8-4A4C-8AAE-539CBF9CA432}" dt="2026-05-16T12:39:33.415" v="184" actId="403"/>
          <ac:spMkLst>
            <pc:docMk/>
            <pc:sldMk cId="4107373778" sldId="269"/>
            <ac:spMk id="51" creationId="{B32EC238-5DFC-D922-D185-4A72734AFDCB}"/>
          </ac:spMkLst>
        </pc:spChg>
        <pc:spChg chg="mod">
          <ac:chgData name="David Antonio Buentello Montoya" userId="c3ae6b9e-4995-42b6-978a-043ab285d2e2" providerId="ADAL" clId="{98246CC8-A0A8-4A4C-8AAE-539CBF9CA432}" dt="2026-05-29T14:19:13.824" v="2242" actId="20577"/>
          <ac:spMkLst>
            <pc:docMk/>
            <pc:sldMk cId="4107373778" sldId="269"/>
            <ac:spMk id="52" creationId="{E73F8B09-D0F5-009A-A79F-4D49B57A5D30}"/>
          </ac:spMkLst>
        </pc:spChg>
        <pc:spChg chg="del mod">
          <ac:chgData name="David Antonio Buentello Montoya" userId="c3ae6b9e-4995-42b6-978a-043ab285d2e2" providerId="ADAL" clId="{98246CC8-A0A8-4A4C-8AAE-539CBF9CA432}" dt="2026-05-29T14:19:08.082" v="2230" actId="478"/>
          <ac:spMkLst>
            <pc:docMk/>
            <pc:sldMk cId="4107373778" sldId="269"/>
            <ac:spMk id="55" creationId="{D06FD430-1BA3-2FA0-3EB3-C4F87F8DDAA2}"/>
          </ac:spMkLst>
        </pc:spChg>
        <pc:spChg chg="del mod">
          <ac:chgData name="David Antonio Buentello Montoya" userId="c3ae6b9e-4995-42b6-978a-043ab285d2e2" providerId="ADAL" clId="{98246CC8-A0A8-4A4C-8AAE-539CBF9CA432}" dt="2026-05-29T14:19:11.496" v="2231" actId="478"/>
          <ac:spMkLst>
            <pc:docMk/>
            <pc:sldMk cId="4107373778" sldId="269"/>
            <ac:spMk id="56" creationId="{CAA3564C-0A1C-9EF5-6A4D-7951F0228B22}"/>
          </ac:spMkLst>
        </pc:spChg>
      </pc:sldChg>
      <pc:sldChg chg="addSp delSp modSp add mod ord setBg">
        <pc:chgData name="David Antonio Buentello Montoya" userId="c3ae6b9e-4995-42b6-978a-043ab285d2e2" providerId="ADAL" clId="{98246CC8-A0A8-4A4C-8AAE-539CBF9CA432}" dt="2026-05-29T14:17:32.213" v="2179" actId="20577"/>
        <pc:sldMkLst>
          <pc:docMk/>
          <pc:sldMk cId="0" sldId="270"/>
        </pc:sldMkLst>
        <pc:spChg chg="mod">
          <ac:chgData name="David Antonio Buentello Montoya" userId="c3ae6b9e-4995-42b6-978a-043ab285d2e2" providerId="ADAL" clId="{98246CC8-A0A8-4A4C-8AAE-539CBF9CA432}" dt="2026-05-16T12:59:08.900" v="474" actId="208"/>
          <ac:spMkLst>
            <pc:docMk/>
            <pc:sldMk cId="0" sldId="270"/>
            <ac:spMk id="6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8:48.293" v="466" actId="1038"/>
          <ac:spMkLst>
            <pc:docMk/>
            <pc:sldMk cId="0" sldId="270"/>
            <ac:spMk id="7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24.678" v="478" actId="208"/>
          <ac:spMkLst>
            <pc:docMk/>
            <pc:sldMk cId="0" sldId="270"/>
            <ac:spMk id="8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58.825" v="489" actId="207"/>
          <ac:spMkLst>
            <pc:docMk/>
            <pc:sldMk cId="0" sldId="270"/>
            <ac:spMk id="10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58.825" v="489" actId="207"/>
          <ac:spMkLst>
            <pc:docMk/>
            <pc:sldMk cId="0" sldId="270"/>
            <ac:spMk id="11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29T14:17:32.213" v="2179" actId="20577"/>
          <ac:spMkLst>
            <pc:docMk/>
            <pc:sldMk cId="0" sldId="270"/>
            <ac:spMk id="12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3:01:48.390" v="503" actId="1076"/>
          <ac:spMkLst>
            <pc:docMk/>
            <pc:sldMk cId="0" sldId="270"/>
            <ac:spMk id="13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3:00:08.251" v="491" actId="207"/>
          <ac:spMkLst>
            <pc:docMk/>
            <pc:sldMk cId="0" sldId="270"/>
            <ac:spMk id="14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3:00:12.832" v="493" actId="207"/>
          <ac:spMkLst>
            <pc:docMk/>
            <pc:sldMk cId="0" sldId="270"/>
            <ac:spMk id="15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58.825" v="489" actId="207"/>
          <ac:spMkLst>
            <pc:docMk/>
            <pc:sldMk cId="0" sldId="270"/>
            <ac:spMk id="16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3:02:00.228" v="520" actId="20577"/>
          <ac:spMkLst>
            <pc:docMk/>
            <pc:sldMk cId="0" sldId="270"/>
            <ac:spMk id="17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44.468" v="487" actId="208"/>
          <ac:spMkLst>
            <pc:docMk/>
            <pc:sldMk cId="0" sldId="270"/>
            <ac:spMk id="18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34.185" v="483" actId="207"/>
          <ac:spMkLst>
            <pc:docMk/>
            <pc:sldMk cId="0" sldId="270"/>
            <ac:spMk id="19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58.825" v="489" actId="207"/>
          <ac:spMkLst>
            <pc:docMk/>
            <pc:sldMk cId="0" sldId="270"/>
            <ac:spMk id="20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2:59:58.825" v="489" actId="207"/>
          <ac:spMkLst>
            <pc:docMk/>
            <pc:sldMk cId="0" sldId="270"/>
            <ac:spMk id="21" creationId="{00000000-0000-0000-0000-000000000000}"/>
          </ac:spMkLst>
        </pc:spChg>
        <pc:spChg chg="mod">
          <ac:chgData name="David Antonio Buentello Montoya" userId="c3ae6b9e-4995-42b6-978a-043ab285d2e2" providerId="ADAL" clId="{98246CC8-A0A8-4A4C-8AAE-539CBF9CA432}" dt="2026-05-16T13:02:09.623" v="521" actId="255"/>
          <ac:spMkLst>
            <pc:docMk/>
            <pc:sldMk cId="0" sldId="270"/>
            <ac:spMk id="22" creationId="{00000000-0000-0000-0000-000000000000}"/>
          </ac:spMkLst>
        </pc:spChg>
        <pc:spChg chg="add mod">
          <ac:chgData name="David Antonio Buentello Montoya" userId="c3ae6b9e-4995-42b6-978a-043ab285d2e2" providerId="ADAL" clId="{98246CC8-A0A8-4A4C-8AAE-539CBF9CA432}" dt="2026-05-16T12:58:29.827" v="458" actId="1035"/>
          <ac:spMkLst>
            <pc:docMk/>
            <pc:sldMk cId="0" sldId="270"/>
            <ac:spMk id="27" creationId="{CC88E2C6-2AFA-69FF-AD84-569D9918D67C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29" creationId="{BA0E1086-C7C0-CFE9-6CCA-9F0AA0FFC139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0" creationId="{A95D3123-8DB2-F062-2B6C-4B886247F9A1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2" creationId="{C7E4741E-CB55-B327-665C-5CBB4C65A6BC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3" creationId="{97DF73A3-B96B-4366-8F0E-472A0E0B0719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5" creationId="{697108B2-2AD0-84FC-AB68-DAF1AF31681B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6" creationId="{71F8FBD4-64EE-14D9-DF28-393B8F6A35A5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8" creationId="{FD92953F-AF80-ADD4-ED44-5632999DDF9B}"/>
          </ac:spMkLst>
        </pc:spChg>
        <pc:spChg chg="mod">
          <ac:chgData name="David Antonio Buentello Montoya" userId="c3ae6b9e-4995-42b6-978a-043ab285d2e2" providerId="ADAL" clId="{98246CC8-A0A8-4A4C-8AAE-539CBF9CA432}" dt="2026-05-16T12:58:37.126" v="459"/>
          <ac:spMkLst>
            <pc:docMk/>
            <pc:sldMk cId="0" sldId="270"/>
            <ac:spMk id="39" creationId="{EE3F147B-C998-88E7-3713-8008A9F2A2DD}"/>
          </ac:spMkLst>
        </pc:spChg>
        <pc:grpChg chg="add mod">
          <ac:chgData name="David Antonio Buentello Montoya" userId="c3ae6b9e-4995-42b6-978a-043ab285d2e2" providerId="ADAL" clId="{98246CC8-A0A8-4A4C-8AAE-539CBF9CA432}" dt="2026-05-16T12:58:37.126" v="459"/>
          <ac:grpSpMkLst>
            <pc:docMk/>
            <pc:sldMk cId="0" sldId="270"/>
            <ac:grpSpMk id="28" creationId="{43698002-A71F-6AC2-05DB-F916175F46E1}"/>
          </ac:grpSpMkLst>
        </pc:grpChg>
        <pc:grpChg chg="add mod">
          <ac:chgData name="David Antonio Buentello Montoya" userId="c3ae6b9e-4995-42b6-978a-043ab285d2e2" providerId="ADAL" clId="{98246CC8-A0A8-4A4C-8AAE-539CBF9CA432}" dt="2026-05-16T12:58:37.126" v="459"/>
          <ac:grpSpMkLst>
            <pc:docMk/>
            <pc:sldMk cId="0" sldId="270"/>
            <ac:grpSpMk id="31" creationId="{A6CFC1F2-FA17-D28E-E863-FCEFB7147C0C}"/>
          </ac:grpSpMkLst>
        </pc:grpChg>
      </pc:sldChg>
      <pc:sldChg chg="modSp add mod">
        <pc:chgData name="David Antonio Buentello Montoya" userId="c3ae6b9e-4995-42b6-978a-043ab285d2e2" providerId="ADAL" clId="{98246CC8-A0A8-4A4C-8AAE-539CBF9CA432}" dt="2026-05-29T14:21:20.173" v="2287" actId="20577"/>
        <pc:sldMkLst>
          <pc:docMk/>
          <pc:sldMk cId="1571363728" sldId="271"/>
        </pc:sldMkLst>
        <pc:spChg chg="mod">
          <ac:chgData name="David Antonio Buentello Montoya" userId="c3ae6b9e-4995-42b6-978a-043ab285d2e2" providerId="ADAL" clId="{98246CC8-A0A8-4A4C-8AAE-539CBF9CA432}" dt="2026-05-29T14:21:20.173" v="2287" actId="20577"/>
          <ac:spMkLst>
            <pc:docMk/>
            <pc:sldMk cId="1571363728" sldId="271"/>
            <ac:spMk id="19" creationId="{767FA2E0-3403-6F16-98D1-2B00FC57BD86}"/>
          </ac:spMkLst>
        </pc:spChg>
      </pc:sldChg>
      <pc:sldChg chg="addSp delSp modSp add mod">
        <pc:chgData name="David Antonio Buentello Montoya" userId="c3ae6b9e-4995-42b6-978a-043ab285d2e2" providerId="ADAL" clId="{98246CC8-A0A8-4A4C-8AAE-539CBF9CA432}" dt="2026-05-16T13:21:24.447" v="1149" actId="1036"/>
        <pc:sldMkLst>
          <pc:docMk/>
          <pc:sldMk cId="206026468" sldId="273"/>
        </pc:sldMkLst>
        <pc:spChg chg="mod">
          <ac:chgData name="David Antonio Buentello Montoya" userId="c3ae6b9e-4995-42b6-978a-043ab285d2e2" providerId="ADAL" clId="{98246CC8-A0A8-4A4C-8AAE-539CBF9CA432}" dt="2026-05-16T13:17:17.930" v="1065"/>
          <ac:spMkLst>
            <pc:docMk/>
            <pc:sldMk cId="206026468" sldId="273"/>
            <ac:spMk id="8" creationId="{4AC87D91-74B5-2FBA-8B8D-978B3F2FEE9E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18" creationId="{8A357453-5C78-D89A-66AA-F00B4F757A97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19" creationId="{2AD064A4-ED48-F9B0-7C19-5403718EBD6C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0" creationId="{06D99F94-2CBA-70AB-6B93-5B7658D90A49}"/>
          </ac:spMkLst>
        </pc:spChg>
        <pc:spChg chg="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4" creationId="{E6BC0FC3-092E-CFC7-23B6-8FFD257F7C14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5" creationId="{0262CE15-F682-EF4F-B650-288F3AB67126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6" creationId="{164F02B0-E5C3-F871-363F-CC00A43CF3F8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7" creationId="{66BC94CB-A9E8-D6A7-D54E-411D70377633}"/>
          </ac:spMkLst>
        </pc:spChg>
        <pc:spChg chg="add 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8" creationId="{8916C824-6C51-631E-6D0C-E8C5E5051893}"/>
          </ac:spMkLst>
        </pc:spChg>
        <pc:spChg chg="mod">
          <ac:chgData name="David Antonio Buentello Montoya" userId="c3ae6b9e-4995-42b6-978a-043ab285d2e2" providerId="ADAL" clId="{98246CC8-A0A8-4A4C-8AAE-539CBF9CA432}" dt="2026-05-16T13:21:15.937" v="1141" actId="1036"/>
          <ac:spMkLst>
            <pc:docMk/>
            <pc:sldMk cId="206026468" sldId="273"/>
            <ac:spMk id="29" creationId="{79A66072-AAE1-672C-081C-CDAF172B0012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39" creationId="{68FADBB9-C3CF-DB07-98A2-9C1D4726F05C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0" creationId="{5D36F527-2D82-53F7-3E25-67F1632883BE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1" creationId="{C45316F7-217F-1F61-034C-A5913669BBF9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2" creationId="{E3065321-6CE0-4F3B-FB1F-8816ABD60EEA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3" creationId="{07497634-3D0D-6CEB-72AB-6748E98A327B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4" creationId="{084F151F-51C0-3CF4-F9A0-E8F0EA6DCA06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5" creationId="{439BF9CE-7813-C2D3-AF0D-D2B0189CCF43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6" creationId="{F32CD6CF-5969-464A-E207-9C3A3E0B1E2B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7" creationId="{36FE160E-A9C3-CE4B-0707-2FEE6A5AB9AC}"/>
          </ac:spMkLst>
        </pc:spChg>
        <pc:spChg chg="add mod">
          <ac:chgData name="David Antonio Buentello Montoya" userId="c3ae6b9e-4995-42b6-978a-043ab285d2e2" providerId="ADAL" clId="{98246CC8-A0A8-4A4C-8AAE-539CBF9CA432}" dt="2026-05-16T13:21:21.809" v="1144" actId="1036"/>
          <ac:spMkLst>
            <pc:docMk/>
            <pc:sldMk cId="206026468" sldId="273"/>
            <ac:spMk id="48" creationId="{F7060F36-E082-EB79-12BE-4ABFD0B18AE3}"/>
          </ac:spMkLst>
        </pc:spChg>
        <pc:spChg chg="add mod">
          <ac:chgData name="David Antonio Buentello Montoya" userId="c3ae6b9e-4995-42b6-978a-043ab285d2e2" providerId="ADAL" clId="{98246CC8-A0A8-4A4C-8AAE-539CBF9CA432}" dt="2026-05-16T13:21:24.447" v="1149" actId="1036"/>
          <ac:spMkLst>
            <pc:docMk/>
            <pc:sldMk cId="206026468" sldId="273"/>
            <ac:spMk id="49" creationId="{CBFBDB5C-3FA4-86B4-B91F-26EF37AA773E}"/>
          </ac:spMkLst>
        </pc:spChg>
        <pc:spChg chg="add mod">
          <ac:chgData name="David Antonio Buentello Montoya" userId="c3ae6b9e-4995-42b6-978a-043ab285d2e2" providerId="ADAL" clId="{98246CC8-A0A8-4A4C-8AAE-539CBF9CA432}" dt="2026-05-16T13:20:58.119" v="1137" actId="113"/>
          <ac:spMkLst>
            <pc:docMk/>
            <pc:sldMk cId="206026468" sldId="273"/>
            <ac:spMk id="50" creationId="{89B11F83-A5A9-5CA0-017F-21EF15E87857}"/>
          </ac:spMkLst>
        </pc:spChg>
      </pc:sldChg>
      <pc:sldChg chg="addSp delSp modSp add mod">
        <pc:chgData name="David Antonio Buentello Montoya" userId="c3ae6b9e-4995-42b6-978a-043ab285d2e2" providerId="ADAL" clId="{98246CC8-A0A8-4A4C-8AAE-539CBF9CA432}" dt="2026-05-16T13:25:52.985" v="1332" actId="20577"/>
        <pc:sldMkLst>
          <pc:docMk/>
          <pc:sldMk cId="2451704318" sldId="274"/>
        </pc:sldMkLst>
        <pc:spChg chg="mod">
          <ac:chgData name="David Antonio Buentello Montoya" userId="c3ae6b9e-4995-42b6-978a-043ab285d2e2" providerId="ADAL" clId="{98246CC8-A0A8-4A4C-8AAE-539CBF9CA432}" dt="2026-05-16T13:22:26.006" v="1186" actId="20577"/>
          <ac:spMkLst>
            <pc:docMk/>
            <pc:sldMk cId="2451704318" sldId="274"/>
            <ac:spMk id="8" creationId="{1146F2DF-536C-882A-9D4C-B41802F1F80B}"/>
          </ac:spMkLst>
        </pc:spChg>
        <pc:spChg chg="add mod">
          <ac:chgData name="David Antonio Buentello Montoya" userId="c3ae6b9e-4995-42b6-978a-043ab285d2e2" providerId="ADAL" clId="{98246CC8-A0A8-4A4C-8AAE-539CBF9CA432}" dt="2026-05-16T13:23:41.318" v="1222" actId="6549"/>
          <ac:spMkLst>
            <pc:docMk/>
            <pc:sldMk cId="2451704318" sldId="274"/>
            <ac:spMk id="31" creationId="{D78F418B-8584-B392-B448-A92D2C805967}"/>
          </ac:spMkLst>
        </pc:spChg>
        <pc:spChg chg="add mod">
          <ac:chgData name="David Antonio Buentello Montoya" userId="c3ae6b9e-4995-42b6-978a-043ab285d2e2" providerId="ADAL" clId="{98246CC8-A0A8-4A4C-8AAE-539CBF9CA432}" dt="2026-05-16T13:25:52.985" v="1332" actId="20577"/>
          <ac:spMkLst>
            <pc:docMk/>
            <pc:sldMk cId="2451704318" sldId="274"/>
            <ac:spMk id="32" creationId="{44A0B312-CF42-DEF7-F5C0-82BB38F54D17}"/>
          </ac:spMkLst>
        </pc:spChg>
        <pc:graphicFrameChg chg="add mod">
          <ac:chgData name="David Antonio Buentello Montoya" userId="c3ae6b9e-4995-42b6-978a-043ab285d2e2" providerId="ADAL" clId="{98246CC8-A0A8-4A4C-8AAE-539CBF9CA432}" dt="2026-05-16T13:23:15.331" v="1203" actId="1076"/>
          <ac:graphicFrameMkLst>
            <pc:docMk/>
            <pc:sldMk cId="2451704318" sldId="274"/>
            <ac:graphicFrameMk id="18" creationId="{8A52BA45-0B4E-54B9-D6C6-7695E14BC528}"/>
          </ac:graphicFrameMkLst>
        </pc:graphicFrameChg>
      </pc:sldChg>
      <pc:sldChg chg="addSp delSp modSp add mod">
        <pc:chgData name="David Antonio Buentello Montoya" userId="c3ae6b9e-4995-42b6-978a-043ab285d2e2" providerId="ADAL" clId="{98246CC8-A0A8-4A4C-8AAE-539CBF9CA432}" dt="2026-05-16T13:26:32.825" v="1389" actId="20577"/>
        <pc:sldMkLst>
          <pc:docMk/>
          <pc:sldMk cId="1298870402" sldId="275"/>
        </pc:sldMkLst>
        <pc:spChg chg="mod">
          <ac:chgData name="David Antonio Buentello Montoya" userId="c3ae6b9e-4995-42b6-978a-043ab285d2e2" providerId="ADAL" clId="{98246CC8-A0A8-4A4C-8AAE-539CBF9CA432}" dt="2026-05-16T13:25:06.874" v="1306" actId="20577"/>
          <ac:spMkLst>
            <pc:docMk/>
            <pc:sldMk cId="1298870402" sldId="275"/>
            <ac:spMk id="8" creationId="{68BE8628-3747-B2DB-57DA-06D766E8F13E}"/>
          </ac:spMkLst>
        </pc:spChg>
        <pc:spChg chg="mod">
          <ac:chgData name="David Antonio Buentello Montoya" userId="c3ae6b9e-4995-42b6-978a-043ab285d2e2" providerId="ADAL" clId="{98246CC8-A0A8-4A4C-8AAE-539CBF9CA432}" dt="2026-05-16T13:26:32.825" v="1389" actId="20577"/>
          <ac:spMkLst>
            <pc:docMk/>
            <pc:sldMk cId="1298870402" sldId="275"/>
            <ac:spMk id="32" creationId="{AD87351B-1F50-7F86-EA7C-D826B0CBD5A7}"/>
          </ac:spMkLst>
        </pc:spChg>
        <pc:graphicFrameChg chg="add mod">
          <ac:chgData name="David Antonio Buentello Montoya" userId="c3ae6b9e-4995-42b6-978a-043ab285d2e2" providerId="ADAL" clId="{98246CC8-A0A8-4A4C-8AAE-539CBF9CA432}" dt="2026-05-16T13:25:31.798" v="1324" actId="403"/>
          <ac:graphicFrameMkLst>
            <pc:docMk/>
            <pc:sldMk cId="1298870402" sldId="275"/>
            <ac:graphicFrameMk id="4" creationId="{475645AB-2949-4C88-A340-2515C82E2F04}"/>
          </ac:graphicFrameMkLst>
        </pc:graphicFrameChg>
      </pc:sldChg>
      <pc:sldChg chg="addSp delSp modSp add mod">
        <pc:chgData name="David Antonio Buentello Montoya" userId="c3ae6b9e-4995-42b6-978a-043ab285d2e2" providerId="ADAL" clId="{98246CC8-A0A8-4A4C-8AAE-539CBF9CA432}" dt="2026-05-16T13:43:22.633" v="2036" actId="1076"/>
        <pc:sldMkLst>
          <pc:docMk/>
          <pc:sldMk cId="1528424478" sldId="276"/>
        </pc:sldMkLst>
        <pc:spChg chg="add mod">
          <ac:chgData name="David Antonio Buentello Montoya" userId="c3ae6b9e-4995-42b6-978a-043ab285d2e2" providerId="ADAL" clId="{98246CC8-A0A8-4A4C-8AAE-539CBF9CA432}" dt="2026-05-16T13:43:22.633" v="2036" actId="1076"/>
          <ac:spMkLst>
            <pc:docMk/>
            <pc:sldMk cId="1528424478" sldId="276"/>
            <ac:spMk id="2" creationId="{9B9A0FE7-8EE9-7F2B-BCD7-3F9823D0EDDC}"/>
          </ac:spMkLst>
        </pc:spChg>
        <pc:spChg chg="add mod">
          <ac:chgData name="David Antonio Buentello Montoya" userId="c3ae6b9e-4995-42b6-978a-043ab285d2e2" providerId="ADAL" clId="{98246CC8-A0A8-4A4C-8AAE-539CBF9CA432}" dt="2026-05-16T13:43:22.633" v="2036" actId="1076"/>
          <ac:spMkLst>
            <pc:docMk/>
            <pc:sldMk cId="1528424478" sldId="276"/>
            <ac:spMk id="3" creationId="{7C6675A0-332A-7868-D92E-8F243039278D}"/>
          </ac:spMkLst>
        </pc:spChg>
        <pc:spChg chg="add mod">
          <ac:chgData name="David Antonio Buentello Montoya" userId="c3ae6b9e-4995-42b6-978a-043ab285d2e2" providerId="ADAL" clId="{98246CC8-A0A8-4A4C-8AAE-539CBF9CA432}" dt="2026-05-16T13:43:22.633" v="2036" actId="1076"/>
          <ac:spMkLst>
            <pc:docMk/>
            <pc:sldMk cId="1528424478" sldId="276"/>
            <ac:spMk id="4" creationId="{AAC7C2C8-1730-24F8-F875-E05611310CAF}"/>
          </ac:spMkLst>
        </pc:spChg>
        <pc:spChg chg="mod">
          <ac:chgData name="David Antonio Buentello Montoya" userId="c3ae6b9e-4995-42b6-978a-043ab285d2e2" providerId="ADAL" clId="{98246CC8-A0A8-4A4C-8AAE-539CBF9CA432}" dt="2026-05-16T13:26:53.301" v="1428" actId="20577"/>
          <ac:spMkLst>
            <pc:docMk/>
            <pc:sldMk cId="1528424478" sldId="276"/>
            <ac:spMk id="8" creationId="{049D0FB6-151E-F313-BBF2-2A96F796760D}"/>
          </ac:spMkLst>
        </pc:spChg>
        <pc:spChg chg="mod">
          <ac:chgData name="David Antonio Buentello Montoya" userId="c3ae6b9e-4995-42b6-978a-043ab285d2e2" providerId="ADAL" clId="{98246CC8-A0A8-4A4C-8AAE-539CBF9CA432}" dt="2026-05-16T13:29:33.049" v="1497" actId="1076"/>
          <ac:spMkLst>
            <pc:docMk/>
            <pc:sldMk cId="1528424478" sldId="276"/>
            <ac:spMk id="18" creationId="{75EBC1A2-2105-AEA8-783D-02F5D79777B7}"/>
          </ac:spMkLst>
        </pc:spChg>
        <pc:spChg chg="add mod">
          <ac:chgData name="David Antonio Buentello Montoya" userId="c3ae6b9e-4995-42b6-978a-043ab285d2e2" providerId="ADAL" clId="{98246CC8-A0A8-4A4C-8AAE-539CBF9CA432}" dt="2026-05-16T13:28:07.137" v="1450" actId="255"/>
          <ac:spMkLst>
            <pc:docMk/>
            <pc:sldMk cId="1528424478" sldId="276"/>
            <ac:spMk id="19" creationId="{68772BDE-B7BB-07F0-0552-A8FB099F3BCC}"/>
          </ac:spMkLst>
        </pc:spChg>
        <pc:spChg chg="add mod ord">
          <ac:chgData name="David Antonio Buentello Montoya" userId="c3ae6b9e-4995-42b6-978a-043ab285d2e2" providerId="ADAL" clId="{98246CC8-A0A8-4A4C-8AAE-539CBF9CA432}" dt="2026-05-16T13:43:22.633" v="2036" actId="1076"/>
          <ac:spMkLst>
            <pc:docMk/>
            <pc:sldMk cId="1528424478" sldId="276"/>
            <ac:spMk id="22" creationId="{AF1C024B-B6EA-FF10-ECE3-0EC54C5A2BB5}"/>
          </ac:spMkLst>
        </pc:spChg>
      </pc:sldChg>
      <pc:sldChg chg="delSp modSp add mod">
        <pc:chgData name="David Antonio Buentello Montoya" userId="c3ae6b9e-4995-42b6-978a-043ab285d2e2" providerId="ADAL" clId="{98246CC8-A0A8-4A4C-8AAE-539CBF9CA432}" dt="2026-05-16T13:30:17.089" v="1522" actId="14100"/>
        <pc:sldMkLst>
          <pc:docMk/>
          <pc:sldMk cId="3552089312" sldId="277"/>
        </pc:sldMkLst>
        <pc:spChg chg="mod">
          <ac:chgData name="David Antonio Buentello Montoya" userId="c3ae6b9e-4995-42b6-978a-043ab285d2e2" providerId="ADAL" clId="{98246CC8-A0A8-4A4C-8AAE-539CBF9CA432}" dt="2026-05-16T13:29:41.701" v="1509" actId="20577"/>
          <ac:spMkLst>
            <pc:docMk/>
            <pc:sldMk cId="3552089312" sldId="277"/>
            <ac:spMk id="8" creationId="{99F159E6-08F0-1CCE-0B63-B2531717E9F3}"/>
          </ac:spMkLst>
        </pc:spChg>
        <pc:spChg chg="mod">
          <ac:chgData name="David Antonio Buentello Montoya" userId="c3ae6b9e-4995-42b6-978a-043ab285d2e2" providerId="ADAL" clId="{98246CC8-A0A8-4A4C-8AAE-539CBF9CA432}" dt="2026-05-16T13:30:17.089" v="1522" actId="14100"/>
          <ac:spMkLst>
            <pc:docMk/>
            <pc:sldMk cId="3552089312" sldId="277"/>
            <ac:spMk id="18" creationId="{C42676C1-7EF3-94E3-3DA4-FCAF631714A0}"/>
          </ac:spMkLst>
        </pc:spChg>
      </pc:sldChg>
      <pc:sldChg chg="addSp modSp add mod">
        <pc:chgData name="David Antonio Buentello Montoya" userId="c3ae6b9e-4995-42b6-978a-043ab285d2e2" providerId="ADAL" clId="{98246CC8-A0A8-4A4C-8AAE-539CBF9CA432}" dt="2026-05-18T19:37:09.794" v="2175" actId="14100"/>
        <pc:sldMkLst>
          <pc:docMk/>
          <pc:sldMk cId="4237891211" sldId="278"/>
        </pc:sldMkLst>
        <pc:spChg chg="mod">
          <ac:chgData name="David Antonio Buentello Montoya" userId="c3ae6b9e-4995-42b6-978a-043ab285d2e2" providerId="ADAL" clId="{98246CC8-A0A8-4A4C-8AAE-539CBF9CA432}" dt="2026-05-18T19:37:09.794" v="2175" actId="14100"/>
          <ac:spMkLst>
            <pc:docMk/>
            <pc:sldMk cId="4237891211" sldId="278"/>
            <ac:spMk id="18" creationId="{9E5D6EB1-E7EA-D08D-4B0A-51AA4BDF26D0}"/>
          </ac:spMkLst>
        </pc:spChg>
        <pc:picChg chg="add mod">
          <ac:chgData name="David Antonio Buentello Montoya" userId="c3ae6b9e-4995-42b6-978a-043ab285d2e2" providerId="ADAL" clId="{98246CC8-A0A8-4A4C-8AAE-539CBF9CA432}" dt="2026-05-18T19:37:05.973" v="2173" actId="1076"/>
          <ac:picMkLst>
            <pc:docMk/>
            <pc:sldMk cId="4237891211" sldId="278"/>
            <ac:picMk id="2" creationId="{E652894B-6FAB-7ADB-37EE-F844B02311AD}"/>
          </ac:picMkLst>
        </pc:picChg>
      </pc:sldChg>
      <pc:sldChg chg="modSp add mod">
        <pc:chgData name="David Antonio Buentello Montoya" userId="c3ae6b9e-4995-42b6-978a-043ab285d2e2" providerId="ADAL" clId="{98246CC8-A0A8-4A4C-8AAE-539CBF9CA432}" dt="2026-05-16T13:38:06.782" v="1878" actId="14100"/>
        <pc:sldMkLst>
          <pc:docMk/>
          <pc:sldMk cId="3161234533" sldId="279"/>
        </pc:sldMkLst>
        <pc:spChg chg="mod">
          <ac:chgData name="David Antonio Buentello Montoya" userId="c3ae6b9e-4995-42b6-978a-043ab285d2e2" providerId="ADAL" clId="{98246CC8-A0A8-4A4C-8AAE-539CBF9CA432}" dt="2026-05-16T13:30:57.213" v="1578" actId="20577"/>
          <ac:spMkLst>
            <pc:docMk/>
            <pc:sldMk cId="3161234533" sldId="279"/>
            <ac:spMk id="8" creationId="{045C8EED-A214-45FD-3581-A852828DC14C}"/>
          </ac:spMkLst>
        </pc:spChg>
        <pc:spChg chg="mod">
          <ac:chgData name="David Antonio Buentello Montoya" userId="c3ae6b9e-4995-42b6-978a-043ab285d2e2" providerId="ADAL" clId="{98246CC8-A0A8-4A4C-8AAE-539CBF9CA432}" dt="2026-05-16T13:38:06.782" v="1878" actId="14100"/>
          <ac:spMkLst>
            <pc:docMk/>
            <pc:sldMk cId="3161234533" sldId="279"/>
            <ac:spMk id="18" creationId="{CE85E86C-85D6-6837-BC2E-FA4ADA1A712C}"/>
          </ac:spMkLst>
        </pc:spChg>
      </pc:sldChg>
      <pc:sldChg chg="addSp delSp modSp add mod">
        <pc:chgData name="David Antonio Buentello Montoya" userId="c3ae6b9e-4995-42b6-978a-043ab285d2e2" providerId="ADAL" clId="{98246CC8-A0A8-4A4C-8AAE-539CBF9CA432}" dt="2026-05-16T13:40:53.873" v="1959" actId="207"/>
        <pc:sldMkLst>
          <pc:docMk/>
          <pc:sldMk cId="1748289985" sldId="280"/>
        </pc:sldMkLst>
        <pc:graphicFrameChg chg="add mod modGraphic">
          <ac:chgData name="David Antonio Buentello Montoya" userId="c3ae6b9e-4995-42b6-978a-043ab285d2e2" providerId="ADAL" clId="{98246CC8-A0A8-4A4C-8AAE-539CBF9CA432}" dt="2026-05-16T13:40:53.873" v="1959" actId="207"/>
          <ac:graphicFrameMkLst>
            <pc:docMk/>
            <pc:sldMk cId="1748289985" sldId="280"/>
            <ac:graphicFrameMk id="2" creationId="{4739F5B8-E939-5716-0D56-228BF27C9A52}"/>
          </ac:graphicFrameMkLst>
        </pc:graphicFrameChg>
      </pc:sldChg>
      <pc:sldChg chg="modSp add mod">
        <pc:chgData name="David Antonio Buentello Montoya" userId="c3ae6b9e-4995-42b6-978a-043ab285d2e2" providerId="ADAL" clId="{98246CC8-A0A8-4A4C-8AAE-539CBF9CA432}" dt="2026-05-16T13:42:26.095" v="2002" actId="14734"/>
        <pc:sldMkLst>
          <pc:docMk/>
          <pc:sldMk cId="3259596189" sldId="281"/>
        </pc:sldMkLst>
        <pc:spChg chg="mod">
          <ac:chgData name="David Antonio Buentello Montoya" userId="c3ae6b9e-4995-42b6-978a-043ab285d2e2" providerId="ADAL" clId="{98246CC8-A0A8-4A4C-8AAE-539CBF9CA432}" dt="2026-05-16T13:41:04.253" v="1965" actId="20577"/>
          <ac:spMkLst>
            <pc:docMk/>
            <pc:sldMk cId="3259596189" sldId="281"/>
            <ac:spMk id="8" creationId="{411A3495-95F3-11DD-75AC-AAE8712D3317}"/>
          </ac:spMkLst>
        </pc:spChg>
        <pc:graphicFrameChg chg="mod modGraphic">
          <ac:chgData name="David Antonio Buentello Montoya" userId="c3ae6b9e-4995-42b6-978a-043ab285d2e2" providerId="ADAL" clId="{98246CC8-A0A8-4A4C-8AAE-539CBF9CA432}" dt="2026-05-16T13:42:26.095" v="2002" actId="14734"/>
          <ac:graphicFrameMkLst>
            <pc:docMk/>
            <pc:sldMk cId="3259596189" sldId="281"/>
            <ac:graphicFrameMk id="2" creationId="{0B588ED4-075B-6126-1AAF-77D5250208B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Score (out of 5)</c:v>
                </c:pt>
              </c:strCache>
            </c:strRef>
          </c:tx>
          <c:spPr>
            <a:solidFill>
              <a:srgbClr val="0D7C8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9E-4582-B752-EEDC49CA2401}"/>
              </c:ext>
            </c:extLst>
          </c:dPt>
          <c:dPt>
            <c:idx val="1"/>
            <c:invertIfNegative val="0"/>
            <c:bubble3D val="0"/>
            <c:spPr>
              <a:solidFill>
                <a:srgbClr val="F0A5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6F9E-4582-B752-EEDC49CA2401}"/>
              </c:ext>
            </c:extLst>
          </c:dPt>
          <c:dPt>
            <c:idx val="2"/>
            <c:invertIfNegative val="0"/>
            <c:bubble3D val="0"/>
            <c:spPr>
              <a:solidFill>
                <a:srgbClr val="0B3D6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6F9E-4582-B752-EEDC49CA2401}"/>
              </c:ext>
            </c:extLst>
          </c:dPt>
          <c:dPt>
            <c:idx val="3"/>
            <c:invertIfNegative val="0"/>
            <c:bubble3D val="0"/>
            <c:spPr>
              <a:solidFill>
                <a:srgbClr val="1AA3B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6F9E-4582-B752-EEDC49CA240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1a. Local interactions</c:v>
                </c:pt>
                <c:pt idx="1">
                  <c:v>2a. Cross-institution</c:v>
                </c:pt>
                <c:pt idx="2">
                  <c:v>3a. Engagement</c:v>
                </c:pt>
                <c:pt idx="3">
                  <c:v>4a. Overall COIL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3.9</c:v>
                </c:pt>
                <c:pt idx="1">
                  <c:v>3.1</c:v>
                </c:pt>
                <c:pt idx="2">
                  <c:v>3.8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9E-4582-B752-EEDC49CA24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2000"/>
      </a:pPr>
      <a:endParaRPr lang="es-MX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Score (out of 5)</c:v>
                </c:pt>
              </c:strCache>
            </c:strRef>
          </c:tx>
          <c:spPr>
            <a:solidFill>
              <a:srgbClr val="0B3D6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EB-42AC-9712-B693528DD86C}"/>
              </c:ext>
            </c:extLst>
          </c:dPt>
          <c:dPt>
            <c:idx val="1"/>
            <c:invertIfNegative val="0"/>
            <c:bubble3D val="0"/>
            <c:spPr>
              <a:solidFill>
                <a:srgbClr val="0D7C8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33EB-42AC-9712-B693528DD86C}"/>
              </c:ext>
            </c:extLst>
          </c:dPt>
          <c:dPt>
            <c:idx val="2"/>
            <c:invertIfNegative val="0"/>
            <c:bubble3D val="0"/>
            <c:spPr>
              <a:solidFill>
                <a:srgbClr val="1AA3B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33EB-42AC-9712-B693528DD86C}"/>
              </c:ext>
            </c:extLst>
          </c:dPt>
          <c:dPt>
            <c:idx val="3"/>
            <c:invertIfNegative val="0"/>
            <c:bubble3D val="0"/>
            <c:spPr>
              <a:solidFill>
                <a:srgbClr val="0D7C8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33EB-42AC-9712-B693528DD86C}"/>
              </c:ext>
            </c:extLst>
          </c:dPt>
          <c:dPt>
            <c:idx val="4"/>
            <c:invertIfNegative val="0"/>
            <c:bubble3D val="0"/>
            <c:spPr>
              <a:solidFill>
                <a:srgbClr val="F0A5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33EB-42AC-9712-B693528DD86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1b. Felt Challenged</c:v>
                </c:pt>
                <c:pt idx="1">
                  <c:v>2b. Abstract Concepts</c:v>
                </c:pt>
                <c:pt idx="2">
                  <c:v>3b. Motivation</c:v>
                </c:pt>
                <c:pt idx="3">
                  <c:v>4b. Extra Study Time</c:v>
                </c:pt>
                <c:pt idx="4">
                  <c:v>5b. Overall PBL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3.8</c:v>
                </c:pt>
                <c:pt idx="1">
                  <c:v>4.5</c:v>
                </c:pt>
                <c:pt idx="2">
                  <c:v>4.4000000000000004</c:v>
                </c:pt>
                <c:pt idx="3">
                  <c:v>4.2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3EB-42AC-9712-B693528DD8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2400"/>
      </a:pPr>
      <a:endParaRPr lang="es-MX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DED84-F32E-4C3C-B7ED-3E5611CB90AB}" type="datetimeFigureOut">
              <a:rPr lang="es-MX" smtClean="0"/>
              <a:t>29/05/2026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D6EB7-0F50-4926-AE86-175884BB82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504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92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46304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3" name="Shape 1"/>
          <p:cNvSpPr/>
          <p:nvPr/>
        </p:nvSpPr>
        <p:spPr>
          <a:xfrm>
            <a:off x="0" y="146304"/>
            <a:ext cx="640080" cy="10140696"/>
          </a:xfrm>
          <a:prstGeom prst="rect">
            <a:avLst/>
          </a:prstGeom>
          <a:solidFill>
            <a:srgbClr val="0D7C8F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4" name="Shape 2"/>
          <p:cNvSpPr/>
          <p:nvPr/>
        </p:nvSpPr>
        <p:spPr>
          <a:xfrm>
            <a:off x="13167360" y="-1463040"/>
            <a:ext cx="6949440" cy="6949440"/>
          </a:xfrm>
          <a:prstGeom prst="ellipse">
            <a:avLst/>
          </a:prstGeom>
          <a:solidFill>
            <a:srgbClr val="1AA3BA">
              <a:alpha val="20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5" name="Shape 3"/>
          <p:cNvSpPr/>
          <p:nvPr/>
        </p:nvSpPr>
        <p:spPr>
          <a:xfrm>
            <a:off x="14264640" y="4572000"/>
            <a:ext cx="5120640" cy="5120640"/>
          </a:xfrm>
          <a:prstGeom prst="ellipse">
            <a:avLst/>
          </a:prstGeom>
          <a:solidFill>
            <a:srgbClr val="F0A500">
              <a:alpha val="15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6" name="Shape 4"/>
          <p:cNvSpPr/>
          <p:nvPr/>
        </p:nvSpPr>
        <p:spPr>
          <a:xfrm>
            <a:off x="1097280" y="512064"/>
            <a:ext cx="4754880" cy="694944"/>
          </a:xfrm>
          <a:prstGeom prst="rect">
            <a:avLst/>
          </a:prstGeom>
          <a:solidFill>
            <a:srgbClr val="0D7C8F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7" name="Text 5"/>
          <p:cNvSpPr/>
          <p:nvPr/>
        </p:nvSpPr>
        <p:spPr>
          <a:xfrm>
            <a:off x="1097280" y="512064"/>
            <a:ext cx="4754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Learning Ideas Conference 2026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97280" y="1554480"/>
            <a:ext cx="1572768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en-US" sz="5600" b="1" dirty="0">
                <a:solidFill>
                  <a:schemeClr val="tx2"/>
                </a:solidFill>
              </a:rPr>
              <a:t>Using Problem-Based Learning</a:t>
            </a:r>
            <a:endParaRPr lang="en-US" sz="5600" dirty="0">
              <a:solidFill>
                <a:schemeClr val="tx2"/>
              </a:solidFill>
            </a:endParaRPr>
          </a:p>
          <a:p>
            <a:pPr>
              <a:lnSpc>
                <a:spcPct val="115000"/>
              </a:lnSpc>
            </a:pPr>
            <a:r>
              <a:rPr lang="en-US" sz="5600" b="1" dirty="0">
                <a:solidFill>
                  <a:schemeClr val="tx2"/>
                </a:solidFill>
              </a:rPr>
              <a:t>Embedded in a Collaborative</a:t>
            </a:r>
            <a:endParaRPr lang="en-US" sz="5600" dirty="0">
              <a:solidFill>
                <a:schemeClr val="tx2"/>
              </a:solidFill>
            </a:endParaRPr>
          </a:p>
          <a:p>
            <a:pPr>
              <a:lnSpc>
                <a:spcPct val="115000"/>
              </a:lnSpc>
            </a:pPr>
            <a:r>
              <a:rPr lang="en-US" sz="5600" b="1" dirty="0">
                <a:solidFill>
                  <a:schemeClr val="tx2"/>
                </a:solidFill>
              </a:rPr>
              <a:t>Online International Learning</a:t>
            </a:r>
            <a:endParaRPr lang="en-US" sz="5600" dirty="0">
              <a:solidFill>
                <a:schemeClr val="tx2"/>
              </a:solidFill>
            </a:endParaRPr>
          </a:p>
          <a:p>
            <a:pPr>
              <a:lnSpc>
                <a:spcPct val="115000"/>
              </a:lnSpc>
            </a:pPr>
            <a:r>
              <a:rPr lang="en-US" sz="5600" b="1" dirty="0">
                <a:solidFill>
                  <a:schemeClr val="tx2"/>
                </a:solidFill>
              </a:rPr>
              <a:t>Experience</a:t>
            </a:r>
            <a:endParaRPr lang="en-US" sz="5600" dirty="0">
              <a:solidFill>
                <a:schemeClr val="tx2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097280" y="6438900"/>
            <a:ext cx="14630400" cy="54864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11" name="Text 9"/>
          <p:cNvSpPr/>
          <p:nvPr/>
        </p:nvSpPr>
        <p:spPr>
          <a:xfrm>
            <a:off x="1097280" y="6694932"/>
            <a:ext cx="16093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chemeClr val="tx2"/>
                </a:solidFill>
              </a:rPr>
              <a:t>David Antonio Buentello-Montoya |  david.buentello@tec.mx  |  Tecnológico de Monterrey, Mexico</a:t>
            </a:r>
          </a:p>
        </p:txBody>
      </p:sp>
      <p:sp>
        <p:nvSpPr>
          <p:cNvPr id="12" name="Text 10"/>
          <p:cNvSpPr/>
          <p:nvPr/>
        </p:nvSpPr>
        <p:spPr>
          <a:xfrm>
            <a:off x="1097280" y="7280148"/>
            <a:ext cx="16093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chemeClr val="tx2"/>
                </a:solidFill>
              </a:rPr>
              <a:t>Camila Andrea Cifuentes-Castro |  camila.Cifuentes@udalba.cl  |  Universidad del Alba, Chile</a:t>
            </a:r>
          </a:p>
        </p:txBody>
      </p:sp>
      <p:sp>
        <p:nvSpPr>
          <p:cNvPr id="13" name="Shape 11"/>
          <p:cNvSpPr/>
          <p:nvPr/>
        </p:nvSpPr>
        <p:spPr>
          <a:xfrm>
            <a:off x="0" y="10140696"/>
            <a:ext cx="18288000" cy="146304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es-MX" sz="3600"/>
          </a:p>
        </p:txBody>
      </p:sp>
      <p:pic>
        <p:nvPicPr>
          <p:cNvPr id="14" name="Imagen 13" descr="El Tecnológico de Monterrey moderniza su comercio B2B en América Latina |  Coupa">
            <a:extLst>
              <a:ext uri="{FF2B5EF4-FFF2-40B4-BE49-F238E27FC236}">
                <a16:creationId xmlns:a16="http://schemas.microsoft.com/office/drawing/2014/main" id="{2BB7471D-A646-BFC3-3DEB-6EF110A0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82" y="8842634"/>
            <a:ext cx="4162425" cy="1095375"/>
          </a:xfrm>
          <a:prstGeom prst="rect">
            <a:avLst/>
          </a:prstGeom>
        </p:spPr>
      </p:pic>
      <p:pic>
        <p:nvPicPr>
          <p:cNvPr id="15" name="Imagen 14" descr="Bienvenidos | Campus Virtual Elearning UDALBA">
            <a:extLst>
              <a:ext uri="{FF2B5EF4-FFF2-40B4-BE49-F238E27FC236}">
                <a16:creationId xmlns:a16="http://schemas.microsoft.com/office/drawing/2014/main" id="{91CF3A47-1E1E-A3C3-F1EE-2F3AF5B64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6191" y="8546953"/>
            <a:ext cx="4636852" cy="1391056"/>
          </a:xfrm>
          <a:prstGeom prst="rect">
            <a:avLst/>
          </a:prstGeom>
        </p:spPr>
      </p:pic>
      <p:pic>
        <p:nvPicPr>
          <p:cNvPr id="16" name="Imagen 15" descr="The Learning Ideas Conference 2026 | Portal de INNOVACIÓN EDUCATIVA">
            <a:extLst>
              <a:ext uri="{FF2B5EF4-FFF2-40B4-BE49-F238E27FC236}">
                <a16:creationId xmlns:a16="http://schemas.microsoft.com/office/drawing/2014/main" id="{446D344D-79DA-5091-CA11-C6DDECAF7C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46" r="20992" b="54729"/>
          <a:stretch>
            <a:fillRect/>
          </a:stretch>
        </p:blipFill>
        <p:spPr>
          <a:xfrm>
            <a:off x="15427038" y="7334787"/>
            <a:ext cx="2743200" cy="150921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3912A24-7130-5C66-7B33-20606A2F0B27}"/>
              </a:ext>
            </a:extLst>
          </p:cNvPr>
          <p:cNvSpPr txBox="1"/>
          <p:nvPr/>
        </p:nvSpPr>
        <p:spPr>
          <a:xfrm>
            <a:off x="14980920" y="482459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Sponsored</a:t>
            </a:r>
            <a:r>
              <a:rPr lang="es-ES" dirty="0"/>
              <a:t> </a:t>
            </a:r>
            <a:r>
              <a:rPr lang="es-ES" dirty="0" err="1"/>
              <a:t>by</a:t>
            </a:r>
            <a:endParaRPr lang="es-MX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865301E-1DB4-D203-B7A4-B5F1E4CBE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7600" y="916617"/>
            <a:ext cx="2610153" cy="604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41204-A21B-D63D-840A-EA624D2F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0E5271E6-CDFE-EE05-27DA-A57D3B4FE2E0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4400E19-944A-CC4E-C1AA-EB5C5896994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58450A6-F0E7-7A04-2950-D73FF655839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045C8EED-A214-45FD-3581-A852828DC14C}"/>
              </a:ext>
            </a:extLst>
          </p:cNvPr>
          <p:cNvSpPr txBox="1"/>
          <p:nvPr/>
        </p:nvSpPr>
        <p:spPr>
          <a:xfrm>
            <a:off x="857207" y="1000125"/>
            <a:ext cx="16445177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Impact measurement</a:t>
            </a:r>
          </a:p>
          <a:p>
            <a:pPr algn="l">
              <a:lnSpc>
                <a:spcPts val="8665"/>
              </a:lnSpc>
            </a:pPr>
            <a:endParaRPr lang="en-US" sz="6987" spc="146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1D704E4-3125-2806-E391-C81BF08FFDD2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CBDFDCD-0696-1DFD-6F27-DC958D88C26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30E8D8D-0A0F-61E5-27A8-1043AB9413F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1BF4BD5-3282-4192-A909-28DB5AB5C5B2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AB58CE8-3BF8-9453-CDCC-65ECE11D09A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06F3C50-A69B-714A-DBCA-5ED71FA5331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F8C8F27-62D2-9EBD-A414-5CBB5D3FBC9E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6A2DF45-EBB4-4B4E-06C9-2356727327D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520289F-9ED2-EF0E-7CBB-B1453D266F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E85E86C-85D6-6837-BC2E-FA4ADA1A712C}"/>
              </a:ext>
            </a:extLst>
          </p:cNvPr>
          <p:cNvSpPr txBox="1"/>
          <p:nvPr/>
        </p:nvSpPr>
        <p:spPr>
          <a:xfrm>
            <a:off x="1888533" y="2412742"/>
            <a:ext cx="126656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2D3748"/>
                </a:solidFill>
              </a:rPr>
              <a:t>Surveys (with a scale from 1 to 5)  were conducted at different moments.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COIL experience and whether or not they felt engaged by it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PBL activities and problem solving moments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Overall course grading</a:t>
            </a:r>
            <a:endParaRPr lang="en-US" sz="3200" b="1" dirty="0">
              <a:solidFill>
                <a:srgbClr val="0B3D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3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F61-CF8A-4FB6-95F8-192690843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DDAB7EF6-F159-A6A6-D856-F23C556D75C4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8275B84-7B59-505E-E0AA-AF1EDAA889B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1FF3F74-8220-3A27-D813-545D19835CE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F5351785-5861-0221-4830-BF5D812A14D8}"/>
              </a:ext>
            </a:extLst>
          </p:cNvPr>
          <p:cNvSpPr txBox="1"/>
          <p:nvPr/>
        </p:nvSpPr>
        <p:spPr>
          <a:xfrm>
            <a:off x="857207" y="1000125"/>
            <a:ext cx="16445177" cy="3274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Problem-Based Learning — The Solar Energy Challenge</a:t>
            </a:r>
          </a:p>
          <a:p>
            <a:pPr algn="l">
              <a:lnSpc>
                <a:spcPts val="8665"/>
              </a:lnSpc>
            </a:pPr>
            <a:endParaRPr lang="en-US" sz="6987" spc="146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0AB7F64-D97A-E2D5-8AA7-4FB1E0B73CA7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22C651E-BA62-291E-3EAD-696C0BA99F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7A87879-C38A-CD8B-3E1E-B8C671BD91A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AADD739-8E9F-B5B1-3596-A62839E3C622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40D2884-F0F3-BBF1-CEFA-86C71D5D58F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F2D89FD-681D-7FF3-C161-442DA0D85C0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7B9100A-78E3-18D6-B2AA-A0BC494DD5BC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EB65ECC-08AD-B77A-634B-1CE99F72D0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98259A95-4842-3F15-B1CA-821B2F82529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5D6EB1-E7EA-D08D-4B0A-51AA4BDF26D0}"/>
              </a:ext>
            </a:extLst>
          </p:cNvPr>
          <p:cNvSpPr txBox="1"/>
          <p:nvPr/>
        </p:nvSpPr>
        <p:spPr>
          <a:xfrm>
            <a:off x="1888533" y="3900576"/>
            <a:ext cx="127418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B3D6B"/>
                </a:solidFill>
              </a:rPr>
              <a:t>The problem</a:t>
            </a:r>
          </a:p>
          <a:p>
            <a:pPr algn="just"/>
            <a:r>
              <a:rPr lang="en-US" sz="3200" dirty="0">
                <a:solidFill>
                  <a:srgbClr val="2D3748"/>
                </a:solidFill>
              </a:rPr>
              <a:t>Can a Parabolic Trough Collector (PTC) be an adequate technology to harness solar thermal energy in Mexico and Chile, given local weather conditions, energy needs and socioeconomic aspects?</a:t>
            </a:r>
            <a:endParaRPr lang="en-US" sz="3200" dirty="0"/>
          </a:p>
          <a:p>
            <a:pPr algn="just"/>
            <a:r>
              <a:rPr lang="en-US" sz="3200" b="1" dirty="0">
                <a:solidFill>
                  <a:srgbClr val="0B3D6B"/>
                </a:solidFill>
              </a:rPr>
              <a:t>Student tasks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Understand governing equations (Navier-Stokes, heat, continuity)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Model solar irradiation potential (Global Solar Atlas data)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Calculate energy that could be harvested from PTCs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Propose socioeconomic and environmental analysis for Mexico &amp; Chile 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Write a peer-reviewed journal-style report</a:t>
            </a:r>
            <a:endParaRPr lang="en-US" sz="3200" b="1" dirty="0">
              <a:solidFill>
                <a:srgbClr val="0B3D6B"/>
              </a:solidFill>
            </a:endParaRPr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E652894B-6FAB-7ADB-37EE-F844B0231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71"/>
          <a:stretch/>
        </p:blipFill>
        <p:spPr bwMode="auto">
          <a:xfrm>
            <a:off x="12822382" y="2425243"/>
            <a:ext cx="5074911" cy="3069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37891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DA9EC-7DEA-1588-1F10-53CEAE9E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69855037-DFE9-79CD-C490-2B246BCFF236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B652452-A9B1-5B1B-2BBF-DF49341015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A3876E1-B43E-7F3A-EB47-9B2C03C0775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146F2DF-536C-882A-9D4C-B41802F1F80B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Results: COIL Experience</a:t>
            </a:r>
            <a:endParaRPr lang="en-US" sz="6987" spc="146" baseline="30000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6A6D60C-0B77-4F87-0A45-66C5D2840562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990DCA5-9C20-9A4B-8197-93155C76870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E739963-3DFF-3668-6141-B2D77F8F3E9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AFD6B1D-9432-30B9-AED9-5250819380C6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AF05EAC-B8BC-6D19-68F6-55C74CE3B32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B6BE21A7-3420-53A9-CF62-ECBC5DFDE3D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780B9D0-4517-4D49-A1EA-CA8A1512BB3F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297B880-83F9-47A8-5F2C-D71C1B06CBB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9F8411E-4C2E-D8E2-21FC-ADFB1CDA922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aphicFrame>
        <p:nvGraphicFramePr>
          <p:cNvPr id="18" name="Chart 0">
            <a:extLst>
              <a:ext uri="{FF2B5EF4-FFF2-40B4-BE49-F238E27FC236}">
                <a16:creationId xmlns:a16="http://schemas.microsoft.com/office/drawing/2014/main" id="{8A52BA45-0B4E-54B9-D6C6-7695E14BC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5428699"/>
              </p:ext>
            </p:extLst>
          </p:nvPr>
        </p:nvGraphicFramePr>
        <p:xfrm>
          <a:off x="2209800" y="2171700"/>
          <a:ext cx="81534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 15">
            <a:extLst>
              <a:ext uri="{FF2B5EF4-FFF2-40B4-BE49-F238E27FC236}">
                <a16:creationId xmlns:a16="http://schemas.microsoft.com/office/drawing/2014/main" id="{D78F418B-8584-B392-B448-A92D2C805967}"/>
              </a:ext>
            </a:extLst>
          </p:cNvPr>
          <p:cNvSpPr/>
          <p:nvPr/>
        </p:nvSpPr>
        <p:spPr>
          <a:xfrm>
            <a:off x="2057400" y="8367475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64748B"/>
                </a:solidFill>
              </a:rPr>
              <a:t>Survey scale: 1 (lowest) to 5 (highest)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rgbClr val="64748B"/>
                </a:solidFill>
              </a:rPr>
              <a:t>n = 26 students  ·  100% response rate</a:t>
            </a:r>
            <a:endParaRPr lang="en-US" sz="24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4A0B312-CF42-DEF7-F5C0-82BB38F54D17}"/>
              </a:ext>
            </a:extLst>
          </p:cNvPr>
          <p:cNvSpPr txBox="1"/>
          <p:nvPr/>
        </p:nvSpPr>
        <p:spPr>
          <a:xfrm>
            <a:off x="10896600" y="2324100"/>
            <a:ext cx="6781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Engagement &amp; overall COIL experience scored well (3.7–3.9 / 5)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Cross-institutional collaboration was the lowest-rated element (3.1 / 5)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 err="1">
                <a:solidFill>
                  <a:srgbClr val="002060"/>
                </a:solidFill>
              </a:rPr>
              <a:t>Students</a:t>
            </a:r>
            <a:r>
              <a:rPr lang="es-MX" sz="3200" dirty="0">
                <a:solidFill>
                  <a:srgbClr val="002060"/>
                </a:solidFill>
              </a:rPr>
              <a:t> </a:t>
            </a:r>
            <a:r>
              <a:rPr lang="es-MX" sz="3200" dirty="0" err="1">
                <a:solidFill>
                  <a:srgbClr val="002060"/>
                </a:solidFill>
              </a:rPr>
              <a:t>said</a:t>
            </a:r>
            <a:r>
              <a:rPr lang="es-MX" sz="3200" dirty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"Different expectations, working styles and academic rigor between institutions are an important challenge“</a:t>
            </a:r>
          </a:p>
        </p:txBody>
      </p:sp>
    </p:spTree>
    <p:extLst>
      <p:ext uri="{BB962C8B-B14F-4D97-AF65-F5344CB8AC3E}">
        <p14:creationId xmlns:p14="http://schemas.microsoft.com/office/powerpoint/2010/main" val="2451704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E1E4E-75F2-C914-92F5-B7557B801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7D11E96F-6FB2-5FFA-6947-209AAC18E12B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712024F-B46E-7975-5778-08227D987FA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063E8FC-994A-1218-3259-2B2FB96962C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31170D8-271F-7585-437E-7DAB4934083D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Results: COIL Experience</a:t>
            </a:r>
            <a:endParaRPr lang="en-US" sz="6987" spc="146" baseline="30000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DB630161-5D78-42CE-3243-A37AC9412005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6FEFE72-B2A1-681E-61FB-4DDEEACED2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47B01A6-8FFE-BCF1-D8A3-2D9E58F44EE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B22BA7F-D3F3-4D49-B35A-10AE879ECE3C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FB17167-0986-ED5F-953B-58C2631F04B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3D0C9C2E-E7F1-9EA9-87C2-FB17B728B7C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70685ED3-CDE3-5B51-97AC-1C270116ED0B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B50E235-22AF-BD59-4B75-CD40C28B53D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DE8F7F8-A501-CB7E-BE62-EE9DAE632B9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739F5B8-E939-5716-0D56-228BF27C9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735417"/>
              </p:ext>
            </p:extLst>
          </p:nvPr>
        </p:nvGraphicFramePr>
        <p:xfrm>
          <a:off x="2328862" y="3172046"/>
          <a:ext cx="14054137" cy="5623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5448">
                  <a:extLst>
                    <a:ext uri="{9D8B030D-6E8A-4147-A177-3AD203B41FA5}">
                      <a16:colId xmlns:a16="http://schemas.microsoft.com/office/drawing/2014/main" val="2734171093"/>
                    </a:ext>
                  </a:extLst>
                </a:gridCol>
                <a:gridCol w="7226651">
                  <a:extLst>
                    <a:ext uri="{9D8B030D-6E8A-4147-A177-3AD203B41FA5}">
                      <a16:colId xmlns:a16="http://schemas.microsoft.com/office/drawing/2014/main" val="2865046413"/>
                    </a:ext>
                  </a:extLst>
                </a:gridCol>
                <a:gridCol w="2021019">
                  <a:extLst>
                    <a:ext uri="{9D8B030D-6E8A-4147-A177-3AD203B41FA5}">
                      <a16:colId xmlns:a16="http://schemas.microsoft.com/office/drawing/2014/main" val="2698773253"/>
                    </a:ext>
                  </a:extLst>
                </a:gridCol>
                <a:gridCol w="2021019">
                  <a:extLst>
                    <a:ext uri="{9D8B030D-6E8A-4147-A177-3AD203B41FA5}">
                      <a16:colId xmlns:a16="http://schemas.microsoft.com/office/drawing/2014/main" val="802608954"/>
                    </a:ext>
                  </a:extLst>
                </a:gridCol>
              </a:tblGrid>
              <a:tr h="1333168">
                <a:tc>
                  <a:txBody>
                    <a:bodyPr/>
                    <a:lstStyle/>
                    <a:p>
                      <a:pPr algn="ctr"/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</a:t>
                      </a:r>
                      <a:r>
                        <a:rPr lang="es-ES" sz="3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endParaRPr lang="es-MX" sz="3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44145" algn="ctr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Graded</a:t>
                      </a:r>
                      <a:r>
                        <a:rPr lang="es-ES" sz="3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aspect</a:t>
                      </a:r>
                      <a:endParaRPr lang="es-MX" sz="3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solidFill>
                            <a:schemeClr val="bg1"/>
                          </a:solidFill>
                          <a:effectLst/>
                        </a:rPr>
                        <a:t>Mean</a:t>
                      </a:r>
                      <a:endParaRPr lang="es-MX" sz="3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mpd="sng">
                      <a:noFill/>
                    </a:lnT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solidFill>
                            <a:schemeClr val="bg1"/>
                          </a:solidFill>
                          <a:effectLst/>
                        </a:rPr>
                        <a:t>Standard deviation</a:t>
                      </a:r>
                      <a:endParaRPr lang="es-MX" sz="3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mpd="sng">
                      <a:noFill/>
                    </a:lnT>
                    <a:solidFill>
                      <a:srgbClr val="E8BA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10523"/>
                  </a:ext>
                </a:extLst>
              </a:tr>
              <a:tr h="1333168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1a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Interaction with local students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4.28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0.678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6442"/>
                  </a:ext>
                </a:extLst>
              </a:tr>
              <a:tr h="1333168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2a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Interaction with students outside of the university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3.76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1.090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39203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3a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Engagement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4.20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0.645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779654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4a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</a:rPr>
                        <a:t>Overall experience</a:t>
                      </a:r>
                      <a:endParaRPr lang="es-MX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4.28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0.541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28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289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44C4B-4580-8EF3-9D2A-506F99D0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42070FEE-1EEF-9C98-B954-EFAA1CE18186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9277825-EA76-7CD4-FE1D-6C6661B4866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6B4B266-9AD7-BF6B-7D9D-8FCD0A73F38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68BE8628-3747-B2DB-57DA-06D766E8F13E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Results: PBL</a:t>
            </a:r>
            <a:endParaRPr lang="en-US" sz="6987" spc="146" baseline="30000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E31CD9D-4A36-9BE8-1C93-28CFC5209A9E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737EFD3-3950-9EE3-EE0B-A7D627675F1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3A426DE-8851-021F-32CC-C0E1AA797F8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792E839-8C79-3DA4-63D6-4D5402FB4C3D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FF0CFD3-081B-435C-7E4F-070E77A5C61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553BE1F-5FD4-1074-AC87-CED4312BC63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85068D4F-755A-8CBF-2E46-2F2F89DF302B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E2853B-848D-D71F-34F6-C2C43E249B1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3604B84-B087-F6E0-CFD1-4F709A00D22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1" name="Text 15">
            <a:extLst>
              <a:ext uri="{FF2B5EF4-FFF2-40B4-BE49-F238E27FC236}">
                <a16:creationId xmlns:a16="http://schemas.microsoft.com/office/drawing/2014/main" id="{5962BC0A-A76E-105B-204C-171D771AEC59}"/>
              </a:ext>
            </a:extLst>
          </p:cNvPr>
          <p:cNvSpPr/>
          <p:nvPr/>
        </p:nvSpPr>
        <p:spPr>
          <a:xfrm>
            <a:off x="2057400" y="8367475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64748B"/>
                </a:solidFill>
              </a:rPr>
              <a:t>Survey scale: 1 (lowest) to 5 (highest)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rgbClr val="64748B"/>
                </a:solidFill>
              </a:rPr>
              <a:t>n = 26 students  ·  100% response rate</a:t>
            </a:r>
            <a:endParaRPr lang="en-US" sz="24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D87351B-1F50-7F86-EA7C-D826B0CBD5A7}"/>
              </a:ext>
            </a:extLst>
          </p:cNvPr>
          <p:cNvSpPr txBox="1"/>
          <p:nvPr/>
        </p:nvSpPr>
        <p:spPr>
          <a:xfrm>
            <a:off x="10896600" y="2324100"/>
            <a:ext cx="6781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PBL experience scored well (4.6/ 5)</a:t>
            </a:r>
          </a:p>
          <a:p>
            <a:pPr algn="just"/>
            <a:endParaRPr lang="en-US" sz="32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 err="1">
                <a:solidFill>
                  <a:srgbClr val="002060"/>
                </a:solidFill>
              </a:rPr>
              <a:t>Students</a:t>
            </a:r>
            <a:r>
              <a:rPr lang="es-MX" sz="3200" dirty="0">
                <a:solidFill>
                  <a:srgbClr val="002060"/>
                </a:solidFill>
              </a:rPr>
              <a:t> </a:t>
            </a:r>
            <a:r>
              <a:rPr lang="es-MX" sz="3200" dirty="0" err="1">
                <a:solidFill>
                  <a:srgbClr val="002060"/>
                </a:solidFill>
              </a:rPr>
              <a:t>said</a:t>
            </a:r>
            <a:r>
              <a:rPr lang="es-MX" sz="3200" dirty="0">
                <a:solidFill>
                  <a:srgbClr val="002060"/>
                </a:solidFill>
              </a:rPr>
              <a:t> </a:t>
            </a:r>
            <a:r>
              <a:rPr lang="en-US" sz="3200" i="1" dirty="0">
                <a:solidFill>
                  <a:srgbClr val="64748B"/>
                </a:solidFill>
              </a:rPr>
              <a:t>"PBL added relevance and helped make abstract concepts tangible"</a:t>
            </a:r>
            <a:endParaRPr lang="en-US" sz="3200" dirty="0"/>
          </a:p>
          <a:p>
            <a:pPr algn="just"/>
            <a:endParaRPr lang="en-US" sz="32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Students would rather engage with PBL than COIL</a:t>
            </a:r>
          </a:p>
          <a:p>
            <a:pPr algn="just"/>
            <a:endParaRPr lang="en-US" sz="3200" dirty="0">
              <a:solidFill>
                <a:srgbClr val="002060"/>
              </a:solidFill>
            </a:endParaRPr>
          </a:p>
        </p:txBody>
      </p:sp>
      <p:graphicFrame>
        <p:nvGraphicFramePr>
          <p:cNvPr id="4" name="Chart 0">
            <a:extLst>
              <a:ext uri="{FF2B5EF4-FFF2-40B4-BE49-F238E27FC236}">
                <a16:creationId xmlns:a16="http://schemas.microsoft.com/office/drawing/2014/main" id="{475645AB-2949-4C88-A340-2515C82E2F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20488"/>
              </p:ext>
            </p:extLst>
          </p:nvPr>
        </p:nvGraphicFramePr>
        <p:xfrm>
          <a:off x="2057400" y="2199002"/>
          <a:ext cx="8305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8870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FC7E8-BC77-108A-16A6-133221DE0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516FC77E-640F-444C-372C-83827C9334D3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F6051A6-95B3-7AB3-2E69-D1B35881DB5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5AE9EEF-24C4-1137-D937-E6635A7F712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411A3495-95F3-11DD-75AC-AAE8712D3317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Results: PBL</a:t>
            </a:r>
            <a:endParaRPr lang="en-US" sz="6987" spc="146" baseline="30000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09F80CA-5E60-DF0E-654D-DB6081401448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DFD4DB1-CD3E-5A45-A1E2-6BD35D51B39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AE134F0-8583-EFC8-9547-1FB58183A64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2494F72-AAC0-096A-E8AC-928F1DA3DBB6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331272F-88B6-2B2D-8FE5-C1F393775A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2DAF10D3-63C2-145F-D1AA-8EFAA2B95DE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0838666-55AA-D90A-16E4-3832551F057B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9910A13-88BB-1402-4418-8D6830A585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E67AE06-28E5-80A6-CF55-E1B14524696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B588ED4-075B-6126-1AAF-77D525020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192478"/>
              </p:ext>
            </p:extLst>
          </p:nvPr>
        </p:nvGraphicFramePr>
        <p:xfrm>
          <a:off x="2362200" y="2206063"/>
          <a:ext cx="14782801" cy="7451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734171093"/>
                    </a:ext>
                  </a:extLst>
                </a:gridCol>
                <a:gridCol w="8778595">
                  <a:extLst>
                    <a:ext uri="{9D8B030D-6E8A-4147-A177-3AD203B41FA5}">
                      <a16:colId xmlns:a16="http://schemas.microsoft.com/office/drawing/2014/main" val="2865046413"/>
                    </a:ext>
                  </a:extLst>
                </a:gridCol>
                <a:gridCol w="2125803">
                  <a:extLst>
                    <a:ext uri="{9D8B030D-6E8A-4147-A177-3AD203B41FA5}">
                      <a16:colId xmlns:a16="http://schemas.microsoft.com/office/drawing/2014/main" val="2698773253"/>
                    </a:ext>
                  </a:extLst>
                </a:gridCol>
                <a:gridCol w="2125803">
                  <a:extLst>
                    <a:ext uri="{9D8B030D-6E8A-4147-A177-3AD203B41FA5}">
                      <a16:colId xmlns:a16="http://schemas.microsoft.com/office/drawing/2014/main" val="802608954"/>
                    </a:ext>
                  </a:extLst>
                </a:gridCol>
              </a:tblGrid>
              <a:tr h="1333168">
                <a:tc>
                  <a:txBody>
                    <a:bodyPr/>
                    <a:lstStyle/>
                    <a:p>
                      <a:pPr algn="ctr"/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</a:t>
                      </a:r>
                      <a:r>
                        <a:rPr lang="es-ES" sz="3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endParaRPr lang="es-MX" sz="3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44145" algn="ctr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Graded</a:t>
                      </a:r>
                      <a:r>
                        <a:rPr lang="es-ES" sz="3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00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aspect</a:t>
                      </a:r>
                      <a:endParaRPr lang="es-MX" sz="3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solidFill>
                            <a:schemeClr val="bg1"/>
                          </a:solidFill>
                          <a:effectLst/>
                        </a:rPr>
                        <a:t>Mean</a:t>
                      </a:r>
                      <a:endParaRPr lang="es-MX" sz="3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mpd="sng">
                      <a:noFill/>
                    </a:lnT>
                    <a:solidFill>
                      <a:srgbClr val="E8BA5D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solidFill>
                            <a:schemeClr val="bg1"/>
                          </a:solidFill>
                          <a:effectLst/>
                        </a:rPr>
                        <a:t>Standard deviation</a:t>
                      </a:r>
                      <a:endParaRPr lang="es-MX" sz="3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mpd="sng">
                      <a:noFill/>
                    </a:lnT>
                    <a:solidFill>
                      <a:srgbClr val="E8BA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10523"/>
                  </a:ext>
                </a:extLst>
              </a:tr>
              <a:tr h="1333168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1b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The problem was challenging to solve</a:t>
                      </a:r>
                      <a:endParaRPr lang="es-MX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3.8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0.936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6442"/>
                  </a:ext>
                </a:extLst>
              </a:tr>
              <a:tr h="1333168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2b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The methodology helped understand abstract concepts in the course</a:t>
                      </a:r>
                      <a:endParaRPr lang="es-MX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4.8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0.447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39203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3b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I felt engaged by the problem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4.6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0.894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779654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</a:rPr>
                        <a:t>4b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The methodology motivated me to study additional hours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4.6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0.548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28667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marL="0" marR="0" lvl="0" indent="144145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>
                          <a:effectLst/>
                        </a:rPr>
                        <a:t>5b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Overall, I liked the problem-based learning methodology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4.6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0.893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358515"/>
                  </a:ext>
                </a:extLst>
              </a:tr>
              <a:tr h="811792">
                <a:tc>
                  <a:txBody>
                    <a:bodyPr/>
                    <a:lstStyle/>
                    <a:p>
                      <a:pPr marL="0" marR="0" lvl="0" indent="144145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>
                          <a:effectLst/>
                        </a:rPr>
                        <a:t>6b</a:t>
                      </a:r>
                      <a:endParaRPr lang="es-MX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I prefer PBL over COIL as a learning methodology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4.2</a:t>
                      </a:r>
                      <a:endParaRPr lang="es-MX" sz="30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30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0.836</a:t>
                      </a:r>
                      <a:endParaRPr lang="es-MX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110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596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5312-7E36-0D3E-C2E4-9976C8DA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AF1C024B-B6EA-FF10-ECE3-0EC54C5A2BB5}"/>
              </a:ext>
            </a:extLst>
          </p:cNvPr>
          <p:cNvSpPr/>
          <p:nvPr/>
        </p:nvSpPr>
        <p:spPr>
          <a:xfrm>
            <a:off x="10543980" y="3046108"/>
            <a:ext cx="3291840" cy="29718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C2058BC-FCB0-4388-8DC2-6A59BE768C8E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A6294D1-090E-49AE-42AD-81630A03762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1DFE8C0-181C-002F-6C8B-EC4927F1E61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049D0FB6-151E-F313-BBF2-2A96F796760D}"/>
              </a:ext>
            </a:extLst>
          </p:cNvPr>
          <p:cNvSpPr txBox="1"/>
          <p:nvPr/>
        </p:nvSpPr>
        <p:spPr>
          <a:xfrm>
            <a:off x="857207" y="1000125"/>
            <a:ext cx="16445177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Results: Overall course evaluation</a:t>
            </a:r>
          </a:p>
          <a:p>
            <a:pPr algn="l">
              <a:lnSpc>
                <a:spcPts val="8665"/>
              </a:lnSpc>
            </a:pPr>
            <a:endParaRPr lang="en-US" sz="6987" spc="146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6B7D711-4E62-247A-0C46-24028B5E9766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1EACAE3-7B21-0BAF-093B-296EC63324E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D009F43-8010-D41E-A1C4-22E60777010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E4B5271-10C0-B5EF-E712-0C14BDAE31A1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DC02BCE-C198-B469-D9CD-F2C6149A4D2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3C3F2B96-4F91-168C-D0B6-3FF207D05D0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BA04555-4167-7312-94FC-A2B18FB6A970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20D502B-B811-ED00-894E-0B2645777D7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CFFD3151-2D35-D1FC-83AF-DA228DF03AA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5EBC1A2-2105-AEA8-783D-02F5D79777B7}"/>
              </a:ext>
            </a:extLst>
          </p:cNvPr>
          <p:cNvSpPr txBox="1"/>
          <p:nvPr/>
        </p:nvSpPr>
        <p:spPr>
          <a:xfrm>
            <a:off x="2362200" y="2687649"/>
            <a:ext cx="72554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"The course was challenging, but PBL helped make otherwise abstract concepts tangible."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  </a:t>
            </a:r>
            <a:r>
              <a:rPr lang="en-US" sz="3200" dirty="0">
                <a:solidFill>
                  <a:srgbClr val="64748B"/>
                </a:solidFill>
              </a:rPr>
              <a:t>Students expressed interest in taking further “advanced” topics such as Computational Fluid Dynamics courses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64748B"/>
                </a:solidFill>
              </a:rPr>
              <a:t>Eager to learn more about renewable energy mechanisms and sustainability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64748B"/>
                </a:solidFill>
              </a:rPr>
              <a:t>Would like PBL in future courses with greater level of technical detail</a:t>
            </a:r>
            <a:endParaRPr lang="en-US" sz="3200" dirty="0"/>
          </a:p>
          <a:p>
            <a:pPr algn="just"/>
            <a:endParaRPr lang="en-US" sz="3200" dirty="0"/>
          </a:p>
          <a:p>
            <a:pPr algn="just"/>
            <a:endParaRPr lang="en-US" sz="3200" b="1" dirty="0">
              <a:solidFill>
                <a:srgbClr val="0B3D6B"/>
              </a:solidFill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9B9A0FE7-8EE9-7F2B-BCD7-3F9823D0EDDC}"/>
              </a:ext>
            </a:extLst>
          </p:cNvPr>
          <p:cNvSpPr/>
          <p:nvPr/>
        </p:nvSpPr>
        <p:spPr>
          <a:xfrm>
            <a:off x="10543980" y="3224697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2060"/>
                </a:solidFill>
              </a:rPr>
              <a:t>Course Rating</a:t>
            </a:r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7C6675A0-332A-7868-D92E-8F243039278D}"/>
              </a:ext>
            </a:extLst>
          </p:cNvPr>
          <p:cNvSpPr/>
          <p:nvPr/>
        </p:nvSpPr>
        <p:spPr>
          <a:xfrm>
            <a:off x="10543980" y="3627033"/>
            <a:ext cx="3291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E8BA5D"/>
                </a:solidFill>
              </a:rPr>
              <a:t>9.04</a:t>
            </a:r>
            <a:endParaRPr lang="en-US" sz="10000" dirty="0">
              <a:solidFill>
                <a:srgbClr val="E8BA5D"/>
              </a:solidFill>
            </a:endParaRP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AAC7C2C8-1730-24F8-F875-E05611310CAF}"/>
              </a:ext>
            </a:extLst>
          </p:cNvPr>
          <p:cNvSpPr/>
          <p:nvPr/>
        </p:nvSpPr>
        <p:spPr>
          <a:xfrm>
            <a:off x="10543980" y="5533379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2060"/>
                </a:solidFill>
              </a:rPr>
              <a:t>out of 10</a:t>
            </a:r>
          </a:p>
          <a:p>
            <a:pPr algn="ctr"/>
            <a:r>
              <a:rPr lang="en-US" sz="4000" dirty="0">
                <a:solidFill>
                  <a:srgbClr val="002060"/>
                </a:solidFill>
              </a:rPr>
              <a:t>σ = 1.43</a:t>
            </a:r>
          </a:p>
          <a:p>
            <a:pPr marL="0" indent="0" algn="ctr">
              <a:buNone/>
            </a:pP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68772BDE-B7BB-07F0-0552-A8FB099F3BCC}"/>
              </a:ext>
            </a:extLst>
          </p:cNvPr>
          <p:cNvSpPr/>
          <p:nvPr/>
        </p:nvSpPr>
        <p:spPr>
          <a:xfrm>
            <a:off x="12115800" y="4343361"/>
            <a:ext cx="3291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424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48329-2C45-678A-5D0A-EC4039C96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3B22CFD6-2F70-E528-896B-F21335288734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098817A-F433-448A-1A97-FE3A1CD420C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A4E107E9-7B3F-9E27-C7ED-2B3A4B495C3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99F159E6-08F0-1CCE-0B63-B2531717E9F3}"/>
              </a:ext>
            </a:extLst>
          </p:cNvPr>
          <p:cNvSpPr txBox="1"/>
          <p:nvPr/>
        </p:nvSpPr>
        <p:spPr>
          <a:xfrm>
            <a:off x="857207" y="1000125"/>
            <a:ext cx="16445177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Conclusions</a:t>
            </a:r>
          </a:p>
          <a:p>
            <a:pPr algn="l">
              <a:lnSpc>
                <a:spcPts val="8665"/>
              </a:lnSpc>
            </a:pPr>
            <a:endParaRPr lang="en-US" sz="6987" spc="146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24853A8-0553-56B9-54C7-45CB7B1E2E1B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EFE73AC-8600-49B3-3EFA-C97DFA7EBF6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763F7A0-903B-72ED-64AE-AA638806492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9E0717F-4B2D-D370-24FF-7096D89970FE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06B8CD1-A57A-F445-F285-2923791993D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FB16E69-BDE1-973B-135A-643301F510B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1113C93-034C-1BE1-C50F-50920F620CF6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2BBFC42-359F-A712-6224-A61F85D654C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9A96E7DB-813D-F0D1-4A01-3BBF5402D60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42676C1-7EF3-94E3-3DA4-FCAF631714A0}"/>
              </a:ext>
            </a:extLst>
          </p:cNvPr>
          <p:cNvSpPr txBox="1"/>
          <p:nvPr/>
        </p:nvSpPr>
        <p:spPr>
          <a:xfrm>
            <a:off x="2362200" y="2687649"/>
            <a:ext cx="14173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PBL significantly improved learning of abstract transport phenomena concepts — students valued the real-world context it provided.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COIL was positively received overall, but cross-institutional collaboration was challenging due to differences in academic expectations and working styles.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Students were inspired to pursue further study in CFD, numerical methods, and renewable energy — evidence of deep engagement.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D3748"/>
                </a:solidFill>
              </a:rPr>
              <a:t>Study limitation: single cohort (n=26), data from Mexican students only — bilateral COIL assessment is needed in future work.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D3748"/>
              </a:solidFill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86A3C1D3-36A0-8450-2983-CF8BAF3CD417}"/>
              </a:ext>
            </a:extLst>
          </p:cNvPr>
          <p:cNvSpPr/>
          <p:nvPr/>
        </p:nvSpPr>
        <p:spPr>
          <a:xfrm>
            <a:off x="12115800" y="4343361"/>
            <a:ext cx="3291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089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A3EC-C69A-D658-7B63-FB8F0D411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EF2692E-F249-9E75-080D-8BFA4B58B4FD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FC57C5B-AFD2-E6CE-1E83-3DD6B83E3C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0F27DA6-A383-15B4-9F8C-6C5F002130C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539D4969-764A-2904-DF78-5FDE230BCC8F}"/>
              </a:ext>
            </a:extLst>
          </p:cNvPr>
          <p:cNvSpPr txBox="1"/>
          <p:nvPr/>
        </p:nvSpPr>
        <p:spPr>
          <a:xfrm>
            <a:off x="857207" y="1000125"/>
            <a:ext cx="16445177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References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277AE9D-3883-2A15-0866-DD705BB1DDCE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F78B873-BF4C-3AE4-AE5F-60CD628E56D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F55B0A0-D00E-240C-4EDF-DF8C071BD32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FBF796E-EB85-42D8-E95B-8E52E9DD12D3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6F51C38-D26D-2682-FDC5-96B9CBC4330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A76DE4ED-B28A-E6A8-8D1B-17367FD54FD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B832DB6-3889-5E12-4649-9154F6F72C1C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45E18B0-9D46-D1CA-98E3-66B29854303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E0CE440-5823-96F3-958B-0EB52F30FB7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" name="Google Shape;175;p5">
            <a:extLst>
              <a:ext uri="{FF2B5EF4-FFF2-40B4-BE49-F238E27FC236}">
                <a16:creationId xmlns:a16="http://schemas.microsoft.com/office/drawing/2014/main" id="{D7340A7E-AD2C-6B74-58B5-FE49CD3CA444}"/>
              </a:ext>
            </a:extLst>
          </p:cNvPr>
          <p:cNvSpPr txBox="1">
            <a:spLocks/>
          </p:cNvSpPr>
          <p:nvPr/>
        </p:nvSpPr>
        <p:spPr>
          <a:xfrm>
            <a:off x="1981200" y="2330544"/>
            <a:ext cx="15321183" cy="6165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hangingPunct="0"/>
            <a:r>
              <a:rPr lang="en-US" dirty="0"/>
              <a:t>J. Rubin, “Embedding Collaborative Online International Learning (COIL) at Higher Education Institutions An Evolutionary Overview with Exemplars,” 2000. [Online]. Available: www.handbook-internationalisation.com.</a:t>
            </a:r>
            <a:endParaRPr lang="es-MX" dirty="0"/>
          </a:p>
          <a:p>
            <a:pPr lvl="0" algn="just" hangingPunct="0"/>
            <a:r>
              <a:rPr lang="en-US" dirty="0"/>
              <a:t>S. Hackett, J. Janssen, P. Beach, M. Perreault, J. Beelen, and J. van </a:t>
            </a:r>
            <a:r>
              <a:rPr lang="en-US" dirty="0" err="1"/>
              <a:t>Tartwijk</a:t>
            </a:r>
            <a:r>
              <a:rPr lang="en-US" dirty="0"/>
              <a:t>, “The effectiveness of Collaborative Online International Learning (COIL) on intercultural competence development in higher education,” International Journal of Educational Technology in Higher Education, vol. 20, no. 1, Dec. 2023, </a:t>
            </a:r>
            <a:r>
              <a:rPr lang="en-US" dirty="0" err="1"/>
              <a:t>doi</a:t>
            </a:r>
            <a:r>
              <a:rPr lang="en-US" dirty="0"/>
              <a:t>: 10.1186/s41239-022-00373-3.</a:t>
            </a:r>
            <a:endParaRPr lang="es-MX" dirty="0"/>
          </a:p>
          <a:p>
            <a:pPr lvl="0" algn="just" hangingPunct="0"/>
            <a:r>
              <a:rPr lang="en-US" dirty="0"/>
              <a:t>Radical solutions and E-learning. Practical innovations and online educational. SPRINGER Verlag, SINGAPOR, 2020.</a:t>
            </a:r>
            <a:endParaRPr lang="es-MX" dirty="0"/>
          </a:p>
          <a:p>
            <a:pPr lvl="0" algn="just" hangingPunct="0"/>
            <a:r>
              <a:rPr lang="en-US" dirty="0"/>
              <a:t>R. Swain-Oropeza and J. A. Renteria-Salcedo, “Tec21 Can Be an Educational Model for a VUCA World,” Proceedings of the 2019 IEEE 11th International Conference on Engineering Education, ICEED 2019, pp. 147–152, 2019, </a:t>
            </a:r>
            <a:r>
              <a:rPr lang="en-US" dirty="0" err="1"/>
              <a:t>doi</a:t>
            </a:r>
            <a:r>
              <a:rPr lang="en-US" dirty="0"/>
              <a:t>: 10.1109/ICEED47294.2019.8994923.</a:t>
            </a:r>
            <a:endParaRPr lang="es-MX" dirty="0"/>
          </a:p>
          <a:p>
            <a:pPr lvl="0" algn="just" hangingPunct="0"/>
            <a:r>
              <a:rPr lang="en-US" dirty="0"/>
              <a:t>A. Steinemann, “Implementing sustainable development through problem-based learning: Pedagogy and practice,” Journal of Professional Issues in Engineering Education and Practice, vol. 129, no. 4, pp. 216–224, 2003, </a:t>
            </a:r>
            <a:r>
              <a:rPr lang="en-US" dirty="0" err="1"/>
              <a:t>doi</a:t>
            </a:r>
            <a:r>
              <a:rPr lang="en-US" dirty="0"/>
              <a:t>: 10.1061/(ASCE)1052-3928(2003)129:4(216).</a:t>
            </a:r>
            <a:endParaRPr lang="es-MX" dirty="0"/>
          </a:p>
          <a:p>
            <a:pPr lvl="0" algn="just" hangingPunct="0"/>
            <a:r>
              <a:rPr lang="en-US" dirty="0"/>
              <a:t>R. W. Jones, “Education and Training Problem-based Learning: Description, Advantages, Disadvantages, Scenarios and Facilitation,” 2006.</a:t>
            </a:r>
            <a:endParaRPr lang="es-MX" dirty="0"/>
          </a:p>
          <a:p>
            <a:pPr lvl="0" algn="just" hangingPunct="0"/>
            <a:r>
              <a:rPr lang="en-US" dirty="0"/>
              <a:t>	M. D. Saputra, S. </a:t>
            </a:r>
            <a:r>
              <a:rPr lang="en-US" dirty="0" err="1"/>
              <a:t>Joyoatmojo</a:t>
            </a:r>
            <a:r>
              <a:rPr lang="en-US" dirty="0"/>
              <a:t>, D. K. Wardani, and K. B. Sangka, “Developing critical-thinking skills through the collaboration of Jigsaw model with problem-based learning model,” International Journal of Instruction, vol. 12, no. 1, pp. 1077–1094, 2019, </a:t>
            </a:r>
            <a:r>
              <a:rPr lang="en-US" dirty="0" err="1"/>
              <a:t>doi</a:t>
            </a:r>
            <a:r>
              <a:rPr lang="en-US" dirty="0"/>
              <a:t>: 10.29333/iji.2019.12169a.</a:t>
            </a:r>
            <a:endParaRPr lang="es-MX" dirty="0"/>
          </a:p>
          <a:p>
            <a:pPr lvl="0" algn="just" hangingPunct="0"/>
            <a:r>
              <a:rPr lang="en-US" dirty="0"/>
              <a:t>	T. P. Yildirim, L. Shuman, and M. </a:t>
            </a:r>
            <a:r>
              <a:rPr lang="en-US" dirty="0" err="1"/>
              <a:t>Besterfield</a:t>
            </a:r>
            <a:r>
              <a:rPr lang="en-US" dirty="0"/>
              <a:t>-Sacre, “Model-eliciting activities: Assessing engineering student problem solving and skill integration process,” International Journal of Engineering Education, vol. 26, no. 4, pp. 831–845, 2010.</a:t>
            </a:r>
            <a:endParaRPr lang="es-MX" dirty="0"/>
          </a:p>
          <a:p>
            <a:pPr lvl="0" algn="just" hangingPunct="0"/>
            <a:r>
              <a:rPr lang="en-US" dirty="0"/>
              <a:t>	“Global Solar Atlas.” [Online]. Available: https://globalsolaratlas.info/detail?c=28.971803,-110.99762,11&amp;s=29.098177,-110.954361&amp;m=site</a:t>
            </a:r>
            <a:endParaRPr lang="es-MX" dirty="0"/>
          </a:p>
          <a:p>
            <a:pPr lvl="0" algn="just" hangingPunct="0"/>
            <a:r>
              <a:rPr lang="en-US" dirty="0"/>
              <a:t>R. M. Ryan and E. Deci, “Self-determination theory and the facilitation of intrinsic motivation, social development, and well-being.,” American Psychologist, vol. 55, no. 1, pp. 68–78, 2000.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71778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84D23-6EB4-FA76-5B26-21D13B439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DCBBEAB4-5987-E220-598A-0ED1FC599335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B79812F-4317-39C0-D03A-BA0E5B9564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932CB0E-AF6F-53CF-F00A-048F91BA03F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BC64FBD-BFD7-1103-97E9-5D65EC033F22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6B18437-EF89-0C00-0963-751A04FC7C3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23E2470-AC90-17C2-D7A8-B58B4B476F6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A6D983F-36DA-B830-60BC-CE619BD5FD5F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1950603-097D-7F91-D570-92485F1039E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B3091F4D-5C55-805E-79DC-46C570FA60A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A17F090-9D40-82CA-8B9D-74FDEE0BCDA9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4A0BF8B-A262-4BC5-5A53-B0CF12D4E95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C432CB9-18B3-5704-7D90-4910DD79EC0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2" name="Text 2">
            <a:extLst>
              <a:ext uri="{FF2B5EF4-FFF2-40B4-BE49-F238E27FC236}">
                <a16:creationId xmlns:a16="http://schemas.microsoft.com/office/drawing/2014/main" id="{6C503DA6-CC9F-D117-BED5-605D9BDD3059}"/>
              </a:ext>
            </a:extLst>
          </p:cNvPr>
          <p:cNvSpPr/>
          <p:nvPr/>
        </p:nvSpPr>
        <p:spPr>
          <a:xfrm>
            <a:off x="1524000" y="402336"/>
            <a:ext cx="1463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5600" b="1" dirty="0">
                <a:solidFill>
                  <a:srgbClr val="0B3D6B"/>
                </a:solidFill>
              </a:rPr>
              <a:t>Contents</a:t>
            </a:r>
            <a:endParaRPr lang="en-US" sz="5600" dirty="0"/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C5361C5A-0F88-FA0B-DE51-7C98AB679444}"/>
              </a:ext>
            </a:extLst>
          </p:cNvPr>
          <p:cNvSpPr/>
          <p:nvPr/>
        </p:nvSpPr>
        <p:spPr>
          <a:xfrm>
            <a:off x="1798320" y="1737360"/>
            <a:ext cx="91440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0D7C8F"/>
                </a:solidFill>
              </a:rPr>
              <a:t>01</a:t>
            </a:r>
            <a:endParaRPr lang="en-US" sz="4400" dirty="0"/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715983B5-B618-5663-7128-A9AFEFCB0083}"/>
              </a:ext>
            </a:extLst>
          </p:cNvPr>
          <p:cNvSpPr/>
          <p:nvPr/>
        </p:nvSpPr>
        <p:spPr>
          <a:xfrm>
            <a:off x="2895600" y="1737360"/>
            <a:ext cx="142646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dirty="0">
                <a:solidFill>
                  <a:srgbClr val="2D3748"/>
                </a:solidFill>
              </a:rPr>
              <a:t>Background &amp; Motivation</a:t>
            </a:r>
            <a:endParaRPr lang="en-US" sz="3600" dirty="0"/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E02DF77F-245F-3E11-8EB4-9365A3719E35}"/>
              </a:ext>
            </a:extLst>
          </p:cNvPr>
          <p:cNvSpPr/>
          <p:nvPr/>
        </p:nvSpPr>
        <p:spPr>
          <a:xfrm>
            <a:off x="1798320" y="3127248"/>
            <a:ext cx="91440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0D7C8F"/>
                </a:solidFill>
              </a:rPr>
              <a:t>02</a:t>
            </a:r>
            <a:endParaRPr lang="en-US" sz="4400" dirty="0"/>
          </a:p>
        </p:txBody>
      </p:sp>
      <p:sp>
        <p:nvSpPr>
          <p:cNvPr id="40" name="Text 10">
            <a:extLst>
              <a:ext uri="{FF2B5EF4-FFF2-40B4-BE49-F238E27FC236}">
                <a16:creationId xmlns:a16="http://schemas.microsoft.com/office/drawing/2014/main" id="{FFCFBE41-658C-CD7D-74B2-61FC7C85206A}"/>
              </a:ext>
            </a:extLst>
          </p:cNvPr>
          <p:cNvSpPr/>
          <p:nvPr/>
        </p:nvSpPr>
        <p:spPr>
          <a:xfrm>
            <a:off x="2895600" y="3127248"/>
            <a:ext cx="142646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dirty="0">
                <a:solidFill>
                  <a:srgbClr val="2D3748"/>
                </a:solidFill>
              </a:rPr>
              <a:t>COIL and our case study</a:t>
            </a:r>
            <a:endParaRPr lang="en-US" sz="3600" dirty="0"/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6DD80D2E-9469-61FB-44EB-9E86754B02C6}"/>
              </a:ext>
            </a:extLst>
          </p:cNvPr>
          <p:cNvSpPr/>
          <p:nvPr/>
        </p:nvSpPr>
        <p:spPr>
          <a:xfrm>
            <a:off x="1798320" y="4517136"/>
            <a:ext cx="91440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0D7C8F"/>
                </a:solidFill>
              </a:rPr>
              <a:t>03</a:t>
            </a:r>
            <a:endParaRPr lang="en-US" sz="4400" dirty="0"/>
          </a:p>
        </p:txBody>
      </p:sp>
      <p:sp>
        <p:nvSpPr>
          <p:cNvPr id="44" name="Text 14">
            <a:extLst>
              <a:ext uri="{FF2B5EF4-FFF2-40B4-BE49-F238E27FC236}">
                <a16:creationId xmlns:a16="http://schemas.microsoft.com/office/drawing/2014/main" id="{724E406F-63D7-B0B4-FAF6-0542F9E32BC0}"/>
              </a:ext>
            </a:extLst>
          </p:cNvPr>
          <p:cNvSpPr/>
          <p:nvPr/>
        </p:nvSpPr>
        <p:spPr>
          <a:xfrm>
            <a:off x="2895600" y="4517136"/>
            <a:ext cx="142646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dirty="0">
                <a:solidFill>
                  <a:srgbClr val="2D3748"/>
                </a:solidFill>
              </a:rPr>
              <a:t>Research questions and impact measurement</a:t>
            </a:r>
            <a:endParaRPr lang="en-US" sz="3600" dirty="0"/>
          </a:p>
        </p:txBody>
      </p:sp>
      <p:sp>
        <p:nvSpPr>
          <p:cNvPr id="47" name="Text 17">
            <a:extLst>
              <a:ext uri="{FF2B5EF4-FFF2-40B4-BE49-F238E27FC236}">
                <a16:creationId xmlns:a16="http://schemas.microsoft.com/office/drawing/2014/main" id="{C175D57F-B8F6-1058-8D6C-EC2BC4198DE5}"/>
              </a:ext>
            </a:extLst>
          </p:cNvPr>
          <p:cNvSpPr/>
          <p:nvPr/>
        </p:nvSpPr>
        <p:spPr>
          <a:xfrm>
            <a:off x="1798320" y="5907024"/>
            <a:ext cx="91440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0D7C8F"/>
                </a:solidFill>
              </a:rPr>
              <a:t>04</a:t>
            </a:r>
            <a:endParaRPr lang="en-US" sz="4400" dirty="0"/>
          </a:p>
        </p:txBody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75595671-8C6E-CD96-5298-4FC05F27ED4E}"/>
              </a:ext>
            </a:extLst>
          </p:cNvPr>
          <p:cNvSpPr/>
          <p:nvPr/>
        </p:nvSpPr>
        <p:spPr>
          <a:xfrm>
            <a:off x="2895600" y="5907024"/>
            <a:ext cx="142646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dirty="0">
                <a:solidFill>
                  <a:srgbClr val="2D3748"/>
                </a:solidFill>
              </a:rPr>
              <a:t>Results</a:t>
            </a:r>
            <a:endParaRPr lang="en-US" sz="3600" dirty="0"/>
          </a:p>
        </p:txBody>
      </p:sp>
      <p:sp>
        <p:nvSpPr>
          <p:cNvPr id="51" name="Text 21">
            <a:extLst>
              <a:ext uri="{FF2B5EF4-FFF2-40B4-BE49-F238E27FC236}">
                <a16:creationId xmlns:a16="http://schemas.microsoft.com/office/drawing/2014/main" id="{B32EC238-5DFC-D922-D185-4A72734AFDCB}"/>
              </a:ext>
            </a:extLst>
          </p:cNvPr>
          <p:cNvSpPr/>
          <p:nvPr/>
        </p:nvSpPr>
        <p:spPr>
          <a:xfrm>
            <a:off x="1798320" y="7296912"/>
            <a:ext cx="91440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0D7C8F"/>
                </a:solidFill>
              </a:rPr>
              <a:t>05</a:t>
            </a:r>
            <a:endParaRPr lang="en-US" sz="4400" dirty="0"/>
          </a:p>
        </p:txBody>
      </p:sp>
      <p:sp>
        <p:nvSpPr>
          <p:cNvPr id="52" name="Text 22">
            <a:extLst>
              <a:ext uri="{FF2B5EF4-FFF2-40B4-BE49-F238E27FC236}">
                <a16:creationId xmlns:a16="http://schemas.microsoft.com/office/drawing/2014/main" id="{E73F8B09-D0F5-009A-A79F-4D49B57A5D30}"/>
              </a:ext>
            </a:extLst>
          </p:cNvPr>
          <p:cNvSpPr/>
          <p:nvPr/>
        </p:nvSpPr>
        <p:spPr>
          <a:xfrm>
            <a:off x="2895600" y="7296912"/>
            <a:ext cx="142646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dirty="0">
                <a:solidFill>
                  <a:srgbClr val="2D3748"/>
                </a:solidFill>
              </a:rPr>
              <a:t>Conclusions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7373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3716000" y="-1828800"/>
            <a:ext cx="7315200" cy="7315200"/>
          </a:xfrm>
          <a:prstGeom prst="ellipse">
            <a:avLst/>
          </a:prstGeom>
          <a:solidFill>
            <a:srgbClr val="1AA3BA">
              <a:alpha val="15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4" name="Shape 2"/>
          <p:cNvSpPr/>
          <p:nvPr/>
        </p:nvSpPr>
        <p:spPr>
          <a:xfrm>
            <a:off x="-1463040" y="6400800"/>
            <a:ext cx="5486400" cy="5486400"/>
          </a:xfrm>
          <a:prstGeom prst="ellipse">
            <a:avLst/>
          </a:prstGeom>
          <a:solidFill>
            <a:srgbClr val="F0A500">
              <a:alpha val="12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6" name="Shape 4"/>
          <p:cNvSpPr/>
          <p:nvPr/>
        </p:nvSpPr>
        <p:spPr>
          <a:xfrm>
            <a:off x="4200144" y="2772156"/>
            <a:ext cx="10972800" cy="1609344"/>
          </a:xfrm>
          <a:prstGeom prst="rect">
            <a:avLst/>
          </a:prstGeom>
          <a:solidFill>
            <a:srgbClr val="F0A500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7" name="Text 5"/>
          <p:cNvSpPr/>
          <p:nvPr/>
        </p:nvSpPr>
        <p:spPr>
          <a:xfrm>
            <a:off x="4291584" y="2651760"/>
            <a:ext cx="10789920" cy="1609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0B3D6B"/>
                </a:solidFill>
              </a:rPr>
              <a:t>Most of them — but only a small fraction will get an international mobility experience.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1639824" y="4663440"/>
            <a:ext cx="5157216" cy="484632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9" name="Shape 7"/>
          <p:cNvSpPr/>
          <p:nvPr/>
        </p:nvSpPr>
        <p:spPr>
          <a:xfrm>
            <a:off x="1639824" y="4663440"/>
            <a:ext cx="5157216" cy="694944"/>
          </a:xfrm>
          <a:prstGeom prst="rect">
            <a:avLst/>
          </a:prstGeom>
          <a:solidFill>
            <a:srgbClr val="0D7C8F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10" name="Text 8"/>
          <p:cNvSpPr/>
          <p:nvPr/>
        </p:nvSpPr>
        <p:spPr>
          <a:xfrm>
            <a:off x="1639824" y="4663440"/>
            <a:ext cx="5157216" cy="694944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64748B"/>
                </a:solidFill>
              </a:rPr>
              <a:t>The World</a:t>
            </a:r>
            <a:endParaRPr lang="en-US" sz="2200" dirty="0">
              <a:solidFill>
                <a:srgbClr val="64748B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639824" y="5486400"/>
            <a:ext cx="5157216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64748B"/>
                </a:solidFill>
              </a:rPr>
              <a:t>Globalized</a:t>
            </a:r>
            <a:endParaRPr lang="en-US" sz="6000" dirty="0">
              <a:solidFill>
                <a:srgbClr val="64748B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859280" y="6876288"/>
            <a:ext cx="471830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400" dirty="0">
                <a:solidFill>
                  <a:srgbClr val="64748B"/>
                </a:solidFill>
              </a:rPr>
              <a:t>Engineers today work in multinational teams, with global supply chains and international standards (from day one of their careers).</a:t>
            </a:r>
          </a:p>
        </p:txBody>
      </p:sp>
      <p:sp>
        <p:nvSpPr>
          <p:cNvPr id="13" name="Shape 11"/>
          <p:cNvSpPr/>
          <p:nvPr/>
        </p:nvSpPr>
        <p:spPr>
          <a:xfrm>
            <a:off x="7309104" y="4663440"/>
            <a:ext cx="5157216" cy="484632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>
              <a:solidFill>
                <a:srgbClr val="64748B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309104" y="4663440"/>
            <a:ext cx="5157216" cy="694944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es-MX" sz="3600">
              <a:solidFill>
                <a:srgbClr val="64748B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7309104" y="4663440"/>
            <a:ext cx="515721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64748B"/>
                </a:solidFill>
              </a:rPr>
              <a:t>The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>
                <a:solidFill>
                  <a:srgbClr val="64748B"/>
                </a:solidFill>
              </a:rPr>
              <a:t>Gap</a:t>
            </a:r>
            <a:endParaRPr lang="en-US" sz="2200" dirty="0">
              <a:solidFill>
                <a:srgbClr val="64748B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7309104" y="5486400"/>
            <a:ext cx="5157216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64748B"/>
                </a:solidFill>
              </a:rPr>
              <a:t>~5%</a:t>
            </a:r>
            <a:endParaRPr lang="en-US" sz="6000" dirty="0">
              <a:solidFill>
                <a:srgbClr val="64748B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7528560" y="6876288"/>
            <a:ext cx="471830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400" dirty="0">
                <a:solidFill>
                  <a:srgbClr val="64748B"/>
                </a:solidFill>
              </a:rPr>
              <a:t>Roughly 5% of higher education students in Latin America participate in traditional study-abroad or mobility programs. The rest graduate without the experience.</a:t>
            </a:r>
          </a:p>
        </p:txBody>
      </p:sp>
      <p:sp>
        <p:nvSpPr>
          <p:cNvPr id="18" name="Shape 16"/>
          <p:cNvSpPr/>
          <p:nvPr/>
        </p:nvSpPr>
        <p:spPr>
          <a:xfrm>
            <a:off x="12978384" y="4663440"/>
            <a:ext cx="5157216" cy="484632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19" name="Shape 17"/>
          <p:cNvSpPr/>
          <p:nvPr/>
        </p:nvSpPr>
        <p:spPr>
          <a:xfrm>
            <a:off x="12978384" y="4663440"/>
            <a:ext cx="5157216" cy="694944"/>
          </a:xfrm>
          <a:prstGeom prst="rect">
            <a:avLst/>
          </a:prstGeom>
          <a:solidFill>
            <a:schemeClr val="bg2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20" name="Text 18"/>
          <p:cNvSpPr/>
          <p:nvPr/>
        </p:nvSpPr>
        <p:spPr>
          <a:xfrm>
            <a:off x="12978384" y="4663440"/>
            <a:ext cx="5157216" cy="6949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64748B"/>
                </a:solidFill>
              </a:rPr>
              <a:t>The Risk</a:t>
            </a:r>
            <a:endParaRPr lang="en-US" sz="2200" dirty="0">
              <a:solidFill>
                <a:srgbClr val="64748B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978384" y="5486400"/>
            <a:ext cx="5157216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64748B"/>
                </a:solidFill>
              </a:rPr>
              <a:t>Left Behind</a:t>
            </a:r>
            <a:endParaRPr lang="en-US" sz="6000" dirty="0">
              <a:solidFill>
                <a:srgbClr val="64748B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3197840" y="6876288"/>
            <a:ext cx="471830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400" dirty="0">
                <a:solidFill>
                  <a:srgbClr val="64748B"/>
                </a:solidFill>
              </a:rPr>
              <a:t>Students who never collaborate across cultures are less prepared for 21st-century workplaces demanding adaptability and global awareness.</a:t>
            </a: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CC88E2C6-2AFA-69FF-AD84-569D9918D67C}"/>
              </a:ext>
            </a:extLst>
          </p:cNvPr>
          <p:cNvSpPr txBox="1"/>
          <p:nvPr/>
        </p:nvSpPr>
        <p:spPr>
          <a:xfrm>
            <a:off x="1097280" y="495300"/>
            <a:ext cx="16495776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How many of our students will ever work internationally?</a:t>
            </a:r>
          </a:p>
        </p:txBody>
      </p:sp>
      <p:grpSp>
        <p:nvGrpSpPr>
          <p:cNvPr id="28" name="Group 5">
            <a:extLst>
              <a:ext uri="{FF2B5EF4-FFF2-40B4-BE49-F238E27FC236}">
                <a16:creationId xmlns:a16="http://schemas.microsoft.com/office/drawing/2014/main" id="{43698002-A71F-6AC2-05DB-F916175F46E1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BA0E1086-C7C0-CFE9-6CCA-9F0AA0FFC1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A95D3123-8DB2-F062-2B6C-4B886247F9A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1" name="Group 9">
            <a:extLst>
              <a:ext uri="{FF2B5EF4-FFF2-40B4-BE49-F238E27FC236}">
                <a16:creationId xmlns:a16="http://schemas.microsoft.com/office/drawing/2014/main" id="{A6CFC1F2-FA17-D28E-E863-FCEFB7147C0C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C7E4741E-CB55-B327-665C-5CBB4C65A6B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TextBox 11">
              <a:extLst>
                <a:ext uri="{FF2B5EF4-FFF2-40B4-BE49-F238E27FC236}">
                  <a16:creationId xmlns:a16="http://schemas.microsoft.com/office/drawing/2014/main" id="{97DF73A3-B96B-4366-8F0E-472A0E0B071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70BC88DE-7830-6A42-AD63-C5C31DCDFB9B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697108B2-2AD0-84FC-AB68-DAF1AF31681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TextBox 14">
              <a:extLst>
                <a:ext uri="{FF2B5EF4-FFF2-40B4-BE49-F238E27FC236}">
                  <a16:creationId xmlns:a16="http://schemas.microsoft.com/office/drawing/2014/main" id="{71F8FBD4-64EE-14D9-DF28-393B8F6A35A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7" name="Group 15">
            <a:extLst>
              <a:ext uri="{FF2B5EF4-FFF2-40B4-BE49-F238E27FC236}">
                <a16:creationId xmlns:a16="http://schemas.microsoft.com/office/drawing/2014/main" id="{C98AEE02-6678-1D4F-DA9A-92E34319E2D1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FD92953F-AF80-ADD4-ED44-5632999DDF9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TextBox 17">
              <a:extLst>
                <a:ext uri="{FF2B5EF4-FFF2-40B4-BE49-F238E27FC236}">
                  <a16:creationId xmlns:a16="http://schemas.microsoft.com/office/drawing/2014/main" id="{EE3F147B-C998-88E7-3713-8008A9F2A2D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5ABCB-8048-973E-B71F-69229BCF5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9DBFC129-3B43-9F2D-E154-40B049098855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D221129-8F03-622F-039C-C80E68607D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40EBE5B-3B98-911D-599E-A027C2FD43A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03EBCBDF-4F6E-302F-769E-EDB4EDA4B4DD}"/>
              </a:ext>
            </a:extLst>
          </p:cNvPr>
          <p:cNvSpPr txBox="1"/>
          <p:nvPr/>
        </p:nvSpPr>
        <p:spPr>
          <a:xfrm>
            <a:off x="857208" y="1000125"/>
            <a:ext cx="17049792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Transport Phenomena: Beautiful, Abstract, and Hard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2BCD824-7DC2-67FD-A923-4F92CD568E00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805A530-9E84-F5DE-2844-09C92EB804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2298E51-2B26-C9C9-3F47-D31563FDD3E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A5D30E9-B33E-A579-2A63-6A45139491AA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BC5B23B-9EBD-5990-094A-EF144347877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C4A6FD7-8898-30BA-C3BA-5AE2FDAE1F5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4B65E2D-292D-4735-8309-749BA8329711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36D2E9A-8A89-A29A-B71B-C3C4C94F3CA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E392A4C-C020-1F91-535C-049F1260314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Text 5">
            <a:extLst>
              <a:ext uri="{FF2B5EF4-FFF2-40B4-BE49-F238E27FC236}">
                <a16:creationId xmlns:a16="http://schemas.microsoft.com/office/drawing/2014/main" id="{BC61FD80-929F-CFBB-6B41-D59900C6FECE}"/>
              </a:ext>
            </a:extLst>
          </p:cNvPr>
          <p:cNvSpPr/>
          <p:nvPr/>
        </p:nvSpPr>
        <p:spPr>
          <a:xfrm>
            <a:off x="2042160" y="3255360"/>
            <a:ext cx="6644640" cy="821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3D6B"/>
                </a:solidFill>
              </a:rPr>
              <a:t>What Is Transport Phenomena?</a:t>
            </a:r>
            <a:endParaRPr lang="en-US" sz="30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2073257A-3993-7A85-366F-05CCE498179F}"/>
              </a:ext>
            </a:extLst>
          </p:cNvPr>
          <p:cNvSpPr/>
          <p:nvPr/>
        </p:nvSpPr>
        <p:spPr>
          <a:xfrm>
            <a:off x="2042160" y="4000500"/>
            <a:ext cx="15255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3000" dirty="0">
                <a:solidFill>
                  <a:srgbClr val="2D3748"/>
                </a:solidFill>
              </a:rPr>
              <a:t>The mathematical framework governing how momentum, heat, and mass move through matter.</a:t>
            </a:r>
            <a:endParaRPr lang="en-US" sz="3000" dirty="0"/>
          </a:p>
        </p:txBody>
      </p:sp>
      <p:pic>
        <p:nvPicPr>
          <p:cNvPr id="32" name="Imagen 31" descr="Becoming an Engineer: Navier-Stokes equation for 3D compressible and  incompressible flows">
            <a:extLst>
              <a:ext uri="{FF2B5EF4-FFF2-40B4-BE49-F238E27FC236}">
                <a16:creationId xmlns:a16="http://schemas.microsoft.com/office/drawing/2014/main" id="{1FD42FAF-211C-A040-49F7-E092F1A2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160" y="5280764"/>
            <a:ext cx="7509260" cy="4206136"/>
          </a:xfrm>
          <a:prstGeom prst="rect">
            <a:avLst/>
          </a:prstGeom>
        </p:spPr>
      </p:pic>
      <p:pic>
        <p:nvPicPr>
          <p:cNvPr id="33" name="Imagen 32" descr="What Are the Navier-Stokes Equations?">
            <a:extLst>
              <a:ext uri="{FF2B5EF4-FFF2-40B4-BE49-F238E27FC236}">
                <a16:creationId xmlns:a16="http://schemas.microsoft.com/office/drawing/2014/main" id="{E70E71EE-11FA-4483-92B5-1536C1C1D4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10"/>
          <a:stretch>
            <a:fillRect/>
          </a:stretch>
        </p:blipFill>
        <p:spPr>
          <a:xfrm>
            <a:off x="9382104" y="4721839"/>
            <a:ext cx="4809662" cy="3451790"/>
          </a:xfrm>
          <a:prstGeom prst="rect">
            <a:avLst/>
          </a:prstGeom>
        </p:spPr>
      </p:pic>
      <p:pic>
        <p:nvPicPr>
          <p:cNvPr id="34" name="Imagen 33" descr="School stress Images - Free Download on Freepik">
            <a:extLst>
              <a:ext uri="{FF2B5EF4-FFF2-40B4-BE49-F238E27FC236}">
                <a16:creationId xmlns:a16="http://schemas.microsoft.com/office/drawing/2014/main" id="{D4498CA0-0A02-9228-62B9-9258EBC5A2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274"/>
          <a:stretch>
            <a:fillRect/>
          </a:stretch>
        </p:blipFill>
        <p:spPr>
          <a:xfrm>
            <a:off x="12243890" y="7485287"/>
            <a:ext cx="5060437" cy="258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9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8DA9A-FEAE-B20C-7906-7E742CEEF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FFBADF9-F6E7-9D47-1899-331D2EB1E687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FD46066-1EFA-F542-2D79-636AEBF4473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163EC74-218F-F658-F482-62778B8AFC0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4C635F3B-6B44-4526-E907-6D756DD1D33D}"/>
              </a:ext>
            </a:extLst>
          </p:cNvPr>
          <p:cNvSpPr txBox="1"/>
          <p:nvPr/>
        </p:nvSpPr>
        <p:spPr>
          <a:xfrm>
            <a:off x="857208" y="1000125"/>
            <a:ext cx="17049792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Transport Phenomena: Beautiful, Abstract, and Hard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C5428E2-9144-43CB-1B90-E953FF9FF48A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8E913EB-57C7-E970-35EA-938802855BA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651A572-6641-D60B-9AD8-47213182FA8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3C96C74-8EFC-0BC5-9855-A656AF85F0C8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D1026C5-0645-7B45-4332-B9E96698999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260DC04-2413-28FC-A97F-39F01F16508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97B26E9-45EC-7240-5407-7192712756E4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5E30156-44A8-688E-88AA-AD45C9D902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B36A9293-8FD1-7E52-A894-68C5374DB46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Text 5">
            <a:extLst>
              <a:ext uri="{FF2B5EF4-FFF2-40B4-BE49-F238E27FC236}">
                <a16:creationId xmlns:a16="http://schemas.microsoft.com/office/drawing/2014/main" id="{8E28ED9E-1F42-604D-D00E-9340AE9AF86A}"/>
              </a:ext>
            </a:extLst>
          </p:cNvPr>
          <p:cNvSpPr/>
          <p:nvPr/>
        </p:nvSpPr>
        <p:spPr>
          <a:xfrm>
            <a:off x="2042160" y="3255360"/>
            <a:ext cx="6644640" cy="821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3D6B"/>
                </a:solidFill>
              </a:rPr>
              <a:t>Why students struggle to engage?</a:t>
            </a:r>
            <a:endParaRPr lang="en-US" sz="30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767FA2E0-3403-6F16-98D1-2B00FC57BD86}"/>
              </a:ext>
            </a:extLst>
          </p:cNvPr>
          <p:cNvSpPr/>
          <p:nvPr/>
        </p:nvSpPr>
        <p:spPr>
          <a:xfrm>
            <a:off x="2042160" y="4293616"/>
            <a:ext cx="15255240" cy="49646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D3748"/>
                </a:solidFill>
              </a:rPr>
              <a:t>High mathematical demand: </a:t>
            </a:r>
            <a:r>
              <a:rPr lang="en-US" sz="3200" dirty="0">
                <a:solidFill>
                  <a:srgbClr val="64748B"/>
                </a:solidFill>
              </a:rPr>
              <a:t>Coupled PDEs with no closed-form solutions — numerical methods required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2D3748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D3748"/>
                </a:solidFill>
              </a:rPr>
              <a:t>Highly abstract: </a:t>
            </a:r>
            <a:r>
              <a:rPr lang="en-US" sz="3200" dirty="0">
                <a:solidFill>
                  <a:srgbClr val="64748B"/>
                </a:solidFill>
              </a:rPr>
              <a:t>Governing equations describe invisible (or different scale) phenomena; difficult to visualize without context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2D3748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D3748"/>
                </a:solidFill>
              </a:rPr>
              <a:t>“Why does it matter?”: </a:t>
            </a:r>
            <a:r>
              <a:rPr lang="en-US" sz="3200" dirty="0">
                <a:solidFill>
                  <a:srgbClr val="64748B"/>
                </a:solidFill>
              </a:rPr>
              <a:t>Topics feel disconnected from real engineering problems students care about</a:t>
            </a:r>
            <a:endParaRPr lang="en-U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2D3748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D3748"/>
                </a:solidFill>
              </a:rPr>
              <a:t>Motivation gap: </a:t>
            </a:r>
            <a:r>
              <a:rPr lang="en-US" sz="3200" dirty="0">
                <a:solidFill>
                  <a:srgbClr val="64748B"/>
                </a:solidFill>
              </a:rPr>
              <a:t>Without autonomy or relevance, engagement and deeper learning suffer</a:t>
            </a:r>
            <a:endParaRPr lang="en-US" sz="3200" dirty="0"/>
          </a:p>
          <a:p>
            <a:pPr marL="0" indent="0" algn="just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57136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7C79A-608F-C6A4-6CBA-2F0527BA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4E05F13E-F1B5-6853-F482-7510B2C9AA95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5192C9F-BE29-CD21-8270-1B71F9B5EC4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FB72FD0-3E9B-7C51-9A23-392EA6841CF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C04EAB45-C63B-8E53-DB18-058CE23A4B65}"/>
              </a:ext>
            </a:extLst>
          </p:cNvPr>
          <p:cNvSpPr txBox="1"/>
          <p:nvPr/>
        </p:nvSpPr>
        <p:spPr>
          <a:xfrm>
            <a:off x="1981200" y="1000125"/>
            <a:ext cx="11430000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Motivation + Solution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96D054C-9BED-A6F0-611C-02FF8BDEF65E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47EFB5E-4288-D73B-C0A4-20E48938EB3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24BA791-3D85-4521-7D37-93A8662D1A2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A1F02A1-98FC-482F-B7B0-883C8CE010BB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9FCA6C1-E746-6C7D-FB55-E809192E651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3275127-CA98-BBFC-969F-919B98AE37F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94A452F-6064-70D4-BDA9-71DE5919DD38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E17349D-91DB-78BC-7E3D-E2C8BF57C4F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F0A3C29-59F6-39FD-6747-ED36E50438B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8" name="Shape 18">
            <a:extLst>
              <a:ext uri="{FF2B5EF4-FFF2-40B4-BE49-F238E27FC236}">
                <a16:creationId xmlns:a16="http://schemas.microsoft.com/office/drawing/2014/main" id="{F8725D97-D99C-0EA3-4B1F-DBE0E709FABD}"/>
              </a:ext>
            </a:extLst>
          </p:cNvPr>
          <p:cNvSpPr/>
          <p:nvPr/>
        </p:nvSpPr>
        <p:spPr>
          <a:xfrm>
            <a:off x="2026920" y="6273864"/>
            <a:ext cx="14813280" cy="195534"/>
          </a:xfrm>
          <a:prstGeom prst="rect">
            <a:avLst/>
          </a:prstGeom>
          <a:solidFill>
            <a:srgbClr val="0D7C8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9" name="Text 19">
            <a:extLst>
              <a:ext uri="{FF2B5EF4-FFF2-40B4-BE49-F238E27FC236}">
                <a16:creationId xmlns:a16="http://schemas.microsoft.com/office/drawing/2014/main" id="{E371D87B-D674-CAF8-37E0-8489B9BE14CF}"/>
              </a:ext>
            </a:extLst>
          </p:cNvPr>
          <p:cNvSpPr/>
          <p:nvPr/>
        </p:nvSpPr>
        <p:spPr>
          <a:xfrm>
            <a:off x="2026920" y="6337872"/>
            <a:ext cx="14813280" cy="10428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D7C8F"/>
                </a:solidFill>
              </a:rPr>
              <a:t>▼  Our Approach</a:t>
            </a:r>
            <a:endParaRPr lang="en-US" sz="4000" dirty="0"/>
          </a:p>
        </p:txBody>
      </p:sp>
      <p:sp>
        <p:nvSpPr>
          <p:cNvPr id="40" name="Shape 20">
            <a:extLst>
              <a:ext uri="{FF2B5EF4-FFF2-40B4-BE49-F238E27FC236}">
                <a16:creationId xmlns:a16="http://schemas.microsoft.com/office/drawing/2014/main" id="{1784E4E9-2D41-5B03-DD9F-826A2180A3F8}"/>
              </a:ext>
            </a:extLst>
          </p:cNvPr>
          <p:cNvSpPr/>
          <p:nvPr/>
        </p:nvSpPr>
        <p:spPr>
          <a:xfrm>
            <a:off x="1981200" y="7291020"/>
            <a:ext cx="14859000" cy="15862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algn="ctr">
              <a:lnSpc>
                <a:spcPct val="140000"/>
              </a:lnSpc>
            </a:pPr>
            <a:r>
              <a:rPr lang="en-US" sz="3200" dirty="0">
                <a:solidFill>
                  <a:srgbClr val="64748B"/>
                </a:solidFill>
              </a:rPr>
              <a:t>Integrate  COIL  +  PBL  in a Chemical Engineering transport phenomena course</a:t>
            </a:r>
          </a:p>
          <a:p>
            <a:pPr algn="ctr">
              <a:lnSpc>
                <a:spcPct val="140000"/>
              </a:lnSpc>
            </a:pPr>
            <a:r>
              <a:rPr lang="en-US" sz="3200" dirty="0">
                <a:solidFill>
                  <a:srgbClr val="64748B"/>
                </a:solidFill>
              </a:rPr>
              <a:t>to develop intercultural competencies AND improve disciplinary learning.</a:t>
            </a:r>
          </a:p>
        </p:txBody>
      </p:sp>
      <p:sp>
        <p:nvSpPr>
          <p:cNvPr id="41" name="Text 21">
            <a:extLst>
              <a:ext uri="{FF2B5EF4-FFF2-40B4-BE49-F238E27FC236}">
                <a16:creationId xmlns:a16="http://schemas.microsoft.com/office/drawing/2014/main" id="{4800C0F8-C6E5-23A5-E1DB-DA58FEECAF48}"/>
              </a:ext>
            </a:extLst>
          </p:cNvPr>
          <p:cNvSpPr/>
          <p:nvPr/>
        </p:nvSpPr>
        <p:spPr>
          <a:xfrm>
            <a:off x="2834640" y="8283157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endParaRPr lang="en-US" sz="1400" dirty="0"/>
          </a:p>
        </p:txBody>
      </p:sp>
      <p:sp>
        <p:nvSpPr>
          <p:cNvPr id="42" name="Shape 3">
            <a:extLst>
              <a:ext uri="{FF2B5EF4-FFF2-40B4-BE49-F238E27FC236}">
                <a16:creationId xmlns:a16="http://schemas.microsoft.com/office/drawing/2014/main" id="{B510A18E-C939-D347-FA87-49DF827364D0}"/>
              </a:ext>
            </a:extLst>
          </p:cNvPr>
          <p:cNvSpPr/>
          <p:nvPr/>
        </p:nvSpPr>
        <p:spPr>
          <a:xfrm>
            <a:off x="1981200" y="2338430"/>
            <a:ext cx="3733800" cy="3283606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3000" b="1" dirty="0">
                <a:solidFill>
                  <a:srgbClr val="64748B"/>
                </a:solidFill>
              </a:rPr>
              <a:t>1</a:t>
            </a:r>
          </a:p>
          <a:p>
            <a:pPr algn="ctr"/>
            <a:r>
              <a:rPr lang="en-US" sz="3000" b="1" dirty="0">
                <a:solidFill>
                  <a:srgbClr val="64748B"/>
                </a:solidFill>
              </a:rPr>
              <a:t>Only a small</a:t>
            </a:r>
          </a:p>
          <a:p>
            <a:pPr algn="ctr"/>
            <a:r>
              <a:rPr lang="en-US" sz="3000" b="1" dirty="0">
                <a:solidFill>
                  <a:srgbClr val="64748B"/>
                </a:solidFill>
              </a:rPr>
              <a:t>fraction of students</a:t>
            </a:r>
          </a:p>
          <a:p>
            <a:pPr algn="ctr"/>
            <a:r>
              <a:rPr lang="en-US" sz="3000" b="1" dirty="0">
                <a:solidFill>
                  <a:srgbClr val="64748B"/>
                </a:solidFill>
              </a:rPr>
              <a:t>access international mobility</a:t>
            </a:r>
          </a:p>
        </p:txBody>
      </p:sp>
      <p:sp>
        <p:nvSpPr>
          <p:cNvPr id="44" name="Text 4">
            <a:extLst>
              <a:ext uri="{FF2B5EF4-FFF2-40B4-BE49-F238E27FC236}">
                <a16:creationId xmlns:a16="http://schemas.microsoft.com/office/drawing/2014/main" id="{85CE93B5-9F9A-463E-3993-A81996029C3A}"/>
              </a:ext>
            </a:extLst>
          </p:cNvPr>
          <p:cNvSpPr/>
          <p:nvPr/>
        </p:nvSpPr>
        <p:spPr>
          <a:xfrm>
            <a:off x="3535680" y="2329286"/>
            <a:ext cx="3733800" cy="330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000" b="1" dirty="0">
              <a:solidFill>
                <a:srgbClr val="F0A500"/>
              </a:solidFill>
            </a:endParaRPr>
          </a:p>
        </p:txBody>
      </p:sp>
      <p:sp>
        <p:nvSpPr>
          <p:cNvPr id="46" name="Shape 6">
            <a:extLst>
              <a:ext uri="{FF2B5EF4-FFF2-40B4-BE49-F238E27FC236}">
                <a16:creationId xmlns:a16="http://schemas.microsoft.com/office/drawing/2014/main" id="{20A88EE7-8003-5256-EB29-B493C6896369}"/>
              </a:ext>
            </a:extLst>
          </p:cNvPr>
          <p:cNvSpPr/>
          <p:nvPr/>
        </p:nvSpPr>
        <p:spPr>
          <a:xfrm>
            <a:off x="7807865" y="2338430"/>
            <a:ext cx="3581400" cy="3283606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3000" b="1" dirty="0">
                <a:solidFill>
                  <a:srgbClr val="64748B"/>
                </a:solidFill>
              </a:rPr>
              <a:t>2</a:t>
            </a:r>
          </a:p>
          <a:p>
            <a:pPr algn="ctr"/>
            <a:r>
              <a:rPr lang="en-US" sz="3000" b="1" dirty="0">
                <a:solidFill>
                  <a:srgbClr val="64748B"/>
                </a:solidFill>
              </a:rPr>
              <a:t>Employers demand intercultural &amp; global competencies from graduates</a:t>
            </a:r>
            <a:endParaRPr lang="en-US" sz="3000" b="1" dirty="0"/>
          </a:p>
        </p:txBody>
      </p:sp>
      <p:sp>
        <p:nvSpPr>
          <p:cNvPr id="49" name="Text 8">
            <a:extLst>
              <a:ext uri="{FF2B5EF4-FFF2-40B4-BE49-F238E27FC236}">
                <a16:creationId xmlns:a16="http://schemas.microsoft.com/office/drawing/2014/main" id="{E8E9A2CE-C668-F582-3146-AEB3A37EC264}"/>
              </a:ext>
            </a:extLst>
          </p:cNvPr>
          <p:cNvSpPr/>
          <p:nvPr/>
        </p:nvSpPr>
        <p:spPr>
          <a:xfrm>
            <a:off x="6492240" y="3058668"/>
            <a:ext cx="3581400" cy="5997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50" name="Text 9">
            <a:extLst>
              <a:ext uri="{FF2B5EF4-FFF2-40B4-BE49-F238E27FC236}">
                <a16:creationId xmlns:a16="http://schemas.microsoft.com/office/drawing/2014/main" id="{D08A231A-D3F9-2564-2499-CE723226CA93}"/>
              </a:ext>
            </a:extLst>
          </p:cNvPr>
          <p:cNvSpPr/>
          <p:nvPr/>
        </p:nvSpPr>
        <p:spPr>
          <a:xfrm>
            <a:off x="7894320" y="3238501"/>
            <a:ext cx="3581400" cy="2108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000" b="1" dirty="0"/>
          </a:p>
        </p:txBody>
      </p:sp>
      <p:sp>
        <p:nvSpPr>
          <p:cNvPr id="52" name="Shape 6">
            <a:extLst>
              <a:ext uri="{FF2B5EF4-FFF2-40B4-BE49-F238E27FC236}">
                <a16:creationId xmlns:a16="http://schemas.microsoft.com/office/drawing/2014/main" id="{9AACFAF8-0C9B-3F76-EF78-1AD441A67829}"/>
              </a:ext>
            </a:extLst>
          </p:cNvPr>
          <p:cNvSpPr/>
          <p:nvPr/>
        </p:nvSpPr>
        <p:spPr>
          <a:xfrm>
            <a:off x="13258800" y="2338430"/>
            <a:ext cx="3581400" cy="3283606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3000" b="1" dirty="0">
                <a:solidFill>
                  <a:srgbClr val="64748B"/>
                </a:solidFill>
              </a:rPr>
              <a:t>3</a:t>
            </a:r>
          </a:p>
          <a:p>
            <a:pPr algn="ctr"/>
            <a:r>
              <a:rPr lang="en-US" sz="3000" b="1" dirty="0">
                <a:solidFill>
                  <a:srgbClr val="64748B"/>
                </a:solidFill>
              </a:rPr>
              <a:t>Transport phenomena and other core topics are difficult to engage students with</a:t>
            </a:r>
          </a:p>
        </p:txBody>
      </p:sp>
    </p:spTree>
    <p:extLst>
      <p:ext uri="{BB962C8B-B14F-4D97-AF65-F5344CB8AC3E}">
        <p14:creationId xmlns:p14="http://schemas.microsoft.com/office/powerpoint/2010/main" val="226263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B9F51-653B-3E8E-0895-F54B5579A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9103185-A78B-73AD-05DF-41A2648B2BE5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0315ACD-38E0-9AF5-B72C-09DFAB5327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36AD4A5-405C-5BD2-A7E3-DEEC74DB37D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B1BAA185-B044-9F39-43B0-C8071914CD12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Our COIL: Mexico and Chile</a:t>
            </a:r>
            <a:endParaRPr lang="en-US" sz="6987" spc="146" baseline="30000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A5341E5-9872-9C7F-FF15-1218B68B639A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3015496-D881-D76E-B2FD-2A390A421A5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3D0F37D-B07A-65DC-9FFB-F54E919345A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DC9488F-4AE3-6C68-89D4-7665BDA91071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4180D74-C8C7-637C-547C-71368BA1D96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F045CBB-E242-AACC-CA50-D4D295B3E4B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D1BF6E8-6833-4FDA-2842-601A52821EC8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3F96373-3F92-461E-4FBC-7CEBA6E885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D564CC7-7A12-3E02-5B5E-8300932E31C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pic>
        <p:nvPicPr>
          <p:cNvPr id="2" name="Imagen 1" descr="Imágenes de Latin America Map: descubre bancos de fotos, ilustraciones,  vectores y vídeos de 37,021 | Adobe Stock">
            <a:extLst>
              <a:ext uri="{FF2B5EF4-FFF2-40B4-BE49-F238E27FC236}">
                <a16:creationId xmlns:a16="http://schemas.microsoft.com/office/drawing/2014/main" id="{00B78D72-381B-4131-ED47-6274B74606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76" t="2424" r="21917"/>
          <a:stretch>
            <a:fillRect/>
          </a:stretch>
        </p:blipFill>
        <p:spPr>
          <a:xfrm>
            <a:off x="12014094" y="2209702"/>
            <a:ext cx="5796536" cy="6591398"/>
          </a:xfrm>
          <a:prstGeom prst="rect">
            <a:avLst/>
          </a:prstGeom>
        </p:spPr>
      </p:pic>
      <p:sp>
        <p:nvSpPr>
          <p:cNvPr id="3" name="Text 5">
            <a:extLst>
              <a:ext uri="{FF2B5EF4-FFF2-40B4-BE49-F238E27FC236}">
                <a16:creationId xmlns:a16="http://schemas.microsoft.com/office/drawing/2014/main" id="{C90F4624-CAD5-5611-AF6A-D136C3914820}"/>
              </a:ext>
            </a:extLst>
          </p:cNvPr>
          <p:cNvSpPr/>
          <p:nvPr/>
        </p:nvSpPr>
        <p:spPr>
          <a:xfrm>
            <a:off x="2276032" y="2525053"/>
            <a:ext cx="9504478" cy="62760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/>
            <a:endParaRPr lang="en-US" sz="4400" dirty="0">
              <a:solidFill>
                <a:srgbClr val="0B3D6B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3D6B"/>
                </a:solidFill>
              </a:rPr>
              <a:t> Two hours difference: Antofagasta (Chile) is two hours ahead of Guadalajara (Mexico).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3D6B"/>
                </a:solidFill>
              </a:rPr>
              <a:t> Distance: Around 6100 km (3750 miles).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B3D6B"/>
                </a:solidFill>
              </a:rPr>
              <a:t> Faculty hadn’t met prior the COIL interaction (thus were study subjects too!)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0AF128A6-2AD5-B5F6-09A9-A190ED8BD552}"/>
              </a:ext>
            </a:extLst>
          </p:cNvPr>
          <p:cNvCxnSpPr>
            <a:cxnSpLocks/>
          </p:cNvCxnSpPr>
          <p:nvPr/>
        </p:nvCxnSpPr>
        <p:spPr>
          <a:xfrm>
            <a:off x="12954000" y="3283120"/>
            <a:ext cx="2438400" cy="3079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53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A8271-BCDA-D250-693D-897CF53D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6236D1A0-AAD2-0BB0-0FA6-FFEF0E586F8E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F5A5071-A760-F90C-5A2B-8FBBEAC485F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BD9C58C-EBA7-774B-F7B0-384E82FBB9F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4AC87D91-74B5-2FBA-8B8D-978B3F2FEE9E}"/>
              </a:ext>
            </a:extLst>
          </p:cNvPr>
          <p:cNvSpPr txBox="1"/>
          <p:nvPr/>
        </p:nvSpPr>
        <p:spPr>
          <a:xfrm>
            <a:off x="1619208" y="844720"/>
            <a:ext cx="12553992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Participants &amp; Course Design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D0E7E03-C440-8450-F8C3-47C99CF0800F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7A71FC-1F3F-3FC6-F54A-C892D5117F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431DAE4-6B64-5590-B358-4C93A7F1688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47F88C1-65EB-0F53-27D7-405FF736E5E9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CDE13AF-A001-8BAC-78C1-798E04F0EA6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644CA7C-4A61-0EEA-C6E3-9638FE14CCA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FD9669F-FD12-77EB-AE08-25FFD173F5C7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C0A073D-2014-AD43-6105-A8C3BA93943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D08E80DC-A3AE-47AC-F772-E6E04E5B0FB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Shape 3">
            <a:extLst>
              <a:ext uri="{FF2B5EF4-FFF2-40B4-BE49-F238E27FC236}">
                <a16:creationId xmlns:a16="http://schemas.microsoft.com/office/drawing/2014/main" id="{8A357453-5C78-D89A-66AA-F00B4F757A97}"/>
              </a:ext>
            </a:extLst>
          </p:cNvPr>
          <p:cNvSpPr/>
          <p:nvPr/>
        </p:nvSpPr>
        <p:spPr>
          <a:xfrm>
            <a:off x="2971800" y="2141220"/>
            <a:ext cx="3931920" cy="2468880"/>
          </a:xfrm>
          <a:prstGeom prst="rect">
            <a:avLst/>
          </a:prstGeom>
          <a:solidFill>
            <a:srgbClr val="64748B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2AD064A4-ED48-F9B0-7C19-5403718EBD6C}"/>
              </a:ext>
            </a:extLst>
          </p:cNvPr>
          <p:cNvSpPr/>
          <p:nvPr/>
        </p:nvSpPr>
        <p:spPr>
          <a:xfrm>
            <a:off x="2971800" y="2232660"/>
            <a:ext cx="3931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E8BA5D"/>
                </a:solidFill>
              </a:rPr>
              <a:t>26</a:t>
            </a:r>
            <a:endParaRPr lang="en-US" sz="6000" dirty="0">
              <a:solidFill>
                <a:srgbClr val="E8BA5D"/>
              </a:solidFill>
            </a:endParaRPr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06D99F94-2CBA-70AB-6B93-5B7658D90A49}"/>
              </a:ext>
            </a:extLst>
          </p:cNvPr>
          <p:cNvSpPr/>
          <p:nvPr/>
        </p:nvSpPr>
        <p:spPr>
          <a:xfrm>
            <a:off x="2971800" y="342138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E8EEF4"/>
                </a:solidFill>
              </a:rPr>
              <a:t>Chemical Engineering</a:t>
            </a:r>
            <a:endParaRPr lang="en-US" dirty="0"/>
          </a:p>
          <a:p>
            <a:pPr algn="ctr"/>
            <a:r>
              <a:rPr lang="en-US" dirty="0">
                <a:solidFill>
                  <a:srgbClr val="E8EEF4"/>
                </a:solidFill>
              </a:rPr>
              <a:t>Students (Mexico)</a:t>
            </a:r>
            <a:endParaRPr lang="en-US" dirty="0"/>
          </a:p>
        </p:txBody>
      </p:sp>
      <p:sp>
        <p:nvSpPr>
          <p:cNvPr id="24" name="Shape 9">
            <a:extLst>
              <a:ext uri="{FF2B5EF4-FFF2-40B4-BE49-F238E27FC236}">
                <a16:creationId xmlns:a16="http://schemas.microsoft.com/office/drawing/2014/main" id="{E6BC0FC3-092E-CFC7-23B6-8FFD257F7C14}"/>
              </a:ext>
            </a:extLst>
          </p:cNvPr>
          <p:cNvSpPr/>
          <p:nvPr/>
        </p:nvSpPr>
        <p:spPr>
          <a:xfrm>
            <a:off x="7315200" y="2141220"/>
            <a:ext cx="3931920" cy="2468880"/>
          </a:xfrm>
          <a:prstGeom prst="rect">
            <a:avLst/>
          </a:prstGeom>
          <a:solidFill>
            <a:srgbClr val="64748B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0262CE15-F682-EF4F-B650-288F3AB67126}"/>
              </a:ext>
            </a:extLst>
          </p:cNvPr>
          <p:cNvSpPr/>
          <p:nvPr/>
        </p:nvSpPr>
        <p:spPr>
          <a:xfrm>
            <a:off x="7315200" y="2232660"/>
            <a:ext cx="3931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E8BA5D"/>
                </a:solidFill>
              </a:rPr>
              <a:t>15</a:t>
            </a:r>
            <a:endParaRPr lang="en-US" sz="6000" dirty="0">
              <a:solidFill>
                <a:srgbClr val="E8BA5D"/>
              </a:solidFill>
            </a:endParaRPr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164F02B0-E5C3-F871-363F-CC00A43CF3F8}"/>
              </a:ext>
            </a:extLst>
          </p:cNvPr>
          <p:cNvSpPr/>
          <p:nvPr/>
        </p:nvSpPr>
        <p:spPr>
          <a:xfrm>
            <a:off x="7315200" y="342138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E8EEF4"/>
                </a:solidFill>
              </a:rPr>
              <a:t>Weeks total</a:t>
            </a:r>
            <a:endParaRPr lang="en-US" dirty="0"/>
          </a:p>
          <a:p>
            <a:pPr algn="ctr"/>
            <a:r>
              <a:rPr lang="en-US" dirty="0">
                <a:solidFill>
                  <a:srgbClr val="E8EEF4"/>
                </a:solidFill>
              </a:rPr>
              <a:t>Course Duration</a:t>
            </a:r>
            <a:endParaRPr lang="en-US" dirty="0"/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66BC94CB-A9E8-D6A7-D54E-411D70377633}"/>
              </a:ext>
            </a:extLst>
          </p:cNvPr>
          <p:cNvSpPr/>
          <p:nvPr/>
        </p:nvSpPr>
        <p:spPr>
          <a:xfrm>
            <a:off x="11612880" y="2141220"/>
            <a:ext cx="3931920" cy="2468880"/>
          </a:xfrm>
          <a:prstGeom prst="rect">
            <a:avLst/>
          </a:prstGeom>
          <a:solidFill>
            <a:srgbClr val="64748B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MX" sz="3600"/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8916C824-6C51-631E-6D0C-E8C5E5051893}"/>
              </a:ext>
            </a:extLst>
          </p:cNvPr>
          <p:cNvSpPr/>
          <p:nvPr/>
        </p:nvSpPr>
        <p:spPr>
          <a:xfrm>
            <a:off x="11612880" y="2232660"/>
            <a:ext cx="3931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000" b="1" dirty="0">
                <a:solidFill>
                  <a:srgbClr val="E8BA5D"/>
                </a:solidFill>
              </a:rPr>
              <a:t>~90</a:t>
            </a:r>
            <a:endParaRPr lang="en-US" sz="6000" dirty="0">
              <a:solidFill>
                <a:srgbClr val="E8BA5D"/>
              </a:solidFill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79A66072-AAE1-672C-081C-CDAF172B0012}"/>
              </a:ext>
            </a:extLst>
          </p:cNvPr>
          <p:cNvSpPr/>
          <p:nvPr/>
        </p:nvSpPr>
        <p:spPr>
          <a:xfrm>
            <a:off x="11612880" y="342138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E8EEF4"/>
                </a:solidFill>
              </a:rPr>
              <a:t>Total Hours</a:t>
            </a:r>
            <a:endParaRPr lang="en-US" dirty="0"/>
          </a:p>
          <a:p>
            <a:pPr algn="ctr"/>
            <a:r>
              <a:rPr lang="en-US" dirty="0">
                <a:solidFill>
                  <a:srgbClr val="E8EEF4"/>
                </a:solidFill>
              </a:rPr>
              <a:t>(60 classroom + 30 outside)</a:t>
            </a:r>
            <a:endParaRPr lang="en-US" dirty="0"/>
          </a:p>
        </p:txBody>
      </p:sp>
      <p:sp>
        <p:nvSpPr>
          <p:cNvPr id="39" name="Shape 16">
            <a:extLst>
              <a:ext uri="{FF2B5EF4-FFF2-40B4-BE49-F238E27FC236}">
                <a16:creationId xmlns:a16="http://schemas.microsoft.com/office/drawing/2014/main" id="{68FADBB9-C3CF-DB07-98A2-9C1D4726F05C}"/>
              </a:ext>
            </a:extLst>
          </p:cNvPr>
          <p:cNvSpPr/>
          <p:nvPr/>
        </p:nvSpPr>
        <p:spPr>
          <a:xfrm>
            <a:off x="1645082" y="5600700"/>
            <a:ext cx="16093440" cy="822960"/>
          </a:xfrm>
          <a:prstGeom prst="rect">
            <a:avLst/>
          </a:prstGeom>
          <a:solidFill>
            <a:srgbClr val="E8EEF4"/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40" name="Shape 17">
            <a:extLst>
              <a:ext uri="{FF2B5EF4-FFF2-40B4-BE49-F238E27FC236}">
                <a16:creationId xmlns:a16="http://schemas.microsoft.com/office/drawing/2014/main" id="{5D36F527-2D82-53F7-3E25-67F1632883BE}"/>
              </a:ext>
            </a:extLst>
          </p:cNvPr>
          <p:cNvSpPr/>
          <p:nvPr/>
        </p:nvSpPr>
        <p:spPr>
          <a:xfrm>
            <a:off x="1645082" y="5600700"/>
            <a:ext cx="10735056" cy="822960"/>
          </a:xfrm>
          <a:prstGeom prst="rect">
            <a:avLst/>
          </a:prstGeom>
          <a:solidFill>
            <a:srgbClr val="0D7C8F">
              <a:alpha val="70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C45316F7-217F-1F61-034C-A5913669BBF9}"/>
              </a:ext>
            </a:extLst>
          </p:cNvPr>
          <p:cNvSpPr/>
          <p:nvPr/>
        </p:nvSpPr>
        <p:spPr>
          <a:xfrm>
            <a:off x="7003466" y="5600700"/>
            <a:ext cx="4297680" cy="822960"/>
          </a:xfrm>
          <a:prstGeom prst="rect">
            <a:avLst/>
          </a:prstGeom>
          <a:solidFill>
            <a:srgbClr val="F0A500">
              <a:alpha val="80000"/>
            </a:srgbClr>
          </a:solidFill>
          <a:ln/>
        </p:spPr>
        <p:txBody>
          <a:bodyPr/>
          <a:lstStyle/>
          <a:p>
            <a:endParaRPr lang="es-MX" sz="3600"/>
          </a:p>
        </p:txBody>
      </p:sp>
      <p:sp>
        <p:nvSpPr>
          <p:cNvPr id="42" name="Text 19">
            <a:extLst>
              <a:ext uri="{FF2B5EF4-FFF2-40B4-BE49-F238E27FC236}">
                <a16:creationId xmlns:a16="http://schemas.microsoft.com/office/drawing/2014/main" id="{E3065321-6CE0-4F3B-FB1F-8816ABD60EEA}"/>
              </a:ext>
            </a:extLst>
          </p:cNvPr>
          <p:cNvSpPr/>
          <p:nvPr/>
        </p:nvSpPr>
        <p:spPr>
          <a:xfrm>
            <a:off x="1736522" y="5600700"/>
            <a:ext cx="1055217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</a:rPr>
              <a:t>PBL (~10 weeks)</a:t>
            </a:r>
            <a:endParaRPr lang="en-US" sz="2200" dirty="0"/>
          </a:p>
        </p:txBody>
      </p:sp>
      <p:sp>
        <p:nvSpPr>
          <p:cNvPr id="43" name="Text 20">
            <a:extLst>
              <a:ext uri="{FF2B5EF4-FFF2-40B4-BE49-F238E27FC236}">
                <a16:creationId xmlns:a16="http://schemas.microsoft.com/office/drawing/2014/main" id="{07497634-3D0D-6CEB-72AB-6748E98A327B}"/>
              </a:ext>
            </a:extLst>
          </p:cNvPr>
          <p:cNvSpPr/>
          <p:nvPr/>
        </p:nvSpPr>
        <p:spPr>
          <a:xfrm>
            <a:off x="7040042" y="5600700"/>
            <a:ext cx="4206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COIL (4 weeks)</a:t>
            </a:r>
            <a:endParaRPr lang="en-US" sz="2000" dirty="0"/>
          </a:p>
        </p:txBody>
      </p:sp>
      <p:sp>
        <p:nvSpPr>
          <p:cNvPr id="44" name="Text 21">
            <a:extLst>
              <a:ext uri="{FF2B5EF4-FFF2-40B4-BE49-F238E27FC236}">
                <a16:creationId xmlns:a16="http://schemas.microsoft.com/office/drawing/2014/main" id="{084F151F-51C0-3CF4-F9A0-E8F0EA6DCA06}"/>
              </a:ext>
            </a:extLst>
          </p:cNvPr>
          <p:cNvSpPr/>
          <p:nvPr/>
        </p:nvSpPr>
        <p:spPr>
          <a:xfrm>
            <a:off x="1370762" y="65151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64748B"/>
                </a:solidFill>
              </a:rPr>
              <a:t>Wk 1</a:t>
            </a:r>
            <a:endParaRPr lang="en-US" dirty="0"/>
          </a:p>
        </p:txBody>
      </p:sp>
      <p:sp>
        <p:nvSpPr>
          <p:cNvPr id="45" name="Text 22">
            <a:extLst>
              <a:ext uri="{FF2B5EF4-FFF2-40B4-BE49-F238E27FC236}">
                <a16:creationId xmlns:a16="http://schemas.microsoft.com/office/drawing/2014/main" id="{439BF9CE-7813-C2D3-AF0D-D2B0189CCF43}"/>
              </a:ext>
            </a:extLst>
          </p:cNvPr>
          <p:cNvSpPr/>
          <p:nvPr/>
        </p:nvSpPr>
        <p:spPr>
          <a:xfrm>
            <a:off x="5631866" y="65151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64748B"/>
                </a:solidFill>
              </a:rPr>
              <a:t>Wk 5</a:t>
            </a:r>
            <a:endParaRPr lang="en-US" dirty="0"/>
          </a:p>
        </p:txBody>
      </p:sp>
      <p:sp>
        <p:nvSpPr>
          <p:cNvPr id="46" name="Text 23">
            <a:extLst>
              <a:ext uri="{FF2B5EF4-FFF2-40B4-BE49-F238E27FC236}">
                <a16:creationId xmlns:a16="http://schemas.microsoft.com/office/drawing/2014/main" id="{F32CD6CF-5969-464A-E207-9C3A3E0B1E2B}"/>
              </a:ext>
            </a:extLst>
          </p:cNvPr>
          <p:cNvSpPr/>
          <p:nvPr/>
        </p:nvSpPr>
        <p:spPr>
          <a:xfrm>
            <a:off x="9911258" y="65151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64748B"/>
                </a:solidFill>
              </a:rPr>
              <a:t>Wk 9</a:t>
            </a:r>
            <a:endParaRPr lang="en-US" dirty="0"/>
          </a:p>
        </p:txBody>
      </p:sp>
      <p:sp>
        <p:nvSpPr>
          <p:cNvPr id="47" name="Text 24">
            <a:extLst>
              <a:ext uri="{FF2B5EF4-FFF2-40B4-BE49-F238E27FC236}">
                <a16:creationId xmlns:a16="http://schemas.microsoft.com/office/drawing/2014/main" id="{36FE160E-A9C3-CE4B-0707-2FEE6A5AB9AC}"/>
              </a:ext>
            </a:extLst>
          </p:cNvPr>
          <p:cNvSpPr/>
          <p:nvPr/>
        </p:nvSpPr>
        <p:spPr>
          <a:xfrm>
            <a:off x="12069242" y="65151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64748B"/>
                </a:solidFill>
              </a:rPr>
              <a:t>Wk 11</a:t>
            </a:r>
            <a:endParaRPr lang="en-US" dirty="0"/>
          </a:p>
        </p:txBody>
      </p:sp>
      <p:sp>
        <p:nvSpPr>
          <p:cNvPr id="48" name="Text 25">
            <a:extLst>
              <a:ext uri="{FF2B5EF4-FFF2-40B4-BE49-F238E27FC236}">
                <a16:creationId xmlns:a16="http://schemas.microsoft.com/office/drawing/2014/main" id="{F7060F36-E082-EB79-12BE-4ABFD0B18AE3}"/>
              </a:ext>
            </a:extLst>
          </p:cNvPr>
          <p:cNvSpPr/>
          <p:nvPr/>
        </p:nvSpPr>
        <p:spPr>
          <a:xfrm>
            <a:off x="16732682" y="65151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64748B"/>
                </a:solidFill>
              </a:rPr>
              <a:t>Wk 15</a:t>
            </a:r>
            <a:endParaRPr lang="en-US" dirty="0"/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CBFBDB5C-3FA4-86B4-B91F-26EF37AA773E}"/>
              </a:ext>
            </a:extLst>
          </p:cNvPr>
          <p:cNvSpPr/>
          <p:nvPr/>
        </p:nvSpPr>
        <p:spPr>
          <a:xfrm>
            <a:off x="1645082" y="4960620"/>
            <a:ext cx="1591139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dirty="0">
                <a:solidFill>
                  <a:srgbClr val="002060"/>
                </a:solidFill>
              </a:rPr>
              <a:t>Course Timeline (15 Weeks)</a:t>
            </a:r>
          </a:p>
        </p:txBody>
      </p:sp>
      <p:sp>
        <p:nvSpPr>
          <p:cNvPr id="50" name="Text 20">
            <a:extLst>
              <a:ext uri="{FF2B5EF4-FFF2-40B4-BE49-F238E27FC236}">
                <a16:creationId xmlns:a16="http://schemas.microsoft.com/office/drawing/2014/main" id="{89B11F83-A5A9-5CA0-017F-21EF15E87857}"/>
              </a:ext>
            </a:extLst>
          </p:cNvPr>
          <p:cNvSpPr/>
          <p:nvPr/>
        </p:nvSpPr>
        <p:spPr>
          <a:xfrm>
            <a:off x="1848744" y="7261542"/>
            <a:ext cx="8578460" cy="25301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2800" dirty="0">
                <a:solidFill>
                  <a:srgbClr val="0B3D6B"/>
                </a:solidFill>
              </a:rPr>
              <a:t>Course Grading Breakdown</a:t>
            </a:r>
          </a:p>
          <a:p>
            <a:pPr algn="just"/>
            <a:r>
              <a:rPr lang="en-US" sz="2800" dirty="0">
                <a:solidFill>
                  <a:srgbClr val="2D3748"/>
                </a:solidFill>
              </a:rPr>
              <a:t>Exams (3 × 15pts) – 45%</a:t>
            </a:r>
            <a:endParaRPr lang="en-US" sz="2800" dirty="0"/>
          </a:p>
          <a:p>
            <a:pPr algn="just"/>
            <a:r>
              <a:rPr lang="en-US" sz="2800" dirty="0">
                <a:solidFill>
                  <a:srgbClr val="2D3748"/>
                </a:solidFill>
              </a:rPr>
              <a:t>PBL Case Report – 15%</a:t>
            </a:r>
            <a:endParaRPr lang="en-US" sz="2800" dirty="0"/>
          </a:p>
          <a:p>
            <a:pPr algn="just"/>
            <a:r>
              <a:rPr lang="en-US" sz="2800" dirty="0">
                <a:solidFill>
                  <a:srgbClr val="2D3748"/>
                </a:solidFill>
              </a:rPr>
              <a:t>Homework &amp; Activities – 25%</a:t>
            </a:r>
            <a:endParaRPr lang="en-US" sz="2800" dirty="0"/>
          </a:p>
          <a:p>
            <a:pPr algn="just"/>
            <a:r>
              <a:rPr lang="en-US" sz="2800" dirty="0">
                <a:solidFill>
                  <a:srgbClr val="2D3748"/>
                </a:solidFill>
              </a:rPr>
              <a:t>COIL Interactions – 15%</a:t>
            </a:r>
            <a:endParaRPr lang="en-US" sz="2800" dirty="0"/>
          </a:p>
          <a:p>
            <a:pPr marL="0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02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B6A66-4FBA-68A0-7B22-1059D1779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B57BFC21-0B56-986E-F5BF-F435DF54C7DA}"/>
              </a:ext>
            </a:extLst>
          </p:cNvPr>
          <p:cNvGrpSpPr/>
          <p:nvPr/>
        </p:nvGrpSpPr>
        <p:grpSpPr>
          <a:xfrm>
            <a:off x="304800" y="3369375"/>
            <a:ext cx="1138015" cy="1138015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C0CE9AB-459C-DF84-71FC-6DF960E55E1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BA5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A41CF095-5AB4-230C-6DC4-03E0F04A4F8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77331F9F-0CA5-D554-CE23-8B77138BB48A}"/>
              </a:ext>
            </a:extLst>
          </p:cNvPr>
          <p:cNvSpPr txBox="1"/>
          <p:nvPr/>
        </p:nvSpPr>
        <p:spPr>
          <a:xfrm>
            <a:off x="857207" y="1000125"/>
            <a:ext cx="16445177" cy="215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65"/>
              </a:lnSpc>
            </a:pPr>
            <a:r>
              <a:rPr lang="en-US" sz="6987" spc="146" dirty="0">
                <a:solidFill>
                  <a:srgbClr val="192954"/>
                </a:solidFill>
                <a:latin typeface="Aileron Light"/>
                <a:ea typeface="Aileron Light"/>
                <a:cs typeface="Aileron Light"/>
                <a:sym typeface="Aileron Light"/>
              </a:rPr>
              <a:t>Research questions</a:t>
            </a:r>
          </a:p>
          <a:p>
            <a:pPr algn="l">
              <a:lnSpc>
                <a:spcPts val="8665"/>
              </a:lnSpc>
            </a:pPr>
            <a:endParaRPr lang="en-US" sz="6987" spc="146" dirty="0">
              <a:solidFill>
                <a:srgbClr val="192954"/>
              </a:solidFill>
              <a:latin typeface="Aileron Light"/>
              <a:ea typeface="Aileron Light"/>
              <a:cs typeface="Aileron Light"/>
              <a:sym typeface="Aileron Light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6777209-9CA5-DA5E-B5A3-71E2C8AC4CC3}"/>
              </a:ext>
            </a:extLst>
          </p:cNvPr>
          <p:cNvGrpSpPr/>
          <p:nvPr/>
        </p:nvGrpSpPr>
        <p:grpSpPr>
          <a:xfrm>
            <a:off x="304800" y="6534596"/>
            <a:ext cx="1138015" cy="113801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2B5D979-122B-B70C-F6A9-57B00DB9018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9DC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C64B863-16AF-7641-94BB-ACD300B6A9A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C8AD9A7-8CCA-B4C2-8A24-839DB62EEC04}"/>
              </a:ext>
            </a:extLst>
          </p:cNvPr>
          <p:cNvGrpSpPr/>
          <p:nvPr/>
        </p:nvGrpSpPr>
        <p:grpSpPr>
          <a:xfrm>
            <a:off x="304800" y="8120285"/>
            <a:ext cx="1138015" cy="1138015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60A21A-7B0D-B3C3-1781-B834519942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7B4A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4918FBD-A0E7-3D83-166C-7039EB0E0F5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8B36FE1-9E83-F217-61EC-3EABE294B715}"/>
              </a:ext>
            </a:extLst>
          </p:cNvPr>
          <p:cNvGrpSpPr/>
          <p:nvPr/>
        </p:nvGrpSpPr>
        <p:grpSpPr>
          <a:xfrm>
            <a:off x="304800" y="4951985"/>
            <a:ext cx="1138015" cy="1138015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4E11C72-AF3F-EC09-3B87-07F00CC23CB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74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A3AB55C-3CC4-ADBB-800B-3455778B28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7CD94F8-6613-5AAC-CA09-D1F75AB89481}"/>
              </a:ext>
            </a:extLst>
          </p:cNvPr>
          <p:cNvSpPr txBox="1"/>
          <p:nvPr/>
        </p:nvSpPr>
        <p:spPr>
          <a:xfrm>
            <a:off x="1895460" y="2778043"/>
            <a:ext cx="154138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4000" dirty="0">
                <a:solidFill>
                  <a:srgbClr val="2D3748"/>
                </a:solidFill>
              </a:rPr>
              <a:t>Does COIL increase student engagement in a transport phenomena course?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4000" dirty="0">
                <a:solidFill>
                  <a:srgbClr val="2D3748"/>
                </a:solidFill>
              </a:rPr>
              <a:t>Does PBL increase student engagement in a transport phenomena course?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4000" dirty="0">
                <a:solidFill>
                  <a:srgbClr val="2D3748"/>
                </a:solidFill>
              </a:rPr>
              <a:t>How do the two methodologies compare, in terms of student acceptance?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02367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1461</Words>
  <Application>Microsoft Office PowerPoint</Application>
  <PresentationFormat>Personalizado</PresentationFormat>
  <Paragraphs>193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Aileron Light</vt:lpstr>
      <vt:lpstr>Times New Roman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NEXUS</dc:title>
  <dc:creator>David Antonio Buentello Montoya</dc:creator>
  <cp:lastModifiedBy>David Antonio Buentello Montoya</cp:lastModifiedBy>
  <cp:revision>2</cp:revision>
  <dcterms:created xsi:type="dcterms:W3CDTF">2006-08-16T00:00:00Z</dcterms:created>
  <dcterms:modified xsi:type="dcterms:W3CDTF">2026-05-29T14:22:09Z</dcterms:modified>
  <dc:identifier>DAGTaXA0gi0</dc:identifier>
</cp:coreProperties>
</file>