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9"/>
  </p:notesMasterIdLst>
  <p:sldIdLst>
    <p:sldId id="341" r:id="rId2"/>
    <p:sldId id="264" r:id="rId3"/>
    <p:sldId id="343" r:id="rId4"/>
    <p:sldId id="376" r:id="rId5"/>
    <p:sldId id="384" r:id="rId6"/>
    <p:sldId id="345" r:id="rId7"/>
    <p:sldId id="346" r:id="rId8"/>
    <p:sldId id="347" r:id="rId9"/>
    <p:sldId id="349" r:id="rId10"/>
    <p:sldId id="348" r:id="rId11"/>
    <p:sldId id="344" r:id="rId12"/>
    <p:sldId id="351" r:id="rId13"/>
    <p:sldId id="350" r:id="rId14"/>
    <p:sldId id="352" r:id="rId15"/>
    <p:sldId id="353" r:id="rId16"/>
    <p:sldId id="359" r:id="rId17"/>
    <p:sldId id="354" r:id="rId18"/>
    <p:sldId id="360" r:id="rId19"/>
    <p:sldId id="355" r:id="rId20"/>
    <p:sldId id="358" r:id="rId21"/>
    <p:sldId id="356" r:id="rId22"/>
    <p:sldId id="361" r:id="rId23"/>
    <p:sldId id="373" r:id="rId24"/>
    <p:sldId id="357" r:id="rId25"/>
    <p:sldId id="365" r:id="rId26"/>
    <p:sldId id="339" r:id="rId27"/>
    <p:sldId id="362" r:id="rId28"/>
    <p:sldId id="363" r:id="rId29"/>
    <p:sldId id="382" r:id="rId30"/>
    <p:sldId id="364" r:id="rId31"/>
    <p:sldId id="369" r:id="rId32"/>
    <p:sldId id="366" r:id="rId33"/>
    <p:sldId id="370" r:id="rId34"/>
    <p:sldId id="371" r:id="rId35"/>
    <p:sldId id="372" r:id="rId36"/>
    <p:sldId id="367" r:id="rId37"/>
    <p:sldId id="368" r:id="rId38"/>
    <p:sldId id="294" r:id="rId39"/>
    <p:sldId id="374" r:id="rId40"/>
    <p:sldId id="378" r:id="rId41"/>
    <p:sldId id="377" r:id="rId42"/>
    <p:sldId id="379" r:id="rId43"/>
    <p:sldId id="380" r:id="rId44"/>
    <p:sldId id="381" r:id="rId45"/>
    <p:sldId id="383" r:id="rId46"/>
    <p:sldId id="375" r:id="rId47"/>
    <p:sldId id="342" r:id="rId48"/>
  </p:sldIdLst>
  <p:sldSz cx="12192000" cy="68580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6" roundtripDataSignature="AMtx7mj+mBpPS6/qWOWPC9vZ3IPKEZRu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1D17"/>
    <a:srgbClr val="FDB81D"/>
    <a:srgbClr val="C60000"/>
    <a:srgbClr val="EE3024"/>
    <a:srgbClr val="D5E3CF"/>
    <a:srgbClr val="D9D9D9"/>
    <a:srgbClr val="FC362A"/>
    <a:srgbClr val="CCE336"/>
    <a:srgbClr val="4B4B4D"/>
    <a:srgbClr val="FFE1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C0EA37F-E9C7-4CD6-94BE-DD5667C8C86C}">
  <a:tblStyle styleId="{AC0EA37F-E9C7-4CD6-94BE-DD5667C8C86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AEE2B1D-D078-42CC-9856-6131CF302002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602C497-C4C0-438B-9008-8D60EA3AC65B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29" autoAdjust="0"/>
    <p:restoredTop sz="94626"/>
  </p:normalViewPr>
  <p:slideViewPr>
    <p:cSldViewPr snapToGrid="0" snapToObjects="1">
      <p:cViewPr varScale="1">
        <p:scale>
          <a:sx n="90" d="100"/>
          <a:sy n="90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117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11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11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8C08A1-9FDD-45F9-A22F-30F332340C35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C68CF5C-245B-4452-A079-9F297BA1BC43}">
      <dgm:prSet phldrT="[Text]"/>
      <dgm:spPr/>
      <dgm:t>
        <a:bodyPr/>
        <a:lstStyle/>
        <a:p>
          <a:r>
            <a:rPr lang="es-MX" noProof="0" dirty="0">
              <a:solidFill>
                <a:schemeClr val="tx1"/>
              </a:solidFill>
            </a:rPr>
            <a:t>Susana Rojas Torres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Alec Andrés Echavarría Sierra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María José Guerrero Zerpa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Carolina López Sánchez</a:t>
          </a:r>
        </a:p>
      </dgm:t>
    </dgm:pt>
    <dgm:pt modelId="{82895016-D760-46EE-84B3-F0352E717D89}" type="parTrans" cxnId="{C86ECB9D-BA1C-46CF-A36A-1B747462B6EA}">
      <dgm:prSet/>
      <dgm:spPr/>
      <dgm:t>
        <a:bodyPr/>
        <a:lstStyle/>
        <a:p>
          <a:endParaRPr lang="en-US"/>
        </a:p>
      </dgm:t>
    </dgm:pt>
    <dgm:pt modelId="{F40A1199-24DC-408B-809F-ED7BC4A9A260}" type="sibTrans" cxnId="{C86ECB9D-BA1C-46CF-A36A-1B747462B6EA}">
      <dgm:prSet/>
      <dgm:spPr/>
      <dgm:t>
        <a:bodyPr/>
        <a:lstStyle/>
        <a:p>
          <a:endParaRPr lang="en-US"/>
        </a:p>
      </dgm:t>
    </dgm:pt>
    <dgm:pt modelId="{9B487BFE-8396-4F31-9C97-D4478C7C41E9}">
      <dgm:prSet phldrT="[Text]"/>
      <dgm:spPr/>
      <dgm:t>
        <a:bodyPr/>
        <a:lstStyle/>
        <a:p>
          <a:r>
            <a:rPr lang="es-MX" noProof="0" dirty="0">
              <a:solidFill>
                <a:schemeClr val="tx1"/>
              </a:solidFill>
            </a:rPr>
            <a:t>Elian Cuesta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Mateo Santamaría Rojas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Juan José Patiño Cano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Mateo Ramírez García</a:t>
          </a:r>
        </a:p>
      </dgm:t>
    </dgm:pt>
    <dgm:pt modelId="{00D5D26C-08A0-4FCB-9FA9-63E81051317E}" type="parTrans" cxnId="{2741532C-98E1-4C39-B63F-25FD052412F0}">
      <dgm:prSet/>
      <dgm:spPr/>
      <dgm:t>
        <a:bodyPr/>
        <a:lstStyle/>
        <a:p>
          <a:endParaRPr lang="en-US"/>
        </a:p>
      </dgm:t>
    </dgm:pt>
    <dgm:pt modelId="{912FFE21-A195-4EC0-ACC5-A53743D5174B}" type="sibTrans" cxnId="{2741532C-98E1-4C39-B63F-25FD052412F0}">
      <dgm:prSet/>
      <dgm:spPr/>
      <dgm:t>
        <a:bodyPr/>
        <a:lstStyle/>
        <a:p>
          <a:endParaRPr lang="en-US"/>
        </a:p>
      </dgm:t>
    </dgm:pt>
    <dgm:pt modelId="{91BEB66A-0C1B-4B95-84FC-14BF24DBFCC4}">
      <dgm:prSet phldrT="[Text]"/>
      <dgm:spPr/>
      <dgm:t>
        <a:bodyPr/>
        <a:lstStyle/>
        <a:p>
          <a:r>
            <a:rPr lang="es-MX" noProof="0" dirty="0">
              <a:solidFill>
                <a:schemeClr val="tx1"/>
              </a:solidFill>
            </a:rPr>
            <a:t>Nichole Andrade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Katherine Lipuma</a:t>
          </a:r>
          <a:br>
            <a:rPr lang="es-MX" noProof="0" dirty="0">
              <a:solidFill>
                <a:schemeClr val="tx1"/>
              </a:solidFill>
            </a:rPr>
          </a:br>
          <a:r>
            <a:rPr lang="en-US" noProof="0" dirty="0">
              <a:solidFill>
                <a:schemeClr val="tx1"/>
              </a:solidFill>
            </a:rPr>
            <a:t>Daniela Aguirre Luque</a:t>
          </a:r>
          <a:br>
            <a:rPr lang="en-US" noProof="0" dirty="0">
              <a:solidFill>
                <a:schemeClr val="tx1"/>
              </a:solidFill>
            </a:rPr>
          </a:br>
          <a:r>
            <a:rPr lang="en-US" noProof="0" dirty="0">
              <a:solidFill>
                <a:schemeClr val="tx1"/>
              </a:solidFill>
            </a:rPr>
            <a:t>Edgar Javier Ontiveros Lopez</a:t>
          </a:r>
          <a:endParaRPr lang="es-MX" noProof="0" dirty="0">
            <a:solidFill>
              <a:schemeClr val="tx1"/>
            </a:solidFill>
          </a:endParaRPr>
        </a:p>
      </dgm:t>
    </dgm:pt>
    <dgm:pt modelId="{6AA779FA-E964-4417-B5D9-95918E2D961A}" type="parTrans" cxnId="{FEC54B35-105C-4BC3-8016-3B1D16870171}">
      <dgm:prSet/>
      <dgm:spPr/>
      <dgm:t>
        <a:bodyPr/>
        <a:lstStyle/>
        <a:p>
          <a:endParaRPr lang="en-US"/>
        </a:p>
      </dgm:t>
    </dgm:pt>
    <dgm:pt modelId="{E4A589F4-B9E7-4CAE-81DC-6DBDC6212977}" type="sibTrans" cxnId="{FEC54B35-105C-4BC3-8016-3B1D16870171}">
      <dgm:prSet/>
      <dgm:spPr/>
      <dgm:t>
        <a:bodyPr/>
        <a:lstStyle/>
        <a:p>
          <a:endParaRPr lang="en-US"/>
        </a:p>
      </dgm:t>
    </dgm:pt>
    <dgm:pt modelId="{4507E254-7F3C-466F-B745-AB65C8A9623E}">
      <dgm:prSet phldrT="[Text]"/>
      <dgm:spPr/>
      <dgm:t>
        <a:bodyPr/>
        <a:lstStyle/>
        <a:p>
          <a:r>
            <a:rPr lang="es-MX" noProof="0" dirty="0">
              <a:solidFill>
                <a:schemeClr val="tx1"/>
              </a:solidFill>
            </a:rPr>
            <a:t>Glauber Abril Arce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Lizeth Nayely Álvarez Villegas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Monserrat Estela García Gallardo</a:t>
          </a:r>
          <a:br>
            <a:rPr lang="es-MX" noProof="0" dirty="0">
              <a:solidFill>
                <a:schemeClr val="tx1"/>
              </a:solidFill>
            </a:rPr>
          </a:br>
          <a:r>
            <a:rPr lang="es-MX" noProof="0" dirty="0">
              <a:solidFill>
                <a:schemeClr val="tx1"/>
              </a:solidFill>
            </a:rPr>
            <a:t>Yahir Joel Montaño López</a:t>
          </a:r>
        </a:p>
      </dgm:t>
    </dgm:pt>
    <dgm:pt modelId="{32694516-DDB6-4AFB-B2AF-E2F61819E786}" type="parTrans" cxnId="{6AE3612C-7AC5-4054-A354-6C6497B4AFBD}">
      <dgm:prSet/>
      <dgm:spPr/>
      <dgm:t>
        <a:bodyPr/>
        <a:lstStyle/>
        <a:p>
          <a:endParaRPr lang="en-US"/>
        </a:p>
      </dgm:t>
    </dgm:pt>
    <dgm:pt modelId="{E3E8D6E0-D663-4B91-910E-7481EB8C9BCC}" type="sibTrans" cxnId="{6AE3612C-7AC5-4054-A354-6C6497B4AFBD}">
      <dgm:prSet/>
      <dgm:spPr/>
      <dgm:t>
        <a:bodyPr/>
        <a:lstStyle/>
        <a:p>
          <a:endParaRPr lang="en-US"/>
        </a:p>
      </dgm:t>
    </dgm:pt>
    <dgm:pt modelId="{3244612C-C9FD-4CB4-8C04-B9458B5D1A3A}">
      <dgm:prSet phldrT="[Text]"/>
      <dgm:spPr/>
      <dgm:t>
        <a:bodyPr/>
        <a:lstStyle/>
        <a:p>
          <a:r>
            <a:rPr lang="it-IT" noProof="0" dirty="0">
              <a:solidFill>
                <a:schemeClr val="tx1"/>
              </a:solidFill>
            </a:rPr>
            <a:t>Jose Ernesto Malpica Rosendo</a:t>
          </a:r>
          <a:br>
            <a:rPr lang="it-IT" noProof="0" dirty="0">
              <a:solidFill>
                <a:schemeClr val="tx1"/>
              </a:solidFill>
            </a:rPr>
          </a:br>
          <a:r>
            <a:rPr lang="it-IT" noProof="0" dirty="0">
              <a:solidFill>
                <a:schemeClr val="tx1"/>
              </a:solidFill>
            </a:rPr>
            <a:t>Edgar Meritano</a:t>
          </a:r>
          <a:br>
            <a:rPr lang="it-IT" noProof="0" dirty="0">
              <a:solidFill>
                <a:schemeClr val="tx1"/>
              </a:solidFill>
            </a:rPr>
          </a:br>
          <a:r>
            <a:rPr lang="it-IT" noProof="0" dirty="0">
              <a:solidFill>
                <a:schemeClr val="tx1"/>
              </a:solidFill>
            </a:rPr>
            <a:t>Julián Marconi</a:t>
          </a:r>
          <a:br>
            <a:rPr lang="it-IT" noProof="0" dirty="0">
              <a:solidFill>
                <a:schemeClr val="tx1"/>
              </a:solidFill>
            </a:rPr>
          </a:br>
          <a:r>
            <a:rPr lang="it-IT" noProof="0" dirty="0">
              <a:solidFill>
                <a:schemeClr val="tx1"/>
              </a:solidFill>
            </a:rPr>
            <a:t>Marcos O. Cabobianco</a:t>
          </a:r>
          <a:endParaRPr lang="es-MX" noProof="0" dirty="0">
            <a:solidFill>
              <a:schemeClr val="tx1"/>
            </a:solidFill>
          </a:endParaRPr>
        </a:p>
      </dgm:t>
    </dgm:pt>
    <dgm:pt modelId="{B917879C-543C-4FD1-B61B-B7EF3E4A811E}" type="parTrans" cxnId="{EE704111-413D-4A5A-B8F3-098EE3A92F29}">
      <dgm:prSet/>
      <dgm:spPr/>
      <dgm:t>
        <a:bodyPr/>
        <a:lstStyle/>
        <a:p>
          <a:endParaRPr lang="en-US"/>
        </a:p>
      </dgm:t>
    </dgm:pt>
    <dgm:pt modelId="{7DA2AFB1-2950-431B-A030-490DD7A1759F}" type="sibTrans" cxnId="{EE704111-413D-4A5A-B8F3-098EE3A92F29}">
      <dgm:prSet/>
      <dgm:spPr/>
      <dgm:t>
        <a:bodyPr/>
        <a:lstStyle/>
        <a:p>
          <a:endParaRPr lang="en-US"/>
        </a:p>
      </dgm:t>
    </dgm:pt>
    <dgm:pt modelId="{8B25B3D8-9936-473A-97BF-CE6B2E76A347}" type="pres">
      <dgm:prSet presAssocID="{0B8C08A1-9FDD-45F9-A22F-30F332340C35}" presName="diagram" presStyleCnt="0">
        <dgm:presLayoutVars>
          <dgm:dir/>
          <dgm:resizeHandles val="exact"/>
        </dgm:presLayoutVars>
      </dgm:prSet>
      <dgm:spPr/>
    </dgm:pt>
    <dgm:pt modelId="{995307B5-1F4A-4448-B0C8-3F9E3ED1980E}" type="pres">
      <dgm:prSet presAssocID="{2C68CF5C-245B-4452-A079-9F297BA1BC43}" presName="node" presStyleLbl="node1" presStyleIdx="0" presStyleCnt="5">
        <dgm:presLayoutVars>
          <dgm:bulletEnabled val="1"/>
        </dgm:presLayoutVars>
      </dgm:prSet>
      <dgm:spPr/>
    </dgm:pt>
    <dgm:pt modelId="{C0162C4F-8104-4F98-BDAD-9243E767F1CE}" type="pres">
      <dgm:prSet presAssocID="{F40A1199-24DC-408B-809F-ED7BC4A9A260}" presName="sibTrans" presStyleCnt="0"/>
      <dgm:spPr/>
    </dgm:pt>
    <dgm:pt modelId="{B8ECD1F1-8D9F-4BCC-95C6-C91CC6EFB0F6}" type="pres">
      <dgm:prSet presAssocID="{9B487BFE-8396-4F31-9C97-D4478C7C41E9}" presName="node" presStyleLbl="node1" presStyleIdx="1" presStyleCnt="5">
        <dgm:presLayoutVars>
          <dgm:bulletEnabled val="1"/>
        </dgm:presLayoutVars>
      </dgm:prSet>
      <dgm:spPr/>
    </dgm:pt>
    <dgm:pt modelId="{7CB4DE8E-1A22-448E-A232-57B56E9279BD}" type="pres">
      <dgm:prSet presAssocID="{912FFE21-A195-4EC0-ACC5-A53743D5174B}" presName="sibTrans" presStyleCnt="0"/>
      <dgm:spPr/>
    </dgm:pt>
    <dgm:pt modelId="{98DCD22C-DFF1-4F80-9942-BB04867E238F}" type="pres">
      <dgm:prSet presAssocID="{91BEB66A-0C1B-4B95-84FC-14BF24DBFCC4}" presName="node" presStyleLbl="node1" presStyleIdx="2" presStyleCnt="5">
        <dgm:presLayoutVars>
          <dgm:bulletEnabled val="1"/>
        </dgm:presLayoutVars>
      </dgm:prSet>
      <dgm:spPr/>
    </dgm:pt>
    <dgm:pt modelId="{5B31C39C-7C64-4935-A66F-89CE9FC94BBC}" type="pres">
      <dgm:prSet presAssocID="{E4A589F4-B9E7-4CAE-81DC-6DBDC6212977}" presName="sibTrans" presStyleCnt="0"/>
      <dgm:spPr/>
    </dgm:pt>
    <dgm:pt modelId="{177D0B4C-BA15-42E3-AF56-B7346C63284C}" type="pres">
      <dgm:prSet presAssocID="{4507E254-7F3C-466F-B745-AB65C8A9623E}" presName="node" presStyleLbl="node1" presStyleIdx="3" presStyleCnt="5">
        <dgm:presLayoutVars>
          <dgm:bulletEnabled val="1"/>
        </dgm:presLayoutVars>
      </dgm:prSet>
      <dgm:spPr/>
    </dgm:pt>
    <dgm:pt modelId="{72F3179B-AEE2-4F7F-868C-8A56EF37C8C4}" type="pres">
      <dgm:prSet presAssocID="{E3E8D6E0-D663-4B91-910E-7481EB8C9BCC}" presName="sibTrans" presStyleCnt="0"/>
      <dgm:spPr/>
    </dgm:pt>
    <dgm:pt modelId="{5C3ED3C6-6260-4FB2-BF40-DF87707047C2}" type="pres">
      <dgm:prSet presAssocID="{3244612C-C9FD-4CB4-8C04-B9458B5D1A3A}" presName="node" presStyleLbl="node1" presStyleIdx="4" presStyleCnt="5">
        <dgm:presLayoutVars>
          <dgm:bulletEnabled val="1"/>
        </dgm:presLayoutVars>
      </dgm:prSet>
      <dgm:spPr/>
    </dgm:pt>
  </dgm:ptLst>
  <dgm:cxnLst>
    <dgm:cxn modelId="{6B8B5B0B-82F6-46A8-9212-8B885D7EFB1B}" type="presOf" srcId="{91BEB66A-0C1B-4B95-84FC-14BF24DBFCC4}" destId="{98DCD22C-DFF1-4F80-9942-BB04867E238F}" srcOrd="0" destOrd="0" presId="urn:microsoft.com/office/officeart/2005/8/layout/default"/>
    <dgm:cxn modelId="{2A9B440C-727D-4E5B-87B5-951F53CEA15A}" type="presOf" srcId="{3244612C-C9FD-4CB4-8C04-B9458B5D1A3A}" destId="{5C3ED3C6-6260-4FB2-BF40-DF87707047C2}" srcOrd="0" destOrd="0" presId="urn:microsoft.com/office/officeart/2005/8/layout/default"/>
    <dgm:cxn modelId="{EE704111-413D-4A5A-B8F3-098EE3A92F29}" srcId="{0B8C08A1-9FDD-45F9-A22F-30F332340C35}" destId="{3244612C-C9FD-4CB4-8C04-B9458B5D1A3A}" srcOrd="4" destOrd="0" parTransId="{B917879C-543C-4FD1-B61B-B7EF3E4A811E}" sibTransId="{7DA2AFB1-2950-431B-A030-490DD7A1759F}"/>
    <dgm:cxn modelId="{E2501B2A-CA78-4EB1-B1D9-F86AAEC3BE02}" type="presOf" srcId="{4507E254-7F3C-466F-B745-AB65C8A9623E}" destId="{177D0B4C-BA15-42E3-AF56-B7346C63284C}" srcOrd="0" destOrd="0" presId="urn:microsoft.com/office/officeart/2005/8/layout/default"/>
    <dgm:cxn modelId="{6AE3612C-7AC5-4054-A354-6C6497B4AFBD}" srcId="{0B8C08A1-9FDD-45F9-A22F-30F332340C35}" destId="{4507E254-7F3C-466F-B745-AB65C8A9623E}" srcOrd="3" destOrd="0" parTransId="{32694516-DDB6-4AFB-B2AF-E2F61819E786}" sibTransId="{E3E8D6E0-D663-4B91-910E-7481EB8C9BCC}"/>
    <dgm:cxn modelId="{2741532C-98E1-4C39-B63F-25FD052412F0}" srcId="{0B8C08A1-9FDD-45F9-A22F-30F332340C35}" destId="{9B487BFE-8396-4F31-9C97-D4478C7C41E9}" srcOrd="1" destOrd="0" parTransId="{00D5D26C-08A0-4FCB-9FA9-63E81051317E}" sibTransId="{912FFE21-A195-4EC0-ACC5-A53743D5174B}"/>
    <dgm:cxn modelId="{FEC54B35-105C-4BC3-8016-3B1D16870171}" srcId="{0B8C08A1-9FDD-45F9-A22F-30F332340C35}" destId="{91BEB66A-0C1B-4B95-84FC-14BF24DBFCC4}" srcOrd="2" destOrd="0" parTransId="{6AA779FA-E964-4417-B5D9-95918E2D961A}" sibTransId="{E4A589F4-B9E7-4CAE-81DC-6DBDC6212977}"/>
    <dgm:cxn modelId="{F4E5D43E-5136-4472-A8A4-E59CDCDE8A9E}" type="presOf" srcId="{9B487BFE-8396-4F31-9C97-D4478C7C41E9}" destId="{B8ECD1F1-8D9F-4BCC-95C6-C91CC6EFB0F6}" srcOrd="0" destOrd="0" presId="urn:microsoft.com/office/officeart/2005/8/layout/default"/>
    <dgm:cxn modelId="{4A25E256-4E5D-43AB-B1E9-CAB8E2ECBADF}" type="presOf" srcId="{2C68CF5C-245B-4452-A079-9F297BA1BC43}" destId="{995307B5-1F4A-4448-B0C8-3F9E3ED1980E}" srcOrd="0" destOrd="0" presId="urn:microsoft.com/office/officeart/2005/8/layout/default"/>
    <dgm:cxn modelId="{C86ECB9D-BA1C-46CF-A36A-1B747462B6EA}" srcId="{0B8C08A1-9FDD-45F9-A22F-30F332340C35}" destId="{2C68CF5C-245B-4452-A079-9F297BA1BC43}" srcOrd="0" destOrd="0" parTransId="{82895016-D760-46EE-84B3-F0352E717D89}" sibTransId="{F40A1199-24DC-408B-809F-ED7BC4A9A260}"/>
    <dgm:cxn modelId="{12285FA9-B222-4565-8EB4-B9D2C653216B}" type="presOf" srcId="{0B8C08A1-9FDD-45F9-A22F-30F332340C35}" destId="{8B25B3D8-9936-473A-97BF-CE6B2E76A347}" srcOrd="0" destOrd="0" presId="urn:microsoft.com/office/officeart/2005/8/layout/default"/>
    <dgm:cxn modelId="{806433F3-B3CE-4D44-8A90-A6975EBC060D}" type="presParOf" srcId="{8B25B3D8-9936-473A-97BF-CE6B2E76A347}" destId="{995307B5-1F4A-4448-B0C8-3F9E3ED1980E}" srcOrd="0" destOrd="0" presId="urn:microsoft.com/office/officeart/2005/8/layout/default"/>
    <dgm:cxn modelId="{BD777424-EE72-4925-A3E7-9445815D8680}" type="presParOf" srcId="{8B25B3D8-9936-473A-97BF-CE6B2E76A347}" destId="{C0162C4F-8104-4F98-BDAD-9243E767F1CE}" srcOrd="1" destOrd="0" presId="urn:microsoft.com/office/officeart/2005/8/layout/default"/>
    <dgm:cxn modelId="{24FC1496-F109-49A6-BE13-3EA7BFDB83D9}" type="presParOf" srcId="{8B25B3D8-9936-473A-97BF-CE6B2E76A347}" destId="{B8ECD1F1-8D9F-4BCC-95C6-C91CC6EFB0F6}" srcOrd="2" destOrd="0" presId="urn:microsoft.com/office/officeart/2005/8/layout/default"/>
    <dgm:cxn modelId="{42EB59C5-7C70-4463-8780-42C56A10B887}" type="presParOf" srcId="{8B25B3D8-9936-473A-97BF-CE6B2E76A347}" destId="{7CB4DE8E-1A22-448E-A232-57B56E9279BD}" srcOrd="3" destOrd="0" presId="urn:microsoft.com/office/officeart/2005/8/layout/default"/>
    <dgm:cxn modelId="{87199B5F-8EDF-4DFD-9DC2-B0D8F5DEB44D}" type="presParOf" srcId="{8B25B3D8-9936-473A-97BF-CE6B2E76A347}" destId="{98DCD22C-DFF1-4F80-9942-BB04867E238F}" srcOrd="4" destOrd="0" presId="urn:microsoft.com/office/officeart/2005/8/layout/default"/>
    <dgm:cxn modelId="{F5AC8DC9-07EB-4943-AA88-ACBA628034AF}" type="presParOf" srcId="{8B25B3D8-9936-473A-97BF-CE6B2E76A347}" destId="{5B31C39C-7C64-4935-A66F-89CE9FC94BBC}" srcOrd="5" destOrd="0" presId="urn:microsoft.com/office/officeart/2005/8/layout/default"/>
    <dgm:cxn modelId="{93D0D0D4-9CC0-45A2-BC68-3FDDA4344BFD}" type="presParOf" srcId="{8B25B3D8-9936-473A-97BF-CE6B2E76A347}" destId="{177D0B4C-BA15-42E3-AF56-B7346C63284C}" srcOrd="6" destOrd="0" presId="urn:microsoft.com/office/officeart/2005/8/layout/default"/>
    <dgm:cxn modelId="{6A43E529-5E8E-4B2B-BF7F-BD0DE9965605}" type="presParOf" srcId="{8B25B3D8-9936-473A-97BF-CE6B2E76A347}" destId="{72F3179B-AEE2-4F7F-868C-8A56EF37C8C4}" srcOrd="7" destOrd="0" presId="urn:microsoft.com/office/officeart/2005/8/layout/default"/>
    <dgm:cxn modelId="{BC92321A-C4DA-4C14-9E38-F56EB80AB810}" type="presParOf" srcId="{8B25B3D8-9936-473A-97BF-CE6B2E76A347}" destId="{5C3ED3C6-6260-4FB2-BF40-DF87707047C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53A51B3-892B-4659-8BC2-09E8683C315F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E22E1A3-EC60-4D9E-82F3-F056D463EE03}">
      <dgm:prSet phldrT="[Text]"/>
      <dgm:spPr/>
      <dgm:t>
        <a:bodyPr anchor="t"/>
        <a:lstStyle/>
        <a:p>
          <a:r>
            <a:rPr lang="en-US" b="1" dirty="0"/>
            <a:t>Order 1D6</a:t>
          </a:r>
          <a:endParaRPr lang="en-US" dirty="0"/>
        </a:p>
      </dgm:t>
    </dgm:pt>
    <dgm:pt modelId="{E2AA9437-EEAE-4E82-9109-12B6D8DED058}" type="parTrans" cxnId="{2CE033E1-8169-4E64-9BE2-F4DF2799A675}">
      <dgm:prSet/>
      <dgm:spPr/>
      <dgm:t>
        <a:bodyPr/>
        <a:lstStyle/>
        <a:p>
          <a:endParaRPr lang="en-US"/>
        </a:p>
      </dgm:t>
    </dgm:pt>
    <dgm:pt modelId="{0500A3B7-6D15-4E1E-81D6-B33EBCF98B6C}" type="sibTrans" cxnId="{2CE033E1-8169-4E64-9BE2-F4DF2799A675}">
      <dgm:prSet/>
      <dgm:spPr/>
      <dgm:t>
        <a:bodyPr/>
        <a:lstStyle/>
        <a:p>
          <a:endParaRPr lang="en-US"/>
        </a:p>
      </dgm:t>
    </dgm:pt>
    <dgm:pt modelId="{42D72509-EF42-459D-AADD-F6592A21D9C9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Technology (devices, networks, electronics)</a:t>
          </a:r>
          <a:endParaRPr lang="en-US" noProof="0" dirty="0"/>
        </a:p>
      </dgm:t>
    </dgm:pt>
    <dgm:pt modelId="{C55A65B2-145F-46F4-9AF2-6B2F973B2683}" type="parTrans" cxnId="{3B88C959-C7CC-4238-B928-583A78FB5077}">
      <dgm:prSet/>
      <dgm:spPr/>
      <dgm:t>
        <a:bodyPr/>
        <a:lstStyle/>
        <a:p>
          <a:endParaRPr lang="en-US"/>
        </a:p>
      </dgm:t>
    </dgm:pt>
    <dgm:pt modelId="{B64BCFCE-910F-4D49-8D5D-97935CB1CDC8}" type="sibTrans" cxnId="{3B88C959-C7CC-4238-B928-583A78FB5077}">
      <dgm:prSet/>
      <dgm:spPr/>
      <dgm:t>
        <a:bodyPr/>
        <a:lstStyle/>
        <a:p>
          <a:endParaRPr lang="en-US"/>
        </a:p>
      </dgm:t>
    </dgm:pt>
    <dgm:pt modelId="{1EF3DC2B-BF75-4624-B748-4998A423D31A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Mathematics (estimation, verification, models)</a:t>
          </a:r>
          <a:endParaRPr lang="en-US" noProof="0" dirty="0"/>
        </a:p>
      </dgm:t>
    </dgm:pt>
    <dgm:pt modelId="{FED058B8-F3E3-40E1-8535-6F2B7000F29F}" type="parTrans" cxnId="{6BFB924C-FB4C-411E-9124-9A72C7A24DEB}">
      <dgm:prSet/>
      <dgm:spPr/>
      <dgm:t>
        <a:bodyPr/>
        <a:lstStyle/>
        <a:p>
          <a:endParaRPr lang="en-US"/>
        </a:p>
      </dgm:t>
    </dgm:pt>
    <dgm:pt modelId="{42F1F6E5-6546-4096-B5DD-193AA6FA6617}" type="sibTrans" cxnId="{6BFB924C-FB4C-411E-9124-9A72C7A24DEB}">
      <dgm:prSet/>
      <dgm:spPr/>
      <dgm:t>
        <a:bodyPr/>
        <a:lstStyle/>
        <a:p>
          <a:endParaRPr lang="en-US"/>
        </a:p>
      </dgm:t>
    </dgm:pt>
    <dgm:pt modelId="{B62F43F3-B91E-4400-939C-C25D9636F032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Cell phone (coordination, maps, records, authentication)</a:t>
          </a:r>
          <a:endParaRPr lang="en-US" noProof="0" dirty="0"/>
        </a:p>
      </dgm:t>
    </dgm:pt>
    <dgm:pt modelId="{C720BACE-A47D-4D58-875C-BE3990A0E3EB}" type="parTrans" cxnId="{DF2407EB-43A8-42EC-92A6-0A426169D9E7}">
      <dgm:prSet/>
      <dgm:spPr/>
      <dgm:t>
        <a:bodyPr/>
        <a:lstStyle/>
        <a:p>
          <a:endParaRPr lang="en-US"/>
        </a:p>
      </dgm:t>
    </dgm:pt>
    <dgm:pt modelId="{AA14F502-B438-4855-8ED2-4D76FB027C58}" type="sibTrans" cxnId="{DF2407EB-43A8-42EC-92A6-0A426169D9E7}">
      <dgm:prSet/>
      <dgm:spPr/>
      <dgm:t>
        <a:bodyPr/>
        <a:lstStyle/>
        <a:p>
          <a:endParaRPr lang="en-US"/>
        </a:p>
      </dgm:t>
    </dgm:pt>
    <dgm:pt modelId="{83A1986E-047F-4770-936A-B27006494424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Vehicles (routes, operation, transportation, logistics)</a:t>
          </a:r>
          <a:endParaRPr lang="en-US" noProof="0" dirty="0"/>
        </a:p>
      </dgm:t>
    </dgm:pt>
    <dgm:pt modelId="{F2012A80-15D5-4A48-BB38-76F257C0C1E5}" type="parTrans" cxnId="{B6CF54A4-DF49-49D6-95A5-393781761B92}">
      <dgm:prSet/>
      <dgm:spPr/>
      <dgm:t>
        <a:bodyPr/>
        <a:lstStyle/>
        <a:p>
          <a:endParaRPr lang="en-US"/>
        </a:p>
      </dgm:t>
    </dgm:pt>
    <dgm:pt modelId="{1CE04E23-7E5E-4A00-9FBF-E7ECA113FBEC}" type="sibTrans" cxnId="{B6CF54A4-DF49-49D6-95A5-393781761B92}">
      <dgm:prSet/>
      <dgm:spPr/>
      <dgm:t>
        <a:bodyPr/>
        <a:lstStyle/>
        <a:p>
          <a:endParaRPr lang="en-US"/>
        </a:p>
      </dgm:t>
    </dgm:pt>
    <dgm:pt modelId="{3225CA3D-6FC5-4B4D-AFCC-63005E87E40B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Specialized tool (measurement, repair, instrumentation)</a:t>
          </a:r>
          <a:endParaRPr lang="en-US" noProof="0" dirty="0"/>
        </a:p>
      </dgm:t>
    </dgm:pt>
    <dgm:pt modelId="{370FB244-C1BB-4EBB-A766-DD79CE63A9AF}" type="parTrans" cxnId="{51B366B6-8524-48E8-8D82-1245CDDBB685}">
      <dgm:prSet/>
      <dgm:spPr/>
      <dgm:t>
        <a:bodyPr/>
        <a:lstStyle/>
        <a:p>
          <a:endParaRPr lang="en-US"/>
        </a:p>
      </dgm:t>
    </dgm:pt>
    <dgm:pt modelId="{9657DD34-CCD6-401E-B161-C0A301F47D1C}" type="sibTrans" cxnId="{51B366B6-8524-48E8-8D82-1245CDDBB685}">
      <dgm:prSet/>
      <dgm:spPr/>
      <dgm:t>
        <a:bodyPr/>
        <a:lstStyle/>
        <a:p>
          <a:endParaRPr lang="en-US"/>
        </a:p>
      </dgm:t>
    </dgm:pt>
    <dgm:pt modelId="{7ABB9E3F-C100-4C73-914D-8363BA7AAFAF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Software (scripts, analysis, automation)</a:t>
          </a:r>
          <a:endParaRPr lang="en-US" noProof="0" dirty="0"/>
        </a:p>
      </dgm:t>
    </dgm:pt>
    <dgm:pt modelId="{A413884B-3FC3-4969-A922-06D87DBD311C}" type="parTrans" cxnId="{6C6BC654-DF1E-42E3-B4B4-03EE97A5B1F9}">
      <dgm:prSet/>
      <dgm:spPr/>
      <dgm:t>
        <a:bodyPr/>
        <a:lstStyle/>
        <a:p>
          <a:endParaRPr lang="en-US"/>
        </a:p>
      </dgm:t>
    </dgm:pt>
    <dgm:pt modelId="{0CBAEB18-2E2A-4696-9496-F74A971EA7C0}" type="sibTrans" cxnId="{6C6BC654-DF1E-42E3-B4B4-03EE97A5B1F9}">
      <dgm:prSet/>
      <dgm:spPr/>
      <dgm:t>
        <a:bodyPr/>
        <a:lstStyle/>
        <a:p>
          <a:endParaRPr lang="en-US"/>
        </a:p>
      </dgm:t>
    </dgm:pt>
    <dgm:pt modelId="{81003851-915F-4617-933D-6A03405475BD}">
      <dgm:prSet phldrT="[Text]"/>
      <dgm:spPr/>
      <dgm:t>
        <a:bodyPr/>
        <a:lstStyle/>
        <a:p>
          <a:r>
            <a:rPr lang="en-US" b="1" dirty="0"/>
            <a:t>Chaos 1D6</a:t>
          </a:r>
          <a:endParaRPr lang="en-US" noProof="0" dirty="0"/>
        </a:p>
      </dgm:t>
    </dgm:pt>
    <dgm:pt modelId="{2D976309-39D5-4DFC-892E-D02ED7572358}" type="parTrans" cxnId="{E231614C-0372-4395-872B-906257A166A2}">
      <dgm:prSet/>
      <dgm:spPr/>
      <dgm:t>
        <a:bodyPr/>
        <a:lstStyle/>
        <a:p>
          <a:endParaRPr lang="en-US"/>
        </a:p>
      </dgm:t>
    </dgm:pt>
    <dgm:pt modelId="{C9DA5E51-42F9-4847-8344-9DC4113C50AF}" type="sibTrans" cxnId="{E231614C-0372-4395-872B-906257A166A2}">
      <dgm:prSet/>
      <dgm:spPr/>
      <dgm:t>
        <a:bodyPr/>
        <a:lstStyle/>
        <a:p>
          <a:endParaRPr lang="en-US"/>
        </a:p>
      </dgm:t>
    </dgm:pt>
    <dgm:pt modelId="{A3593000-595F-4CC6-BCF1-7A168B27EA3C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Leadership (align, decide, prioritize, command)</a:t>
          </a:r>
          <a:endParaRPr lang="en-US" b="1" dirty="0"/>
        </a:p>
      </dgm:t>
    </dgm:pt>
    <dgm:pt modelId="{B037E450-289F-449D-959D-3B30FAFF847A}" type="parTrans" cxnId="{99C84791-A708-43D4-B65F-6ED1E29F0F77}">
      <dgm:prSet/>
      <dgm:spPr/>
      <dgm:t>
        <a:bodyPr/>
        <a:lstStyle/>
        <a:p>
          <a:endParaRPr lang="en-US"/>
        </a:p>
      </dgm:t>
    </dgm:pt>
    <dgm:pt modelId="{C474F89E-3F11-4FE7-8CC0-B17FBA978668}" type="sibTrans" cxnId="{99C84791-A708-43D4-B65F-6ED1E29F0F77}">
      <dgm:prSet/>
      <dgm:spPr/>
      <dgm:t>
        <a:bodyPr/>
        <a:lstStyle/>
        <a:p>
          <a:endParaRPr lang="en-US"/>
        </a:p>
      </dgm:t>
    </dgm:pt>
    <dgm:pt modelId="{646B3365-B270-4F5B-AF34-60F8104B4725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Personnel management (roles, conflict, negotiation)</a:t>
          </a:r>
        </a:p>
      </dgm:t>
    </dgm:pt>
    <dgm:pt modelId="{72F6DBFC-6EA9-4DD9-BE91-2027EAD26F1B}" type="parTrans" cxnId="{81B08B75-FE4A-442E-BFD9-18E5EADF5C7F}">
      <dgm:prSet/>
      <dgm:spPr/>
      <dgm:t>
        <a:bodyPr/>
        <a:lstStyle/>
        <a:p>
          <a:endParaRPr lang="en-US"/>
        </a:p>
      </dgm:t>
    </dgm:pt>
    <dgm:pt modelId="{C5E1E6C4-0236-4C09-805A-FB4500032A04}" type="sibTrans" cxnId="{81B08B75-FE4A-442E-BFD9-18E5EADF5C7F}">
      <dgm:prSet/>
      <dgm:spPr/>
      <dgm:t>
        <a:bodyPr/>
        <a:lstStyle/>
        <a:p>
          <a:endParaRPr lang="en-US"/>
        </a:p>
      </dgm:t>
    </dgm:pt>
    <dgm:pt modelId="{2DA16440-6E11-4AB7-8E40-79195808464A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Singing (energy, cohesion, group regulation)</a:t>
          </a:r>
        </a:p>
      </dgm:t>
    </dgm:pt>
    <dgm:pt modelId="{3138112A-277B-4BDB-AF43-3F5BD9254149}" type="parTrans" cxnId="{8D828601-3FE5-4767-98DA-D629918FA20E}">
      <dgm:prSet/>
      <dgm:spPr/>
      <dgm:t>
        <a:bodyPr/>
        <a:lstStyle/>
        <a:p>
          <a:endParaRPr lang="en-US"/>
        </a:p>
      </dgm:t>
    </dgm:pt>
    <dgm:pt modelId="{02B7C0B0-607F-46D2-90CF-6C6F67CD003E}" type="sibTrans" cxnId="{8D828601-3FE5-4767-98DA-D629918FA20E}">
      <dgm:prSet/>
      <dgm:spPr/>
      <dgm:t>
        <a:bodyPr/>
        <a:lstStyle/>
        <a:p>
          <a:endParaRPr lang="en-US"/>
        </a:p>
      </dgm:t>
    </dgm:pt>
    <dgm:pt modelId="{48230965-9C76-43D5-B11A-C5D65806BC77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Socializing (persuade, ask for support, read the environment)</a:t>
          </a:r>
        </a:p>
      </dgm:t>
    </dgm:pt>
    <dgm:pt modelId="{48ABE137-BE09-43CC-B17D-9A266539A458}" type="parTrans" cxnId="{A31E22BF-9253-4156-8EDA-B613DFC47096}">
      <dgm:prSet/>
      <dgm:spPr/>
      <dgm:t>
        <a:bodyPr/>
        <a:lstStyle/>
        <a:p>
          <a:endParaRPr lang="en-US"/>
        </a:p>
      </dgm:t>
    </dgm:pt>
    <dgm:pt modelId="{D37B07AE-C751-4C51-A5AE-5CEB1482F87B}" type="sibTrans" cxnId="{A31E22BF-9253-4156-8EDA-B613DFC47096}">
      <dgm:prSet/>
      <dgm:spPr/>
      <dgm:t>
        <a:bodyPr/>
        <a:lstStyle/>
        <a:p>
          <a:endParaRPr lang="en-US"/>
        </a:p>
      </dgm:t>
    </dgm:pt>
    <dgm:pt modelId="{218ABB1E-6942-4064-993E-EB882B4A82F1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Improvisation (unconventional solution under pressure)</a:t>
          </a:r>
        </a:p>
      </dgm:t>
    </dgm:pt>
    <dgm:pt modelId="{7432EB78-D473-46AE-8B57-69B26469DE56}" type="parTrans" cxnId="{6A8ABC32-E12F-4BCB-BBC9-54EC49C1163F}">
      <dgm:prSet/>
      <dgm:spPr/>
      <dgm:t>
        <a:bodyPr/>
        <a:lstStyle/>
        <a:p>
          <a:endParaRPr lang="en-US"/>
        </a:p>
      </dgm:t>
    </dgm:pt>
    <dgm:pt modelId="{C26AE388-B7B9-44DD-9F4D-2CC453E5A1F9}" type="sibTrans" cxnId="{6A8ABC32-E12F-4BCB-BBC9-54EC49C1163F}">
      <dgm:prSet/>
      <dgm:spPr/>
      <dgm:t>
        <a:bodyPr/>
        <a:lstStyle/>
        <a:p>
          <a:endParaRPr lang="en-US"/>
        </a:p>
      </dgm:t>
    </dgm:pt>
    <dgm:pt modelId="{663BA288-4FB3-4738-B3CD-25935737F76B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dirty="0"/>
            <a:t>Technical storytelling (explain, persuade, obtain buy-in)</a:t>
          </a:r>
        </a:p>
      </dgm:t>
    </dgm:pt>
    <dgm:pt modelId="{ED453588-0402-48F7-9864-339695189CCC}" type="parTrans" cxnId="{DE8A4CE6-F9B4-428A-8C47-4B747D256A6E}">
      <dgm:prSet/>
      <dgm:spPr/>
      <dgm:t>
        <a:bodyPr/>
        <a:lstStyle/>
        <a:p>
          <a:endParaRPr lang="en-US"/>
        </a:p>
      </dgm:t>
    </dgm:pt>
    <dgm:pt modelId="{5DD03178-E00C-496F-8910-7CFECE31F767}" type="sibTrans" cxnId="{DE8A4CE6-F9B4-428A-8C47-4B747D256A6E}">
      <dgm:prSet/>
      <dgm:spPr/>
      <dgm:t>
        <a:bodyPr/>
        <a:lstStyle/>
        <a:p>
          <a:endParaRPr lang="en-US"/>
        </a:p>
      </dgm:t>
    </dgm:pt>
    <dgm:pt modelId="{77E7A1FD-927A-4CE1-AA30-A79C85F2890B}" type="pres">
      <dgm:prSet presAssocID="{E53A51B3-892B-4659-8BC2-09E8683C315F}" presName="Name0" presStyleCnt="0">
        <dgm:presLayoutVars>
          <dgm:dir/>
          <dgm:animLvl val="lvl"/>
          <dgm:resizeHandles val="exact"/>
        </dgm:presLayoutVars>
      </dgm:prSet>
      <dgm:spPr/>
    </dgm:pt>
    <dgm:pt modelId="{44677EF1-DA93-44D2-A25C-F3709D1C59F5}" type="pres">
      <dgm:prSet presAssocID="{EE22E1A3-EC60-4D9E-82F3-F056D463EE03}" presName="composite" presStyleCnt="0"/>
      <dgm:spPr/>
    </dgm:pt>
    <dgm:pt modelId="{01BA7475-92B6-47EC-A140-6C6CD875E74D}" type="pres">
      <dgm:prSet presAssocID="{EE22E1A3-EC60-4D9E-82F3-F056D463EE03}" presName="parTx" presStyleLbl="alignNode1" presStyleIdx="0" presStyleCnt="2" custScaleY="129908">
        <dgm:presLayoutVars>
          <dgm:chMax val="0"/>
          <dgm:chPref val="0"/>
          <dgm:bulletEnabled val="1"/>
        </dgm:presLayoutVars>
      </dgm:prSet>
      <dgm:spPr/>
    </dgm:pt>
    <dgm:pt modelId="{0F3A5C98-359C-4BD0-A7CE-3BEC07FB6BFC}" type="pres">
      <dgm:prSet presAssocID="{EE22E1A3-EC60-4D9E-82F3-F056D463EE03}" presName="desTx" presStyleLbl="alignAccFollowNode1" presStyleIdx="0" presStyleCnt="2" custScaleY="96376" custLinFactNeighborX="-39227" custLinFactNeighborY="-4235">
        <dgm:presLayoutVars>
          <dgm:bulletEnabled val="1"/>
        </dgm:presLayoutVars>
      </dgm:prSet>
      <dgm:spPr/>
    </dgm:pt>
    <dgm:pt modelId="{07283B56-51A6-4CC6-958D-269262961B1A}" type="pres">
      <dgm:prSet presAssocID="{0500A3B7-6D15-4E1E-81D6-B33EBCF98B6C}" presName="space" presStyleCnt="0"/>
      <dgm:spPr/>
    </dgm:pt>
    <dgm:pt modelId="{10AA7E06-48B4-4C86-B234-6D9F59CB03CE}" type="pres">
      <dgm:prSet presAssocID="{81003851-915F-4617-933D-6A03405475BD}" presName="composite" presStyleCnt="0"/>
      <dgm:spPr/>
    </dgm:pt>
    <dgm:pt modelId="{16BAEC22-2384-414B-A5F3-38F7CBDFB048}" type="pres">
      <dgm:prSet presAssocID="{81003851-915F-4617-933D-6A03405475B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D09E550-A085-4376-8930-9F46031684DD}" type="pres">
      <dgm:prSet presAssocID="{81003851-915F-4617-933D-6A03405475B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D828601-3FE5-4767-98DA-D629918FA20E}" srcId="{81003851-915F-4617-933D-6A03405475BD}" destId="{2DA16440-6E11-4AB7-8E40-79195808464A}" srcOrd="2" destOrd="0" parTransId="{3138112A-277B-4BDB-AF43-3F5BD9254149}" sibTransId="{02B7C0B0-607F-46D2-90CF-6C6F67CD003E}"/>
    <dgm:cxn modelId="{A5F48715-3D1B-4297-9D3E-C402048816D0}" type="presOf" srcId="{3225CA3D-6FC5-4B4D-AFCC-63005E87E40B}" destId="{0F3A5C98-359C-4BD0-A7CE-3BEC07FB6BFC}" srcOrd="0" destOrd="4" presId="urn:microsoft.com/office/officeart/2005/8/layout/hList1"/>
    <dgm:cxn modelId="{41AE5717-A6B7-469C-BDEC-07F8A25E2EC1}" type="presOf" srcId="{663BA288-4FB3-4738-B3CD-25935737F76B}" destId="{BD09E550-A085-4376-8930-9F46031684DD}" srcOrd="0" destOrd="5" presId="urn:microsoft.com/office/officeart/2005/8/layout/hList1"/>
    <dgm:cxn modelId="{E125CF21-1DAC-4361-8449-8557002FE9C9}" type="presOf" srcId="{B62F43F3-B91E-4400-939C-C25D9636F032}" destId="{0F3A5C98-359C-4BD0-A7CE-3BEC07FB6BFC}" srcOrd="0" destOrd="2" presId="urn:microsoft.com/office/officeart/2005/8/layout/hList1"/>
    <dgm:cxn modelId="{83746827-5938-410D-9ABA-385084212475}" type="presOf" srcId="{E53A51B3-892B-4659-8BC2-09E8683C315F}" destId="{77E7A1FD-927A-4CE1-AA30-A79C85F2890B}" srcOrd="0" destOrd="0" presId="urn:microsoft.com/office/officeart/2005/8/layout/hList1"/>
    <dgm:cxn modelId="{6A8ABC32-E12F-4BCB-BBC9-54EC49C1163F}" srcId="{81003851-915F-4617-933D-6A03405475BD}" destId="{218ABB1E-6942-4064-993E-EB882B4A82F1}" srcOrd="4" destOrd="0" parTransId="{7432EB78-D473-46AE-8B57-69B26469DE56}" sibTransId="{C26AE388-B7B9-44DD-9F4D-2CC453E5A1F9}"/>
    <dgm:cxn modelId="{450D363B-52BC-4993-8774-24E5568E4DBD}" type="presOf" srcId="{7ABB9E3F-C100-4C73-914D-8363BA7AAFAF}" destId="{0F3A5C98-359C-4BD0-A7CE-3BEC07FB6BFC}" srcOrd="0" destOrd="5" presId="urn:microsoft.com/office/officeart/2005/8/layout/hList1"/>
    <dgm:cxn modelId="{89ADB848-ECA1-4373-A1A4-5C4DA70B4DC7}" type="presOf" srcId="{42D72509-EF42-459D-AADD-F6592A21D9C9}" destId="{0F3A5C98-359C-4BD0-A7CE-3BEC07FB6BFC}" srcOrd="0" destOrd="0" presId="urn:microsoft.com/office/officeart/2005/8/layout/hList1"/>
    <dgm:cxn modelId="{E231614C-0372-4395-872B-906257A166A2}" srcId="{E53A51B3-892B-4659-8BC2-09E8683C315F}" destId="{81003851-915F-4617-933D-6A03405475BD}" srcOrd="1" destOrd="0" parTransId="{2D976309-39D5-4DFC-892E-D02ED7572358}" sibTransId="{C9DA5E51-42F9-4847-8344-9DC4113C50AF}"/>
    <dgm:cxn modelId="{6BFB924C-FB4C-411E-9124-9A72C7A24DEB}" srcId="{EE22E1A3-EC60-4D9E-82F3-F056D463EE03}" destId="{1EF3DC2B-BF75-4624-B748-4998A423D31A}" srcOrd="1" destOrd="0" parTransId="{FED058B8-F3E3-40E1-8535-6F2B7000F29F}" sibTransId="{42F1F6E5-6546-4096-B5DD-193AA6FA6617}"/>
    <dgm:cxn modelId="{6C6BC654-DF1E-42E3-B4B4-03EE97A5B1F9}" srcId="{EE22E1A3-EC60-4D9E-82F3-F056D463EE03}" destId="{7ABB9E3F-C100-4C73-914D-8363BA7AAFAF}" srcOrd="5" destOrd="0" parTransId="{A413884B-3FC3-4969-A922-06D87DBD311C}" sibTransId="{0CBAEB18-2E2A-4696-9496-F74A971EA7C0}"/>
    <dgm:cxn modelId="{81B08B75-FE4A-442E-BFD9-18E5EADF5C7F}" srcId="{81003851-915F-4617-933D-6A03405475BD}" destId="{646B3365-B270-4F5B-AF34-60F8104B4725}" srcOrd="1" destOrd="0" parTransId="{72F6DBFC-6EA9-4DD9-BE91-2027EAD26F1B}" sibTransId="{C5E1E6C4-0236-4C09-805A-FB4500032A04}"/>
    <dgm:cxn modelId="{2F44C357-7388-411D-A807-2D211AAD0044}" type="presOf" srcId="{646B3365-B270-4F5B-AF34-60F8104B4725}" destId="{BD09E550-A085-4376-8930-9F46031684DD}" srcOrd="0" destOrd="1" presId="urn:microsoft.com/office/officeart/2005/8/layout/hList1"/>
    <dgm:cxn modelId="{3B88C959-C7CC-4238-B928-583A78FB5077}" srcId="{EE22E1A3-EC60-4D9E-82F3-F056D463EE03}" destId="{42D72509-EF42-459D-AADD-F6592A21D9C9}" srcOrd="0" destOrd="0" parTransId="{C55A65B2-145F-46F4-9AF2-6B2F973B2683}" sibTransId="{B64BCFCE-910F-4D49-8D5D-97935CB1CDC8}"/>
    <dgm:cxn modelId="{ED55B982-8BFD-47EC-92F9-440646773677}" type="presOf" srcId="{2DA16440-6E11-4AB7-8E40-79195808464A}" destId="{BD09E550-A085-4376-8930-9F46031684DD}" srcOrd="0" destOrd="2" presId="urn:microsoft.com/office/officeart/2005/8/layout/hList1"/>
    <dgm:cxn modelId="{504B2187-BA51-4BB0-9D54-360DB0B097D0}" type="presOf" srcId="{EE22E1A3-EC60-4D9E-82F3-F056D463EE03}" destId="{01BA7475-92B6-47EC-A140-6C6CD875E74D}" srcOrd="0" destOrd="0" presId="urn:microsoft.com/office/officeart/2005/8/layout/hList1"/>
    <dgm:cxn modelId="{B69E358D-4F6F-4C50-B780-0662E757590A}" type="presOf" srcId="{48230965-9C76-43D5-B11A-C5D65806BC77}" destId="{BD09E550-A085-4376-8930-9F46031684DD}" srcOrd="0" destOrd="3" presId="urn:microsoft.com/office/officeart/2005/8/layout/hList1"/>
    <dgm:cxn modelId="{99C84791-A708-43D4-B65F-6ED1E29F0F77}" srcId="{81003851-915F-4617-933D-6A03405475BD}" destId="{A3593000-595F-4CC6-BCF1-7A168B27EA3C}" srcOrd="0" destOrd="0" parTransId="{B037E450-289F-449D-959D-3B30FAFF847A}" sibTransId="{C474F89E-3F11-4FE7-8CC0-B17FBA978668}"/>
    <dgm:cxn modelId="{5632F7A0-E58A-4F61-8A63-362AA938C8E6}" type="presOf" srcId="{83A1986E-047F-4770-936A-B27006494424}" destId="{0F3A5C98-359C-4BD0-A7CE-3BEC07FB6BFC}" srcOrd="0" destOrd="3" presId="urn:microsoft.com/office/officeart/2005/8/layout/hList1"/>
    <dgm:cxn modelId="{B6CF54A4-DF49-49D6-95A5-393781761B92}" srcId="{EE22E1A3-EC60-4D9E-82F3-F056D463EE03}" destId="{83A1986E-047F-4770-936A-B27006494424}" srcOrd="3" destOrd="0" parTransId="{F2012A80-15D5-4A48-BB38-76F257C0C1E5}" sibTransId="{1CE04E23-7E5E-4A00-9FBF-E7ECA113FBEC}"/>
    <dgm:cxn modelId="{165AF8A9-4C12-43E5-BC32-335A2753E10B}" type="presOf" srcId="{218ABB1E-6942-4064-993E-EB882B4A82F1}" destId="{BD09E550-A085-4376-8930-9F46031684DD}" srcOrd="0" destOrd="4" presId="urn:microsoft.com/office/officeart/2005/8/layout/hList1"/>
    <dgm:cxn modelId="{51B366B6-8524-48E8-8D82-1245CDDBB685}" srcId="{EE22E1A3-EC60-4D9E-82F3-F056D463EE03}" destId="{3225CA3D-6FC5-4B4D-AFCC-63005E87E40B}" srcOrd="4" destOrd="0" parTransId="{370FB244-C1BB-4EBB-A766-DD79CE63A9AF}" sibTransId="{9657DD34-CCD6-401E-B161-C0A301F47D1C}"/>
    <dgm:cxn modelId="{B3B175B6-F9F1-4AB9-A43C-7C0AAEDB75DA}" type="presOf" srcId="{1EF3DC2B-BF75-4624-B748-4998A423D31A}" destId="{0F3A5C98-359C-4BD0-A7CE-3BEC07FB6BFC}" srcOrd="0" destOrd="1" presId="urn:microsoft.com/office/officeart/2005/8/layout/hList1"/>
    <dgm:cxn modelId="{9677DDB7-A71C-4E0B-8363-A34A397E252D}" type="presOf" srcId="{A3593000-595F-4CC6-BCF1-7A168B27EA3C}" destId="{BD09E550-A085-4376-8930-9F46031684DD}" srcOrd="0" destOrd="0" presId="urn:microsoft.com/office/officeart/2005/8/layout/hList1"/>
    <dgm:cxn modelId="{A31E22BF-9253-4156-8EDA-B613DFC47096}" srcId="{81003851-915F-4617-933D-6A03405475BD}" destId="{48230965-9C76-43D5-B11A-C5D65806BC77}" srcOrd="3" destOrd="0" parTransId="{48ABE137-BE09-43CC-B17D-9A266539A458}" sibTransId="{D37B07AE-C751-4C51-A5AE-5CEB1482F87B}"/>
    <dgm:cxn modelId="{0526F8D9-59B4-4079-91B1-C82B4C84696B}" type="presOf" srcId="{81003851-915F-4617-933D-6A03405475BD}" destId="{16BAEC22-2384-414B-A5F3-38F7CBDFB048}" srcOrd="0" destOrd="0" presId="urn:microsoft.com/office/officeart/2005/8/layout/hList1"/>
    <dgm:cxn modelId="{2CE033E1-8169-4E64-9BE2-F4DF2799A675}" srcId="{E53A51B3-892B-4659-8BC2-09E8683C315F}" destId="{EE22E1A3-EC60-4D9E-82F3-F056D463EE03}" srcOrd="0" destOrd="0" parTransId="{E2AA9437-EEAE-4E82-9109-12B6D8DED058}" sibTransId="{0500A3B7-6D15-4E1E-81D6-B33EBCF98B6C}"/>
    <dgm:cxn modelId="{DE8A4CE6-F9B4-428A-8C47-4B747D256A6E}" srcId="{81003851-915F-4617-933D-6A03405475BD}" destId="{663BA288-4FB3-4738-B3CD-25935737F76B}" srcOrd="5" destOrd="0" parTransId="{ED453588-0402-48F7-9864-339695189CCC}" sibTransId="{5DD03178-E00C-496F-8910-7CFECE31F767}"/>
    <dgm:cxn modelId="{DF2407EB-43A8-42EC-92A6-0A426169D9E7}" srcId="{EE22E1A3-EC60-4D9E-82F3-F056D463EE03}" destId="{B62F43F3-B91E-4400-939C-C25D9636F032}" srcOrd="2" destOrd="0" parTransId="{C720BACE-A47D-4D58-875C-BE3990A0E3EB}" sibTransId="{AA14F502-B438-4855-8ED2-4D76FB027C58}"/>
    <dgm:cxn modelId="{8562C92A-9901-49BB-9F96-CE4B901FA55C}" type="presParOf" srcId="{77E7A1FD-927A-4CE1-AA30-A79C85F2890B}" destId="{44677EF1-DA93-44D2-A25C-F3709D1C59F5}" srcOrd="0" destOrd="0" presId="urn:microsoft.com/office/officeart/2005/8/layout/hList1"/>
    <dgm:cxn modelId="{21DB85BF-4534-4FEB-ABD9-4229D4CF2E31}" type="presParOf" srcId="{44677EF1-DA93-44D2-A25C-F3709D1C59F5}" destId="{01BA7475-92B6-47EC-A140-6C6CD875E74D}" srcOrd="0" destOrd="0" presId="urn:microsoft.com/office/officeart/2005/8/layout/hList1"/>
    <dgm:cxn modelId="{B118E77C-526C-478E-8086-4CC0F4953D85}" type="presParOf" srcId="{44677EF1-DA93-44D2-A25C-F3709D1C59F5}" destId="{0F3A5C98-359C-4BD0-A7CE-3BEC07FB6BFC}" srcOrd="1" destOrd="0" presId="urn:microsoft.com/office/officeart/2005/8/layout/hList1"/>
    <dgm:cxn modelId="{A58223C3-0F5C-47F2-8C60-F5FF87AF2A48}" type="presParOf" srcId="{77E7A1FD-927A-4CE1-AA30-A79C85F2890B}" destId="{07283B56-51A6-4CC6-958D-269262961B1A}" srcOrd="1" destOrd="0" presId="urn:microsoft.com/office/officeart/2005/8/layout/hList1"/>
    <dgm:cxn modelId="{5BDE5196-0789-435C-B232-79AB3A90B389}" type="presParOf" srcId="{77E7A1FD-927A-4CE1-AA30-A79C85F2890B}" destId="{10AA7E06-48B4-4C86-B234-6D9F59CB03CE}" srcOrd="2" destOrd="0" presId="urn:microsoft.com/office/officeart/2005/8/layout/hList1"/>
    <dgm:cxn modelId="{5AD806EC-C724-4245-A419-0196FDD6FD87}" type="presParOf" srcId="{10AA7E06-48B4-4C86-B234-6D9F59CB03CE}" destId="{16BAEC22-2384-414B-A5F3-38F7CBDFB048}" srcOrd="0" destOrd="0" presId="urn:microsoft.com/office/officeart/2005/8/layout/hList1"/>
    <dgm:cxn modelId="{B86FD9B8-9C9F-4C32-A82B-997E2F4CE16C}" type="presParOf" srcId="{10AA7E06-48B4-4C86-B234-6D9F59CB03CE}" destId="{BD09E550-A085-4376-8930-9F46031684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DCDC0A-2A07-41D7-939D-3E36BCFA8238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15B0478-6F2F-4625-8E82-8F5128254DC6}">
      <dgm:prSet phldrT="[Text]"/>
      <dgm:spPr/>
      <dgm:t>
        <a:bodyPr/>
        <a:lstStyle/>
        <a:p>
          <a:r>
            <a:rPr lang="en-US" noProof="0" dirty="0"/>
            <a:t>1. Experience</a:t>
          </a:r>
        </a:p>
      </dgm:t>
    </dgm:pt>
    <dgm:pt modelId="{C36D9B9F-A288-4350-BCC6-B9DCA9541972}" type="parTrans" cxnId="{C73260F6-822C-4AF7-8231-71C30121041F}">
      <dgm:prSet/>
      <dgm:spPr/>
      <dgm:t>
        <a:bodyPr/>
        <a:lstStyle/>
        <a:p>
          <a:endParaRPr lang="es-MX"/>
        </a:p>
      </dgm:t>
    </dgm:pt>
    <dgm:pt modelId="{4926AC89-3740-4583-B4B4-161C1ABA8159}" type="sibTrans" cxnId="{C73260F6-822C-4AF7-8231-71C30121041F}">
      <dgm:prSet/>
      <dgm:spPr/>
      <dgm:t>
        <a:bodyPr/>
        <a:lstStyle/>
        <a:p>
          <a:endParaRPr lang="es-MX"/>
        </a:p>
      </dgm:t>
    </dgm:pt>
    <dgm:pt modelId="{CD287064-EEF1-49FD-92D9-658099FF7F80}">
      <dgm:prSet phldrT="[Text]"/>
      <dgm:spPr/>
      <dgm:t>
        <a:bodyPr/>
        <a:lstStyle/>
        <a:p>
          <a:r>
            <a:rPr lang="en-US" noProof="0" dirty="0"/>
            <a:t>2. Reflection</a:t>
          </a:r>
        </a:p>
      </dgm:t>
    </dgm:pt>
    <dgm:pt modelId="{B37A7F82-7006-47C0-8C8D-678C28351E18}" type="parTrans" cxnId="{9F8F1FD7-A5C5-405F-8D8F-B29DBB9593FD}">
      <dgm:prSet/>
      <dgm:spPr/>
      <dgm:t>
        <a:bodyPr/>
        <a:lstStyle/>
        <a:p>
          <a:endParaRPr lang="es-MX"/>
        </a:p>
      </dgm:t>
    </dgm:pt>
    <dgm:pt modelId="{2497492E-E8CF-4808-829E-82374AEFB1CC}" type="sibTrans" cxnId="{9F8F1FD7-A5C5-405F-8D8F-B29DBB9593FD}">
      <dgm:prSet/>
      <dgm:spPr/>
      <dgm:t>
        <a:bodyPr/>
        <a:lstStyle/>
        <a:p>
          <a:endParaRPr lang="es-MX"/>
        </a:p>
      </dgm:t>
    </dgm:pt>
    <dgm:pt modelId="{725E305D-FBD2-4283-8862-0AB31E281278}">
      <dgm:prSet phldrT="[Text]"/>
      <dgm:spPr/>
      <dgm:t>
        <a:bodyPr/>
        <a:lstStyle/>
        <a:p>
          <a:r>
            <a:rPr lang="en-US" noProof="0" dirty="0"/>
            <a:t>3. Application</a:t>
          </a:r>
        </a:p>
      </dgm:t>
    </dgm:pt>
    <dgm:pt modelId="{405F9E58-9598-4C89-8C9E-61C82A1A0B89}" type="parTrans" cxnId="{4B8AE4F0-E4D7-4F50-8C8F-AC329501F96E}">
      <dgm:prSet/>
      <dgm:spPr/>
      <dgm:t>
        <a:bodyPr/>
        <a:lstStyle/>
        <a:p>
          <a:endParaRPr lang="es-MX"/>
        </a:p>
      </dgm:t>
    </dgm:pt>
    <dgm:pt modelId="{05B9C82D-B148-49FC-8956-07C69A194F6E}" type="sibTrans" cxnId="{4B8AE4F0-E4D7-4F50-8C8F-AC329501F96E}">
      <dgm:prSet/>
      <dgm:spPr/>
      <dgm:t>
        <a:bodyPr/>
        <a:lstStyle/>
        <a:p>
          <a:endParaRPr lang="es-MX"/>
        </a:p>
      </dgm:t>
    </dgm:pt>
    <dgm:pt modelId="{A6D20243-20DB-4811-A43A-DD625CED4035}" type="pres">
      <dgm:prSet presAssocID="{6ADCDC0A-2A07-41D7-939D-3E36BCFA8238}" presName="compositeShape" presStyleCnt="0">
        <dgm:presLayoutVars>
          <dgm:chMax val="7"/>
          <dgm:dir/>
          <dgm:resizeHandles val="exact"/>
        </dgm:presLayoutVars>
      </dgm:prSet>
      <dgm:spPr/>
    </dgm:pt>
    <dgm:pt modelId="{9447CFBC-5F1D-4EFF-B170-F64336CC7DEE}" type="pres">
      <dgm:prSet presAssocID="{6ADCDC0A-2A07-41D7-939D-3E36BCFA8238}" presName="wedge1" presStyleLbl="node1" presStyleIdx="0" presStyleCnt="3"/>
      <dgm:spPr/>
    </dgm:pt>
    <dgm:pt modelId="{F2BEF70F-5510-40CB-AEC7-DBCA405F050B}" type="pres">
      <dgm:prSet presAssocID="{6ADCDC0A-2A07-41D7-939D-3E36BCFA8238}" presName="dummy1a" presStyleCnt="0"/>
      <dgm:spPr/>
    </dgm:pt>
    <dgm:pt modelId="{887E88AF-A4DF-4B46-85EE-76C9682BFDA5}" type="pres">
      <dgm:prSet presAssocID="{6ADCDC0A-2A07-41D7-939D-3E36BCFA8238}" presName="dummy1b" presStyleCnt="0"/>
      <dgm:spPr/>
    </dgm:pt>
    <dgm:pt modelId="{B9A0ECDB-CCC0-403A-B5D1-803A0A247331}" type="pres">
      <dgm:prSet presAssocID="{6ADCDC0A-2A07-41D7-939D-3E36BCFA823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097295D-5921-48F1-A8BD-4C4603B54B88}" type="pres">
      <dgm:prSet presAssocID="{6ADCDC0A-2A07-41D7-939D-3E36BCFA8238}" presName="wedge2" presStyleLbl="node1" presStyleIdx="1" presStyleCnt="3"/>
      <dgm:spPr/>
    </dgm:pt>
    <dgm:pt modelId="{1446C011-8D74-44AE-A62E-FE1B85DB4246}" type="pres">
      <dgm:prSet presAssocID="{6ADCDC0A-2A07-41D7-939D-3E36BCFA8238}" presName="dummy2a" presStyleCnt="0"/>
      <dgm:spPr/>
    </dgm:pt>
    <dgm:pt modelId="{30F4A6A1-A1A8-453B-AD3B-3EA0D0E183F1}" type="pres">
      <dgm:prSet presAssocID="{6ADCDC0A-2A07-41D7-939D-3E36BCFA8238}" presName="dummy2b" presStyleCnt="0"/>
      <dgm:spPr/>
    </dgm:pt>
    <dgm:pt modelId="{DEDE0F64-8C56-4630-93B0-C4051FD912DE}" type="pres">
      <dgm:prSet presAssocID="{6ADCDC0A-2A07-41D7-939D-3E36BCFA823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8DECAAD-8FB0-46BB-A52B-FFDAABE789CD}" type="pres">
      <dgm:prSet presAssocID="{6ADCDC0A-2A07-41D7-939D-3E36BCFA8238}" presName="wedge3" presStyleLbl="node1" presStyleIdx="2" presStyleCnt="3"/>
      <dgm:spPr/>
    </dgm:pt>
    <dgm:pt modelId="{D2C4C623-72EA-4D61-8F03-BA52B9AE6060}" type="pres">
      <dgm:prSet presAssocID="{6ADCDC0A-2A07-41D7-939D-3E36BCFA8238}" presName="dummy3a" presStyleCnt="0"/>
      <dgm:spPr/>
    </dgm:pt>
    <dgm:pt modelId="{D953F719-0F0E-4F7D-B2DD-AF3B6F50F4CB}" type="pres">
      <dgm:prSet presAssocID="{6ADCDC0A-2A07-41D7-939D-3E36BCFA8238}" presName="dummy3b" presStyleCnt="0"/>
      <dgm:spPr/>
    </dgm:pt>
    <dgm:pt modelId="{A8003F11-C2A7-4724-AC22-3B521D4C94D6}" type="pres">
      <dgm:prSet presAssocID="{6ADCDC0A-2A07-41D7-939D-3E36BCFA823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46D9D76C-DE8D-4210-8F77-274F279E6809}" type="pres">
      <dgm:prSet presAssocID="{4926AC89-3740-4583-B4B4-161C1ABA8159}" presName="arrowWedge1" presStyleLbl="fgSibTrans2D1" presStyleIdx="0" presStyleCnt="3"/>
      <dgm:spPr/>
    </dgm:pt>
    <dgm:pt modelId="{35C1D3C9-8499-4D6F-99E4-0E48BCE53D89}" type="pres">
      <dgm:prSet presAssocID="{2497492E-E8CF-4808-829E-82374AEFB1CC}" presName="arrowWedge2" presStyleLbl="fgSibTrans2D1" presStyleIdx="1" presStyleCnt="3"/>
      <dgm:spPr/>
    </dgm:pt>
    <dgm:pt modelId="{34AF1724-1DD5-4256-AAF2-039D348AA041}" type="pres">
      <dgm:prSet presAssocID="{05B9C82D-B148-49FC-8956-07C69A194F6E}" presName="arrowWedge3" presStyleLbl="fgSibTrans2D1" presStyleIdx="2" presStyleCnt="3"/>
      <dgm:spPr/>
    </dgm:pt>
  </dgm:ptLst>
  <dgm:cxnLst>
    <dgm:cxn modelId="{8C311646-A8EA-4CF8-80B9-ED113E5BF021}" type="presOf" srcId="{CD287064-EEF1-49FD-92D9-658099FF7F80}" destId="{DEDE0F64-8C56-4630-93B0-C4051FD912DE}" srcOrd="1" destOrd="0" presId="urn:microsoft.com/office/officeart/2005/8/layout/cycle8"/>
    <dgm:cxn modelId="{DA394E6E-6A72-48D7-ABEC-DEDB02EFBC7B}" type="presOf" srcId="{6ADCDC0A-2A07-41D7-939D-3E36BCFA8238}" destId="{A6D20243-20DB-4811-A43A-DD625CED4035}" srcOrd="0" destOrd="0" presId="urn:microsoft.com/office/officeart/2005/8/layout/cycle8"/>
    <dgm:cxn modelId="{8E34D550-1E5F-4529-9D0E-F678B9E72D4B}" type="presOf" srcId="{415B0478-6F2F-4625-8E82-8F5128254DC6}" destId="{9447CFBC-5F1D-4EFF-B170-F64336CC7DEE}" srcOrd="0" destOrd="0" presId="urn:microsoft.com/office/officeart/2005/8/layout/cycle8"/>
    <dgm:cxn modelId="{B2226F88-A187-4A40-9ED7-E2A5F2F54523}" type="presOf" srcId="{415B0478-6F2F-4625-8E82-8F5128254DC6}" destId="{B9A0ECDB-CCC0-403A-B5D1-803A0A247331}" srcOrd="1" destOrd="0" presId="urn:microsoft.com/office/officeart/2005/8/layout/cycle8"/>
    <dgm:cxn modelId="{7C06B396-5B1E-4B4E-975B-EC085F5CA61B}" type="presOf" srcId="{CD287064-EEF1-49FD-92D9-658099FF7F80}" destId="{4097295D-5921-48F1-A8BD-4C4603B54B88}" srcOrd="0" destOrd="0" presId="urn:microsoft.com/office/officeart/2005/8/layout/cycle8"/>
    <dgm:cxn modelId="{34317AD4-2F74-4E44-8089-2471988DACD5}" type="presOf" srcId="{725E305D-FBD2-4283-8862-0AB31E281278}" destId="{A8003F11-C2A7-4724-AC22-3B521D4C94D6}" srcOrd="1" destOrd="0" presId="urn:microsoft.com/office/officeart/2005/8/layout/cycle8"/>
    <dgm:cxn modelId="{9F8F1FD7-A5C5-405F-8D8F-B29DBB9593FD}" srcId="{6ADCDC0A-2A07-41D7-939D-3E36BCFA8238}" destId="{CD287064-EEF1-49FD-92D9-658099FF7F80}" srcOrd="1" destOrd="0" parTransId="{B37A7F82-7006-47C0-8C8D-678C28351E18}" sibTransId="{2497492E-E8CF-4808-829E-82374AEFB1CC}"/>
    <dgm:cxn modelId="{7C055AE2-BD4A-4A52-AFE8-353DE8F58BEC}" type="presOf" srcId="{725E305D-FBD2-4283-8862-0AB31E281278}" destId="{A8DECAAD-8FB0-46BB-A52B-FFDAABE789CD}" srcOrd="0" destOrd="0" presId="urn:microsoft.com/office/officeart/2005/8/layout/cycle8"/>
    <dgm:cxn modelId="{4B8AE4F0-E4D7-4F50-8C8F-AC329501F96E}" srcId="{6ADCDC0A-2A07-41D7-939D-3E36BCFA8238}" destId="{725E305D-FBD2-4283-8862-0AB31E281278}" srcOrd="2" destOrd="0" parTransId="{405F9E58-9598-4C89-8C9E-61C82A1A0B89}" sibTransId="{05B9C82D-B148-49FC-8956-07C69A194F6E}"/>
    <dgm:cxn modelId="{C73260F6-822C-4AF7-8231-71C30121041F}" srcId="{6ADCDC0A-2A07-41D7-939D-3E36BCFA8238}" destId="{415B0478-6F2F-4625-8E82-8F5128254DC6}" srcOrd="0" destOrd="0" parTransId="{C36D9B9F-A288-4350-BCC6-B9DCA9541972}" sibTransId="{4926AC89-3740-4583-B4B4-161C1ABA8159}"/>
    <dgm:cxn modelId="{BECCA447-F184-4B35-B289-97BEF0713762}" type="presParOf" srcId="{A6D20243-20DB-4811-A43A-DD625CED4035}" destId="{9447CFBC-5F1D-4EFF-B170-F64336CC7DEE}" srcOrd="0" destOrd="0" presId="urn:microsoft.com/office/officeart/2005/8/layout/cycle8"/>
    <dgm:cxn modelId="{DCBBD491-963B-41C7-8501-0C35E3A8FA07}" type="presParOf" srcId="{A6D20243-20DB-4811-A43A-DD625CED4035}" destId="{F2BEF70F-5510-40CB-AEC7-DBCA405F050B}" srcOrd="1" destOrd="0" presId="urn:microsoft.com/office/officeart/2005/8/layout/cycle8"/>
    <dgm:cxn modelId="{ACD9BB76-42A7-4D42-899C-04A302399B50}" type="presParOf" srcId="{A6D20243-20DB-4811-A43A-DD625CED4035}" destId="{887E88AF-A4DF-4B46-85EE-76C9682BFDA5}" srcOrd="2" destOrd="0" presId="urn:microsoft.com/office/officeart/2005/8/layout/cycle8"/>
    <dgm:cxn modelId="{FCDA2D47-CFA4-4255-98A9-018867D12DC8}" type="presParOf" srcId="{A6D20243-20DB-4811-A43A-DD625CED4035}" destId="{B9A0ECDB-CCC0-403A-B5D1-803A0A247331}" srcOrd="3" destOrd="0" presId="urn:microsoft.com/office/officeart/2005/8/layout/cycle8"/>
    <dgm:cxn modelId="{4DB804A3-4C8D-4E56-9CB4-1846252F3B4C}" type="presParOf" srcId="{A6D20243-20DB-4811-A43A-DD625CED4035}" destId="{4097295D-5921-48F1-A8BD-4C4603B54B88}" srcOrd="4" destOrd="0" presId="urn:microsoft.com/office/officeart/2005/8/layout/cycle8"/>
    <dgm:cxn modelId="{0187F797-7C45-42EC-9861-F6A92C94A7DB}" type="presParOf" srcId="{A6D20243-20DB-4811-A43A-DD625CED4035}" destId="{1446C011-8D74-44AE-A62E-FE1B85DB4246}" srcOrd="5" destOrd="0" presId="urn:microsoft.com/office/officeart/2005/8/layout/cycle8"/>
    <dgm:cxn modelId="{F3C72B2E-18F0-4D7C-9940-BC16802AF493}" type="presParOf" srcId="{A6D20243-20DB-4811-A43A-DD625CED4035}" destId="{30F4A6A1-A1A8-453B-AD3B-3EA0D0E183F1}" srcOrd="6" destOrd="0" presId="urn:microsoft.com/office/officeart/2005/8/layout/cycle8"/>
    <dgm:cxn modelId="{5B9A8D32-2263-48CC-ACE9-BB6023B373D0}" type="presParOf" srcId="{A6D20243-20DB-4811-A43A-DD625CED4035}" destId="{DEDE0F64-8C56-4630-93B0-C4051FD912DE}" srcOrd="7" destOrd="0" presId="urn:microsoft.com/office/officeart/2005/8/layout/cycle8"/>
    <dgm:cxn modelId="{EB2433E5-9B1A-4815-A42A-A603798A661F}" type="presParOf" srcId="{A6D20243-20DB-4811-A43A-DD625CED4035}" destId="{A8DECAAD-8FB0-46BB-A52B-FFDAABE789CD}" srcOrd="8" destOrd="0" presId="urn:microsoft.com/office/officeart/2005/8/layout/cycle8"/>
    <dgm:cxn modelId="{212D9C16-A37F-48D3-900B-368D42B1302F}" type="presParOf" srcId="{A6D20243-20DB-4811-A43A-DD625CED4035}" destId="{D2C4C623-72EA-4D61-8F03-BA52B9AE6060}" srcOrd="9" destOrd="0" presId="urn:microsoft.com/office/officeart/2005/8/layout/cycle8"/>
    <dgm:cxn modelId="{89C5A153-D2EB-4E3F-B716-3B2833D1C979}" type="presParOf" srcId="{A6D20243-20DB-4811-A43A-DD625CED4035}" destId="{D953F719-0F0E-4F7D-B2DD-AF3B6F50F4CB}" srcOrd="10" destOrd="0" presId="urn:microsoft.com/office/officeart/2005/8/layout/cycle8"/>
    <dgm:cxn modelId="{DADCC77C-5FEC-4902-9119-7B0F10185440}" type="presParOf" srcId="{A6D20243-20DB-4811-A43A-DD625CED4035}" destId="{A8003F11-C2A7-4724-AC22-3B521D4C94D6}" srcOrd="11" destOrd="0" presId="urn:microsoft.com/office/officeart/2005/8/layout/cycle8"/>
    <dgm:cxn modelId="{333A7B45-7E26-4BF4-95BD-F3580C83E162}" type="presParOf" srcId="{A6D20243-20DB-4811-A43A-DD625CED4035}" destId="{46D9D76C-DE8D-4210-8F77-274F279E6809}" srcOrd="12" destOrd="0" presId="urn:microsoft.com/office/officeart/2005/8/layout/cycle8"/>
    <dgm:cxn modelId="{B97D0FBC-74FD-4059-8FD5-8DEE30A68A43}" type="presParOf" srcId="{A6D20243-20DB-4811-A43A-DD625CED4035}" destId="{35C1D3C9-8499-4D6F-99E4-0E48BCE53D89}" srcOrd="13" destOrd="0" presId="urn:microsoft.com/office/officeart/2005/8/layout/cycle8"/>
    <dgm:cxn modelId="{B7ADF781-F8AB-4D23-BB3C-DC07F6DD3669}" type="presParOf" srcId="{A6D20243-20DB-4811-A43A-DD625CED4035}" destId="{34AF1724-1DD5-4256-AAF2-039D348AA04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6C276C-1658-4547-8339-BF591AB7968D}" type="doc">
      <dgm:prSet loTypeId="urn:microsoft.com/office/officeart/2005/8/layout/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ABF357CD-29F1-46D0-8603-9B665E49A116}">
      <dgm:prSet phldrT="[Text]"/>
      <dgm:spPr/>
      <dgm:t>
        <a:bodyPr/>
        <a:lstStyle/>
        <a:p>
          <a:r>
            <a:rPr lang="en-US" noProof="0" dirty="0">
              <a:solidFill>
                <a:schemeClr val="tx1"/>
              </a:solidFill>
            </a:rPr>
            <a:t>Select roles</a:t>
          </a:r>
        </a:p>
      </dgm:t>
    </dgm:pt>
    <dgm:pt modelId="{E1B8A0CF-DEEB-4FD2-B448-B308B2175BCD}" type="parTrans" cxnId="{DC502D7B-AA75-4598-A391-0CB730FC679A}">
      <dgm:prSet/>
      <dgm:spPr/>
      <dgm:t>
        <a:bodyPr/>
        <a:lstStyle/>
        <a:p>
          <a:endParaRPr lang="es-MX"/>
        </a:p>
      </dgm:t>
    </dgm:pt>
    <dgm:pt modelId="{FC8FB68B-0974-42CB-AF3A-5A414AD4F81F}" type="sibTrans" cxnId="{DC502D7B-AA75-4598-A391-0CB730FC679A}">
      <dgm:prSet/>
      <dgm:spPr/>
      <dgm:t>
        <a:bodyPr/>
        <a:lstStyle/>
        <a:p>
          <a:endParaRPr lang="es-MX"/>
        </a:p>
      </dgm:t>
    </dgm:pt>
    <dgm:pt modelId="{445E1F10-7ED9-4921-ADD4-013105F41B88}">
      <dgm:prSet/>
      <dgm:spPr/>
      <dgm:t>
        <a:bodyPr/>
        <a:lstStyle/>
        <a:p>
          <a:r>
            <a:rPr lang="en-US" noProof="0" dirty="0">
              <a:solidFill>
                <a:schemeClr val="tx1"/>
              </a:solidFill>
            </a:rPr>
            <a:t>Form teams</a:t>
          </a:r>
        </a:p>
      </dgm:t>
    </dgm:pt>
    <dgm:pt modelId="{D08A03FB-ED46-4D58-8FE5-BBD12D05AB64}" type="parTrans" cxnId="{5FEF1F2A-8161-4D20-AABA-57699D6FFCDF}">
      <dgm:prSet/>
      <dgm:spPr/>
      <dgm:t>
        <a:bodyPr/>
        <a:lstStyle/>
        <a:p>
          <a:endParaRPr lang="es-MX"/>
        </a:p>
      </dgm:t>
    </dgm:pt>
    <dgm:pt modelId="{FFB19278-BBD7-4757-A983-EF945CD4FCEA}" type="sibTrans" cxnId="{5FEF1F2A-8161-4D20-AABA-57699D6FFCDF}">
      <dgm:prSet/>
      <dgm:spPr/>
      <dgm:t>
        <a:bodyPr/>
        <a:lstStyle/>
        <a:p>
          <a:endParaRPr lang="es-MX"/>
        </a:p>
      </dgm:t>
    </dgm:pt>
    <dgm:pt modelId="{48A03375-B5CD-4B38-827D-D3C07943B5F6}">
      <dgm:prSet/>
      <dgm:spPr/>
      <dgm:t>
        <a:bodyPr/>
        <a:lstStyle/>
        <a:p>
          <a:r>
            <a:rPr lang="en-US" noProof="0" dirty="0">
              <a:solidFill>
                <a:schemeClr val="tx1"/>
              </a:solidFill>
            </a:rPr>
            <a:t>Analyze</a:t>
          </a:r>
        </a:p>
      </dgm:t>
    </dgm:pt>
    <dgm:pt modelId="{8C241E51-9BC1-459F-8E13-9BC7211F857F}" type="parTrans" cxnId="{EEB4C0FF-D0CB-4295-8C59-36B52B2CC8E7}">
      <dgm:prSet/>
      <dgm:spPr/>
      <dgm:t>
        <a:bodyPr/>
        <a:lstStyle/>
        <a:p>
          <a:endParaRPr lang="es-MX"/>
        </a:p>
      </dgm:t>
    </dgm:pt>
    <dgm:pt modelId="{D425B3E1-E5BE-4FD7-BE22-01B5723E69BB}" type="sibTrans" cxnId="{EEB4C0FF-D0CB-4295-8C59-36B52B2CC8E7}">
      <dgm:prSet/>
      <dgm:spPr/>
      <dgm:t>
        <a:bodyPr/>
        <a:lstStyle/>
        <a:p>
          <a:endParaRPr lang="es-MX"/>
        </a:p>
      </dgm:t>
    </dgm:pt>
    <dgm:pt modelId="{CC724F78-0270-4EE5-80CA-CFA5B29F1E25}">
      <dgm:prSet/>
      <dgm:spPr/>
      <dgm:t>
        <a:bodyPr/>
        <a:lstStyle/>
        <a:p>
          <a:r>
            <a:rPr lang="en-US" noProof="0" dirty="0">
              <a:solidFill>
                <a:schemeClr val="tx1"/>
              </a:solidFill>
            </a:rPr>
            <a:t>Act</a:t>
          </a:r>
        </a:p>
      </dgm:t>
    </dgm:pt>
    <dgm:pt modelId="{AE259FE4-245C-400B-8408-DCCB565640D1}" type="parTrans" cxnId="{182AB8E2-4DD2-4066-9678-9A44BD3925DA}">
      <dgm:prSet/>
      <dgm:spPr/>
      <dgm:t>
        <a:bodyPr/>
        <a:lstStyle/>
        <a:p>
          <a:endParaRPr lang="es-MX"/>
        </a:p>
      </dgm:t>
    </dgm:pt>
    <dgm:pt modelId="{8E1E6473-2C96-4856-B5D7-42FCDABA6DB7}" type="sibTrans" cxnId="{182AB8E2-4DD2-4066-9678-9A44BD3925DA}">
      <dgm:prSet/>
      <dgm:spPr/>
      <dgm:t>
        <a:bodyPr/>
        <a:lstStyle/>
        <a:p>
          <a:endParaRPr lang="es-MX"/>
        </a:p>
      </dgm:t>
    </dgm:pt>
    <dgm:pt modelId="{F9C38C06-1052-473E-9BAE-F489AE9E0ACD}">
      <dgm:prSet/>
      <dgm:spPr/>
      <dgm:t>
        <a:bodyPr/>
        <a:lstStyle/>
        <a:p>
          <a:r>
            <a:rPr lang="en-US" noProof="0" dirty="0">
              <a:solidFill>
                <a:schemeClr val="tx1"/>
              </a:solidFill>
            </a:rPr>
            <a:t>Adapt</a:t>
          </a:r>
        </a:p>
      </dgm:t>
    </dgm:pt>
    <dgm:pt modelId="{B8A8E653-1B88-4855-8B08-A7CAABC15C77}" type="parTrans" cxnId="{3F3CFD5D-7097-49E8-A5FE-650B7ED0B648}">
      <dgm:prSet/>
      <dgm:spPr/>
      <dgm:t>
        <a:bodyPr/>
        <a:lstStyle/>
        <a:p>
          <a:endParaRPr lang="es-MX"/>
        </a:p>
      </dgm:t>
    </dgm:pt>
    <dgm:pt modelId="{8F33E41C-04E2-4CAE-BD3F-03BD200FAA46}" type="sibTrans" cxnId="{3F3CFD5D-7097-49E8-A5FE-650B7ED0B648}">
      <dgm:prSet/>
      <dgm:spPr/>
      <dgm:t>
        <a:bodyPr/>
        <a:lstStyle/>
        <a:p>
          <a:endParaRPr lang="es-MX"/>
        </a:p>
      </dgm:t>
    </dgm:pt>
    <dgm:pt modelId="{E2381A13-F5E0-4F27-A632-E19C449C474E}">
      <dgm:prSet phldrT="[Text]"/>
      <dgm:spPr/>
      <dgm:t>
        <a:bodyPr/>
        <a:lstStyle/>
        <a:p>
          <a:r>
            <a:rPr lang="en-US" noProof="0" dirty="0">
              <a:solidFill>
                <a:schemeClr val="tx1"/>
              </a:solidFill>
            </a:rPr>
            <a:t>Create character</a:t>
          </a:r>
        </a:p>
      </dgm:t>
    </dgm:pt>
    <dgm:pt modelId="{8F0BF639-36AF-463C-B836-A79B96DEB74C}" type="parTrans" cxnId="{A436DF6E-54E0-4846-8732-9B1D11364034}">
      <dgm:prSet/>
      <dgm:spPr/>
      <dgm:t>
        <a:bodyPr/>
        <a:lstStyle/>
        <a:p>
          <a:endParaRPr lang="es-MX"/>
        </a:p>
      </dgm:t>
    </dgm:pt>
    <dgm:pt modelId="{486B37FA-847A-4977-8B20-738A0F4C5FD8}" type="sibTrans" cxnId="{A436DF6E-54E0-4846-8732-9B1D11364034}">
      <dgm:prSet/>
      <dgm:spPr/>
      <dgm:t>
        <a:bodyPr/>
        <a:lstStyle/>
        <a:p>
          <a:endParaRPr lang="es-MX"/>
        </a:p>
      </dgm:t>
    </dgm:pt>
    <dgm:pt modelId="{607A7A5B-07DF-4865-A3DF-5016B632C8B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Allow exploration</a:t>
          </a:r>
          <a:endParaRPr lang="es-MX" dirty="0">
            <a:solidFill>
              <a:schemeClr val="tx1"/>
            </a:solidFill>
          </a:endParaRPr>
        </a:p>
      </dgm:t>
    </dgm:pt>
    <dgm:pt modelId="{271915D3-B610-499D-90BF-AF5CE79A302D}" type="parTrans" cxnId="{4B961F45-104C-41CA-BE9D-E16AA9440CFC}">
      <dgm:prSet/>
      <dgm:spPr/>
      <dgm:t>
        <a:bodyPr/>
        <a:lstStyle/>
        <a:p>
          <a:endParaRPr lang="es-MX"/>
        </a:p>
      </dgm:t>
    </dgm:pt>
    <dgm:pt modelId="{04A30AF0-2B94-41F0-AA75-BC4F168173E6}" type="sibTrans" cxnId="{4B961F45-104C-41CA-BE9D-E16AA9440CFC}">
      <dgm:prSet/>
      <dgm:spPr/>
      <dgm:t>
        <a:bodyPr/>
        <a:lstStyle/>
        <a:p>
          <a:endParaRPr lang="es-MX"/>
        </a:p>
      </dgm:t>
    </dgm:pt>
    <dgm:pt modelId="{50FB8EF6-7C64-4314-B54E-C6C16F989B85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Initiate game</a:t>
          </a:r>
          <a:endParaRPr lang="es-MX" dirty="0">
            <a:solidFill>
              <a:schemeClr val="tx1"/>
            </a:solidFill>
          </a:endParaRPr>
        </a:p>
      </dgm:t>
    </dgm:pt>
    <dgm:pt modelId="{D2C82E9E-3773-42D5-AE2F-E309309F8E39}" type="parTrans" cxnId="{0CD90C9F-7545-4228-AA4F-1AEA7EAF3E69}">
      <dgm:prSet/>
      <dgm:spPr/>
      <dgm:t>
        <a:bodyPr/>
        <a:lstStyle/>
        <a:p>
          <a:endParaRPr lang="es-MX"/>
        </a:p>
      </dgm:t>
    </dgm:pt>
    <dgm:pt modelId="{790C9E11-A797-4A54-AE99-B41AEF29F412}" type="sibTrans" cxnId="{0CD90C9F-7545-4228-AA4F-1AEA7EAF3E69}">
      <dgm:prSet/>
      <dgm:spPr/>
      <dgm:t>
        <a:bodyPr/>
        <a:lstStyle/>
        <a:p>
          <a:endParaRPr lang="es-MX"/>
        </a:p>
      </dgm:t>
    </dgm:pt>
    <dgm:pt modelId="{A8E81C5C-DCAA-41E9-8E06-0F6D17DB8EB4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Debrief</a:t>
          </a:r>
          <a:endParaRPr lang="es-MX" dirty="0">
            <a:solidFill>
              <a:schemeClr val="tx1"/>
            </a:solidFill>
          </a:endParaRPr>
        </a:p>
      </dgm:t>
    </dgm:pt>
    <dgm:pt modelId="{CC26DCB7-2B60-4E04-9B45-C51CDADBA6FF}" type="parTrans" cxnId="{B81C0A87-866E-4AB7-9F9E-AB0E8489AB56}">
      <dgm:prSet/>
      <dgm:spPr/>
      <dgm:t>
        <a:bodyPr/>
        <a:lstStyle/>
        <a:p>
          <a:endParaRPr lang="es-MX"/>
        </a:p>
      </dgm:t>
    </dgm:pt>
    <dgm:pt modelId="{D821ECF9-07F0-42AC-A60F-A68B25B2DDE7}" type="sibTrans" cxnId="{B81C0A87-866E-4AB7-9F9E-AB0E8489AB56}">
      <dgm:prSet/>
      <dgm:spPr/>
      <dgm:t>
        <a:bodyPr/>
        <a:lstStyle/>
        <a:p>
          <a:endParaRPr lang="es-MX"/>
        </a:p>
      </dgm:t>
    </dgm:pt>
    <dgm:pt modelId="{D4916D26-FAB0-4ADC-B856-5755CF0EA069}" type="pres">
      <dgm:prSet presAssocID="{386C276C-1658-4547-8339-BF591AB7968D}" presName="diagram" presStyleCnt="0">
        <dgm:presLayoutVars>
          <dgm:dir/>
          <dgm:resizeHandles val="exact"/>
        </dgm:presLayoutVars>
      </dgm:prSet>
      <dgm:spPr/>
    </dgm:pt>
    <dgm:pt modelId="{11392A2F-F3D7-4D81-804D-171BD6088CEE}" type="pres">
      <dgm:prSet presAssocID="{ABF357CD-29F1-46D0-8603-9B665E49A116}" presName="node" presStyleLbl="node1" presStyleIdx="0" presStyleCnt="9">
        <dgm:presLayoutVars>
          <dgm:bulletEnabled val="1"/>
        </dgm:presLayoutVars>
      </dgm:prSet>
      <dgm:spPr/>
    </dgm:pt>
    <dgm:pt modelId="{32B56229-6A1B-47F5-8658-FBD804DFF06B}" type="pres">
      <dgm:prSet presAssocID="{FC8FB68B-0974-42CB-AF3A-5A414AD4F81F}" presName="sibTrans" presStyleLbl="sibTrans2D1" presStyleIdx="0" presStyleCnt="8"/>
      <dgm:spPr/>
    </dgm:pt>
    <dgm:pt modelId="{AAF5946A-8CBB-40D0-8B57-375AFACAF190}" type="pres">
      <dgm:prSet presAssocID="{FC8FB68B-0974-42CB-AF3A-5A414AD4F81F}" presName="connectorText" presStyleLbl="sibTrans2D1" presStyleIdx="0" presStyleCnt="8"/>
      <dgm:spPr/>
    </dgm:pt>
    <dgm:pt modelId="{F1903D2D-216D-4DBD-BB45-52899DFFC262}" type="pres">
      <dgm:prSet presAssocID="{E2381A13-F5E0-4F27-A632-E19C449C474E}" presName="node" presStyleLbl="node1" presStyleIdx="1" presStyleCnt="9">
        <dgm:presLayoutVars>
          <dgm:bulletEnabled val="1"/>
        </dgm:presLayoutVars>
      </dgm:prSet>
      <dgm:spPr/>
    </dgm:pt>
    <dgm:pt modelId="{99CCE018-7182-42C0-A7BC-A67998C28975}" type="pres">
      <dgm:prSet presAssocID="{486B37FA-847A-4977-8B20-738A0F4C5FD8}" presName="sibTrans" presStyleLbl="sibTrans2D1" presStyleIdx="1" presStyleCnt="8"/>
      <dgm:spPr/>
    </dgm:pt>
    <dgm:pt modelId="{9709DB94-2236-425E-964B-9A61D45657FD}" type="pres">
      <dgm:prSet presAssocID="{486B37FA-847A-4977-8B20-738A0F4C5FD8}" presName="connectorText" presStyleLbl="sibTrans2D1" presStyleIdx="1" presStyleCnt="8"/>
      <dgm:spPr/>
    </dgm:pt>
    <dgm:pt modelId="{44641455-0583-48FC-BD5D-193414D960BD}" type="pres">
      <dgm:prSet presAssocID="{445E1F10-7ED9-4921-ADD4-013105F41B88}" presName="node" presStyleLbl="node1" presStyleIdx="2" presStyleCnt="9">
        <dgm:presLayoutVars>
          <dgm:bulletEnabled val="1"/>
        </dgm:presLayoutVars>
      </dgm:prSet>
      <dgm:spPr/>
    </dgm:pt>
    <dgm:pt modelId="{AEB2B704-ACDC-4103-A516-B65B76644AAB}" type="pres">
      <dgm:prSet presAssocID="{FFB19278-BBD7-4757-A983-EF945CD4FCEA}" presName="sibTrans" presStyleLbl="sibTrans2D1" presStyleIdx="2" presStyleCnt="8"/>
      <dgm:spPr/>
    </dgm:pt>
    <dgm:pt modelId="{C2DDCD12-D46D-4195-AC15-639557D7850E}" type="pres">
      <dgm:prSet presAssocID="{FFB19278-BBD7-4757-A983-EF945CD4FCEA}" presName="connectorText" presStyleLbl="sibTrans2D1" presStyleIdx="2" presStyleCnt="8"/>
      <dgm:spPr/>
    </dgm:pt>
    <dgm:pt modelId="{6FBB895D-BAD5-4B8B-A554-5C6BCCB69C38}" type="pres">
      <dgm:prSet presAssocID="{607A7A5B-07DF-4865-A3DF-5016B632C8B0}" presName="node" presStyleLbl="node1" presStyleIdx="3" presStyleCnt="9">
        <dgm:presLayoutVars>
          <dgm:bulletEnabled val="1"/>
        </dgm:presLayoutVars>
      </dgm:prSet>
      <dgm:spPr/>
    </dgm:pt>
    <dgm:pt modelId="{52866C02-D825-4E00-911B-3F7BFA2888C2}" type="pres">
      <dgm:prSet presAssocID="{04A30AF0-2B94-41F0-AA75-BC4F168173E6}" presName="sibTrans" presStyleLbl="sibTrans2D1" presStyleIdx="3" presStyleCnt="8"/>
      <dgm:spPr/>
    </dgm:pt>
    <dgm:pt modelId="{58D63E33-63E0-48C1-B72A-0DD4007BFEA0}" type="pres">
      <dgm:prSet presAssocID="{04A30AF0-2B94-41F0-AA75-BC4F168173E6}" presName="connectorText" presStyleLbl="sibTrans2D1" presStyleIdx="3" presStyleCnt="8"/>
      <dgm:spPr/>
    </dgm:pt>
    <dgm:pt modelId="{A68F8479-005B-4256-AA12-0CA47BC6F3DE}" type="pres">
      <dgm:prSet presAssocID="{50FB8EF6-7C64-4314-B54E-C6C16F989B85}" presName="node" presStyleLbl="node1" presStyleIdx="4" presStyleCnt="9">
        <dgm:presLayoutVars>
          <dgm:bulletEnabled val="1"/>
        </dgm:presLayoutVars>
      </dgm:prSet>
      <dgm:spPr/>
    </dgm:pt>
    <dgm:pt modelId="{BE139E1C-DCB3-4DBA-B545-6AF452EEF9CA}" type="pres">
      <dgm:prSet presAssocID="{790C9E11-A797-4A54-AE99-B41AEF29F412}" presName="sibTrans" presStyleLbl="sibTrans2D1" presStyleIdx="4" presStyleCnt="8"/>
      <dgm:spPr/>
    </dgm:pt>
    <dgm:pt modelId="{6F082408-8D25-4F54-93A8-6B441751F077}" type="pres">
      <dgm:prSet presAssocID="{790C9E11-A797-4A54-AE99-B41AEF29F412}" presName="connectorText" presStyleLbl="sibTrans2D1" presStyleIdx="4" presStyleCnt="8"/>
      <dgm:spPr/>
    </dgm:pt>
    <dgm:pt modelId="{ED016096-81D8-43CA-B073-43DAC85C97A9}" type="pres">
      <dgm:prSet presAssocID="{48A03375-B5CD-4B38-827D-D3C07943B5F6}" presName="node" presStyleLbl="node1" presStyleIdx="5" presStyleCnt="9">
        <dgm:presLayoutVars>
          <dgm:bulletEnabled val="1"/>
        </dgm:presLayoutVars>
      </dgm:prSet>
      <dgm:spPr/>
    </dgm:pt>
    <dgm:pt modelId="{157DA17C-1302-43F1-8008-CE536D4E7AE7}" type="pres">
      <dgm:prSet presAssocID="{D425B3E1-E5BE-4FD7-BE22-01B5723E69BB}" presName="sibTrans" presStyleLbl="sibTrans2D1" presStyleIdx="5" presStyleCnt="8"/>
      <dgm:spPr/>
    </dgm:pt>
    <dgm:pt modelId="{148DEEED-4650-44EB-BC96-E77EC798A1AB}" type="pres">
      <dgm:prSet presAssocID="{D425B3E1-E5BE-4FD7-BE22-01B5723E69BB}" presName="connectorText" presStyleLbl="sibTrans2D1" presStyleIdx="5" presStyleCnt="8"/>
      <dgm:spPr/>
    </dgm:pt>
    <dgm:pt modelId="{27823684-EFD7-4D21-855C-9D3E613960ED}" type="pres">
      <dgm:prSet presAssocID="{CC724F78-0270-4EE5-80CA-CFA5B29F1E25}" presName="node" presStyleLbl="node1" presStyleIdx="6" presStyleCnt="9">
        <dgm:presLayoutVars>
          <dgm:bulletEnabled val="1"/>
        </dgm:presLayoutVars>
      </dgm:prSet>
      <dgm:spPr/>
    </dgm:pt>
    <dgm:pt modelId="{B31D560D-5435-4E8D-8FA7-6D814769DC7B}" type="pres">
      <dgm:prSet presAssocID="{8E1E6473-2C96-4856-B5D7-42FCDABA6DB7}" presName="sibTrans" presStyleLbl="sibTrans2D1" presStyleIdx="6" presStyleCnt="8"/>
      <dgm:spPr/>
    </dgm:pt>
    <dgm:pt modelId="{2D6E5058-6322-4EF6-B079-ACED7ACE1459}" type="pres">
      <dgm:prSet presAssocID="{8E1E6473-2C96-4856-B5D7-42FCDABA6DB7}" presName="connectorText" presStyleLbl="sibTrans2D1" presStyleIdx="6" presStyleCnt="8"/>
      <dgm:spPr/>
    </dgm:pt>
    <dgm:pt modelId="{26D5A743-D310-4749-8A49-E7619562B596}" type="pres">
      <dgm:prSet presAssocID="{F9C38C06-1052-473E-9BAE-F489AE9E0ACD}" presName="node" presStyleLbl="node1" presStyleIdx="7" presStyleCnt="9">
        <dgm:presLayoutVars>
          <dgm:bulletEnabled val="1"/>
        </dgm:presLayoutVars>
      </dgm:prSet>
      <dgm:spPr/>
    </dgm:pt>
    <dgm:pt modelId="{60419A00-95F4-41D0-97A6-17F025847329}" type="pres">
      <dgm:prSet presAssocID="{8F33E41C-04E2-4CAE-BD3F-03BD200FAA46}" presName="sibTrans" presStyleLbl="sibTrans2D1" presStyleIdx="7" presStyleCnt="8"/>
      <dgm:spPr/>
    </dgm:pt>
    <dgm:pt modelId="{536708A1-EF49-4DC5-8281-6374723617EC}" type="pres">
      <dgm:prSet presAssocID="{8F33E41C-04E2-4CAE-BD3F-03BD200FAA46}" presName="connectorText" presStyleLbl="sibTrans2D1" presStyleIdx="7" presStyleCnt="8"/>
      <dgm:spPr/>
    </dgm:pt>
    <dgm:pt modelId="{380D8682-3F5F-4AEB-AB78-5AEF5F70FE60}" type="pres">
      <dgm:prSet presAssocID="{A8E81C5C-DCAA-41E9-8E06-0F6D17DB8EB4}" presName="node" presStyleLbl="node1" presStyleIdx="8" presStyleCnt="9">
        <dgm:presLayoutVars>
          <dgm:bulletEnabled val="1"/>
        </dgm:presLayoutVars>
      </dgm:prSet>
      <dgm:spPr/>
    </dgm:pt>
  </dgm:ptLst>
  <dgm:cxnLst>
    <dgm:cxn modelId="{1E1C5111-3BBC-4C32-82D0-B7838FEB8838}" type="presOf" srcId="{FC8FB68B-0974-42CB-AF3A-5A414AD4F81F}" destId="{AAF5946A-8CBB-40D0-8B57-375AFACAF190}" srcOrd="1" destOrd="0" presId="urn:microsoft.com/office/officeart/2005/8/layout/process5"/>
    <dgm:cxn modelId="{81D4CE17-7ABE-4E01-A391-225AD017C04B}" type="presOf" srcId="{790C9E11-A797-4A54-AE99-B41AEF29F412}" destId="{6F082408-8D25-4F54-93A8-6B441751F077}" srcOrd="1" destOrd="0" presId="urn:microsoft.com/office/officeart/2005/8/layout/process5"/>
    <dgm:cxn modelId="{5FEF1F2A-8161-4D20-AABA-57699D6FFCDF}" srcId="{386C276C-1658-4547-8339-BF591AB7968D}" destId="{445E1F10-7ED9-4921-ADD4-013105F41B88}" srcOrd="2" destOrd="0" parTransId="{D08A03FB-ED46-4D58-8FE5-BBD12D05AB64}" sibTransId="{FFB19278-BBD7-4757-A983-EF945CD4FCEA}"/>
    <dgm:cxn modelId="{FE12602D-443D-47E0-AB61-D76C4D5639D9}" type="presOf" srcId="{8E1E6473-2C96-4856-B5D7-42FCDABA6DB7}" destId="{2D6E5058-6322-4EF6-B079-ACED7ACE1459}" srcOrd="1" destOrd="0" presId="urn:microsoft.com/office/officeart/2005/8/layout/process5"/>
    <dgm:cxn modelId="{56CAD72D-3796-410E-98A7-7B2F9CF3B148}" type="presOf" srcId="{F9C38C06-1052-473E-9BAE-F489AE9E0ACD}" destId="{26D5A743-D310-4749-8A49-E7619562B596}" srcOrd="0" destOrd="0" presId="urn:microsoft.com/office/officeart/2005/8/layout/process5"/>
    <dgm:cxn modelId="{95DE3038-EF4A-405F-8809-818DD8AF7FBC}" type="presOf" srcId="{FFB19278-BBD7-4757-A983-EF945CD4FCEA}" destId="{C2DDCD12-D46D-4195-AC15-639557D7850E}" srcOrd="1" destOrd="0" presId="urn:microsoft.com/office/officeart/2005/8/layout/process5"/>
    <dgm:cxn modelId="{CF7D293C-BD94-441D-99F7-384DF071CFA0}" type="presOf" srcId="{445E1F10-7ED9-4921-ADD4-013105F41B88}" destId="{44641455-0583-48FC-BD5D-193414D960BD}" srcOrd="0" destOrd="0" presId="urn:microsoft.com/office/officeart/2005/8/layout/process5"/>
    <dgm:cxn modelId="{3F3CFD5D-7097-49E8-A5FE-650B7ED0B648}" srcId="{386C276C-1658-4547-8339-BF591AB7968D}" destId="{F9C38C06-1052-473E-9BAE-F489AE9E0ACD}" srcOrd="7" destOrd="0" parTransId="{B8A8E653-1B88-4855-8B08-A7CAABC15C77}" sibTransId="{8F33E41C-04E2-4CAE-BD3F-03BD200FAA46}"/>
    <dgm:cxn modelId="{E084645E-B6DF-49C2-A149-D23BDD60D656}" type="presOf" srcId="{E2381A13-F5E0-4F27-A632-E19C449C474E}" destId="{F1903D2D-216D-4DBD-BB45-52899DFFC262}" srcOrd="0" destOrd="0" presId="urn:microsoft.com/office/officeart/2005/8/layout/process5"/>
    <dgm:cxn modelId="{CC540244-6385-42A5-94F7-A867768A2435}" type="presOf" srcId="{CC724F78-0270-4EE5-80CA-CFA5B29F1E25}" destId="{27823684-EFD7-4D21-855C-9D3E613960ED}" srcOrd="0" destOrd="0" presId="urn:microsoft.com/office/officeart/2005/8/layout/process5"/>
    <dgm:cxn modelId="{4B961F45-104C-41CA-BE9D-E16AA9440CFC}" srcId="{386C276C-1658-4547-8339-BF591AB7968D}" destId="{607A7A5B-07DF-4865-A3DF-5016B632C8B0}" srcOrd="3" destOrd="0" parTransId="{271915D3-B610-499D-90BF-AF5CE79A302D}" sibTransId="{04A30AF0-2B94-41F0-AA75-BC4F168173E6}"/>
    <dgm:cxn modelId="{53E96E47-09BE-4F81-8428-F09F469D9764}" type="presOf" srcId="{8E1E6473-2C96-4856-B5D7-42FCDABA6DB7}" destId="{B31D560D-5435-4E8D-8FA7-6D814769DC7B}" srcOrd="0" destOrd="0" presId="urn:microsoft.com/office/officeart/2005/8/layout/process5"/>
    <dgm:cxn modelId="{A436DF6E-54E0-4846-8732-9B1D11364034}" srcId="{386C276C-1658-4547-8339-BF591AB7968D}" destId="{E2381A13-F5E0-4F27-A632-E19C449C474E}" srcOrd="1" destOrd="0" parTransId="{8F0BF639-36AF-463C-B836-A79B96DEB74C}" sibTransId="{486B37FA-847A-4977-8B20-738A0F4C5FD8}"/>
    <dgm:cxn modelId="{409BDF6F-B702-4C15-8ACE-ABAABEA51264}" type="presOf" srcId="{486B37FA-847A-4977-8B20-738A0F4C5FD8}" destId="{99CCE018-7182-42C0-A7BC-A67998C28975}" srcOrd="0" destOrd="0" presId="urn:microsoft.com/office/officeart/2005/8/layout/process5"/>
    <dgm:cxn modelId="{0EB8DE71-70A8-4083-9AD5-C2864159F90A}" type="presOf" srcId="{386C276C-1658-4547-8339-BF591AB7968D}" destId="{D4916D26-FAB0-4ADC-B856-5755CF0EA069}" srcOrd="0" destOrd="0" presId="urn:microsoft.com/office/officeart/2005/8/layout/process5"/>
    <dgm:cxn modelId="{F0362073-C4F4-49B3-A8C0-5C821610A55C}" type="presOf" srcId="{A8E81C5C-DCAA-41E9-8E06-0F6D17DB8EB4}" destId="{380D8682-3F5F-4AEB-AB78-5AEF5F70FE60}" srcOrd="0" destOrd="0" presId="urn:microsoft.com/office/officeart/2005/8/layout/process5"/>
    <dgm:cxn modelId="{34255778-EF1E-4C7F-BD68-A4D0060D5373}" type="presOf" srcId="{50FB8EF6-7C64-4314-B54E-C6C16F989B85}" destId="{A68F8479-005B-4256-AA12-0CA47BC6F3DE}" srcOrd="0" destOrd="0" presId="urn:microsoft.com/office/officeart/2005/8/layout/process5"/>
    <dgm:cxn modelId="{DC502D7B-AA75-4598-A391-0CB730FC679A}" srcId="{386C276C-1658-4547-8339-BF591AB7968D}" destId="{ABF357CD-29F1-46D0-8603-9B665E49A116}" srcOrd="0" destOrd="0" parTransId="{E1B8A0CF-DEEB-4FD2-B448-B308B2175BCD}" sibTransId="{FC8FB68B-0974-42CB-AF3A-5A414AD4F81F}"/>
    <dgm:cxn modelId="{00B0FC7E-0E70-4027-BCA2-3ABA7AEFF40C}" type="presOf" srcId="{790C9E11-A797-4A54-AE99-B41AEF29F412}" destId="{BE139E1C-DCB3-4DBA-B545-6AF452EEF9CA}" srcOrd="0" destOrd="0" presId="urn:microsoft.com/office/officeart/2005/8/layout/process5"/>
    <dgm:cxn modelId="{DE6A2D81-CB85-40E7-B1D4-128046DED8DE}" type="presOf" srcId="{ABF357CD-29F1-46D0-8603-9B665E49A116}" destId="{11392A2F-F3D7-4D81-804D-171BD6088CEE}" srcOrd="0" destOrd="0" presId="urn:microsoft.com/office/officeart/2005/8/layout/process5"/>
    <dgm:cxn modelId="{8334BF84-F1DC-4487-8D29-87D4D60C40C3}" type="presOf" srcId="{607A7A5B-07DF-4865-A3DF-5016B632C8B0}" destId="{6FBB895D-BAD5-4B8B-A554-5C6BCCB69C38}" srcOrd="0" destOrd="0" presId="urn:microsoft.com/office/officeart/2005/8/layout/process5"/>
    <dgm:cxn modelId="{B81C0A87-866E-4AB7-9F9E-AB0E8489AB56}" srcId="{386C276C-1658-4547-8339-BF591AB7968D}" destId="{A8E81C5C-DCAA-41E9-8E06-0F6D17DB8EB4}" srcOrd="8" destOrd="0" parTransId="{CC26DCB7-2B60-4E04-9B45-C51CDADBA6FF}" sibTransId="{D821ECF9-07F0-42AC-A60F-A68B25B2DDE7}"/>
    <dgm:cxn modelId="{AFBC188D-F7E3-4806-98FC-917E644D1FF9}" type="presOf" srcId="{8F33E41C-04E2-4CAE-BD3F-03BD200FAA46}" destId="{536708A1-EF49-4DC5-8281-6374723617EC}" srcOrd="1" destOrd="0" presId="urn:microsoft.com/office/officeart/2005/8/layout/process5"/>
    <dgm:cxn modelId="{0CD90C9F-7545-4228-AA4F-1AEA7EAF3E69}" srcId="{386C276C-1658-4547-8339-BF591AB7968D}" destId="{50FB8EF6-7C64-4314-B54E-C6C16F989B85}" srcOrd="4" destOrd="0" parTransId="{D2C82E9E-3773-42D5-AE2F-E309309F8E39}" sibTransId="{790C9E11-A797-4A54-AE99-B41AEF29F412}"/>
    <dgm:cxn modelId="{8AFF24AC-2165-43EF-885E-80B34F49B480}" type="presOf" srcId="{D425B3E1-E5BE-4FD7-BE22-01B5723E69BB}" destId="{148DEEED-4650-44EB-BC96-E77EC798A1AB}" srcOrd="1" destOrd="0" presId="urn:microsoft.com/office/officeart/2005/8/layout/process5"/>
    <dgm:cxn modelId="{F647E9B1-8547-4976-8C8F-88037928E322}" type="presOf" srcId="{D425B3E1-E5BE-4FD7-BE22-01B5723E69BB}" destId="{157DA17C-1302-43F1-8008-CE536D4E7AE7}" srcOrd="0" destOrd="0" presId="urn:microsoft.com/office/officeart/2005/8/layout/process5"/>
    <dgm:cxn modelId="{34A46DB5-AC1D-4689-A279-AC482C3A5B9F}" type="presOf" srcId="{48A03375-B5CD-4B38-827D-D3C07943B5F6}" destId="{ED016096-81D8-43CA-B073-43DAC85C97A9}" srcOrd="0" destOrd="0" presId="urn:microsoft.com/office/officeart/2005/8/layout/process5"/>
    <dgm:cxn modelId="{060DD6B6-F760-4FF0-9B05-CFD950755CFC}" type="presOf" srcId="{04A30AF0-2B94-41F0-AA75-BC4F168173E6}" destId="{52866C02-D825-4E00-911B-3F7BFA2888C2}" srcOrd="0" destOrd="0" presId="urn:microsoft.com/office/officeart/2005/8/layout/process5"/>
    <dgm:cxn modelId="{1DEAD0BA-7B05-404F-9555-B94E0EF52D6A}" type="presOf" srcId="{04A30AF0-2B94-41F0-AA75-BC4F168173E6}" destId="{58D63E33-63E0-48C1-B72A-0DD4007BFEA0}" srcOrd="1" destOrd="0" presId="urn:microsoft.com/office/officeart/2005/8/layout/process5"/>
    <dgm:cxn modelId="{6D0F53CB-8D3D-4CF4-A19C-15D064EB1CCE}" type="presOf" srcId="{FC8FB68B-0974-42CB-AF3A-5A414AD4F81F}" destId="{32B56229-6A1B-47F5-8658-FBD804DFF06B}" srcOrd="0" destOrd="0" presId="urn:microsoft.com/office/officeart/2005/8/layout/process5"/>
    <dgm:cxn modelId="{D693ACCD-83AB-4EC2-9AE1-1DFD2249DECC}" type="presOf" srcId="{8F33E41C-04E2-4CAE-BD3F-03BD200FAA46}" destId="{60419A00-95F4-41D0-97A6-17F025847329}" srcOrd="0" destOrd="0" presId="urn:microsoft.com/office/officeart/2005/8/layout/process5"/>
    <dgm:cxn modelId="{A7C1E6D6-16D3-46D3-AF5A-F5405C88A98E}" type="presOf" srcId="{FFB19278-BBD7-4757-A983-EF945CD4FCEA}" destId="{AEB2B704-ACDC-4103-A516-B65B76644AAB}" srcOrd="0" destOrd="0" presId="urn:microsoft.com/office/officeart/2005/8/layout/process5"/>
    <dgm:cxn modelId="{182AB8E2-4DD2-4066-9678-9A44BD3925DA}" srcId="{386C276C-1658-4547-8339-BF591AB7968D}" destId="{CC724F78-0270-4EE5-80CA-CFA5B29F1E25}" srcOrd="6" destOrd="0" parTransId="{AE259FE4-245C-400B-8408-DCCB565640D1}" sibTransId="{8E1E6473-2C96-4856-B5D7-42FCDABA6DB7}"/>
    <dgm:cxn modelId="{56048DED-C191-4D8B-BB05-D8ABE3221F81}" type="presOf" srcId="{486B37FA-847A-4977-8B20-738A0F4C5FD8}" destId="{9709DB94-2236-425E-964B-9A61D45657FD}" srcOrd="1" destOrd="0" presId="urn:microsoft.com/office/officeart/2005/8/layout/process5"/>
    <dgm:cxn modelId="{EEB4C0FF-D0CB-4295-8C59-36B52B2CC8E7}" srcId="{386C276C-1658-4547-8339-BF591AB7968D}" destId="{48A03375-B5CD-4B38-827D-D3C07943B5F6}" srcOrd="5" destOrd="0" parTransId="{8C241E51-9BC1-459F-8E13-9BC7211F857F}" sibTransId="{D425B3E1-E5BE-4FD7-BE22-01B5723E69BB}"/>
    <dgm:cxn modelId="{3DA8805A-B3D2-407B-A938-E027B48912A3}" type="presParOf" srcId="{D4916D26-FAB0-4ADC-B856-5755CF0EA069}" destId="{11392A2F-F3D7-4D81-804D-171BD6088CEE}" srcOrd="0" destOrd="0" presId="urn:microsoft.com/office/officeart/2005/8/layout/process5"/>
    <dgm:cxn modelId="{E4C65657-01CE-4627-A09D-90CD10013FE9}" type="presParOf" srcId="{D4916D26-FAB0-4ADC-B856-5755CF0EA069}" destId="{32B56229-6A1B-47F5-8658-FBD804DFF06B}" srcOrd="1" destOrd="0" presId="urn:microsoft.com/office/officeart/2005/8/layout/process5"/>
    <dgm:cxn modelId="{8DF17BDB-9F2C-4423-B8BB-92FF48550FFB}" type="presParOf" srcId="{32B56229-6A1B-47F5-8658-FBD804DFF06B}" destId="{AAF5946A-8CBB-40D0-8B57-375AFACAF190}" srcOrd="0" destOrd="0" presId="urn:microsoft.com/office/officeart/2005/8/layout/process5"/>
    <dgm:cxn modelId="{5C8BC64C-26A2-486D-B23A-67A3337F0855}" type="presParOf" srcId="{D4916D26-FAB0-4ADC-B856-5755CF0EA069}" destId="{F1903D2D-216D-4DBD-BB45-52899DFFC262}" srcOrd="2" destOrd="0" presId="urn:microsoft.com/office/officeart/2005/8/layout/process5"/>
    <dgm:cxn modelId="{C785D1C4-EC6E-4433-BD22-8CB357BF4352}" type="presParOf" srcId="{D4916D26-FAB0-4ADC-B856-5755CF0EA069}" destId="{99CCE018-7182-42C0-A7BC-A67998C28975}" srcOrd="3" destOrd="0" presId="urn:microsoft.com/office/officeart/2005/8/layout/process5"/>
    <dgm:cxn modelId="{97E5AFF3-9E46-48A9-A09D-EB0E154ECB55}" type="presParOf" srcId="{99CCE018-7182-42C0-A7BC-A67998C28975}" destId="{9709DB94-2236-425E-964B-9A61D45657FD}" srcOrd="0" destOrd="0" presId="urn:microsoft.com/office/officeart/2005/8/layout/process5"/>
    <dgm:cxn modelId="{2C6DDA83-1837-415B-97AD-E0A7F3ECAB6D}" type="presParOf" srcId="{D4916D26-FAB0-4ADC-B856-5755CF0EA069}" destId="{44641455-0583-48FC-BD5D-193414D960BD}" srcOrd="4" destOrd="0" presId="urn:microsoft.com/office/officeart/2005/8/layout/process5"/>
    <dgm:cxn modelId="{CF4D21EE-D47C-4EBF-B439-8D1EFC99DACD}" type="presParOf" srcId="{D4916D26-FAB0-4ADC-B856-5755CF0EA069}" destId="{AEB2B704-ACDC-4103-A516-B65B76644AAB}" srcOrd="5" destOrd="0" presId="urn:microsoft.com/office/officeart/2005/8/layout/process5"/>
    <dgm:cxn modelId="{F825B50F-089B-400F-810E-1B4F8E536597}" type="presParOf" srcId="{AEB2B704-ACDC-4103-A516-B65B76644AAB}" destId="{C2DDCD12-D46D-4195-AC15-639557D7850E}" srcOrd="0" destOrd="0" presId="urn:microsoft.com/office/officeart/2005/8/layout/process5"/>
    <dgm:cxn modelId="{B681C563-C06B-4621-9695-98B5667E3A00}" type="presParOf" srcId="{D4916D26-FAB0-4ADC-B856-5755CF0EA069}" destId="{6FBB895D-BAD5-4B8B-A554-5C6BCCB69C38}" srcOrd="6" destOrd="0" presId="urn:microsoft.com/office/officeart/2005/8/layout/process5"/>
    <dgm:cxn modelId="{1CD90332-B551-413D-81EB-ADC5754EBC1E}" type="presParOf" srcId="{D4916D26-FAB0-4ADC-B856-5755CF0EA069}" destId="{52866C02-D825-4E00-911B-3F7BFA2888C2}" srcOrd="7" destOrd="0" presId="urn:microsoft.com/office/officeart/2005/8/layout/process5"/>
    <dgm:cxn modelId="{06937D30-3720-4C75-8430-17EE1BC297D1}" type="presParOf" srcId="{52866C02-D825-4E00-911B-3F7BFA2888C2}" destId="{58D63E33-63E0-48C1-B72A-0DD4007BFEA0}" srcOrd="0" destOrd="0" presId="urn:microsoft.com/office/officeart/2005/8/layout/process5"/>
    <dgm:cxn modelId="{23D4388A-AA07-42A1-8F22-6FBF79E62823}" type="presParOf" srcId="{D4916D26-FAB0-4ADC-B856-5755CF0EA069}" destId="{A68F8479-005B-4256-AA12-0CA47BC6F3DE}" srcOrd="8" destOrd="0" presId="urn:microsoft.com/office/officeart/2005/8/layout/process5"/>
    <dgm:cxn modelId="{59DFFD47-9A83-49F3-82A2-D13FDB2DA3B0}" type="presParOf" srcId="{D4916D26-FAB0-4ADC-B856-5755CF0EA069}" destId="{BE139E1C-DCB3-4DBA-B545-6AF452EEF9CA}" srcOrd="9" destOrd="0" presId="urn:microsoft.com/office/officeart/2005/8/layout/process5"/>
    <dgm:cxn modelId="{613B7E16-EB6A-457D-A801-55FAD21D7F86}" type="presParOf" srcId="{BE139E1C-DCB3-4DBA-B545-6AF452EEF9CA}" destId="{6F082408-8D25-4F54-93A8-6B441751F077}" srcOrd="0" destOrd="0" presId="urn:microsoft.com/office/officeart/2005/8/layout/process5"/>
    <dgm:cxn modelId="{CFCD379F-1E4B-48A7-839C-08B77539D586}" type="presParOf" srcId="{D4916D26-FAB0-4ADC-B856-5755CF0EA069}" destId="{ED016096-81D8-43CA-B073-43DAC85C97A9}" srcOrd="10" destOrd="0" presId="urn:microsoft.com/office/officeart/2005/8/layout/process5"/>
    <dgm:cxn modelId="{60B30D82-4831-4D53-9FD4-9E48C831A55E}" type="presParOf" srcId="{D4916D26-FAB0-4ADC-B856-5755CF0EA069}" destId="{157DA17C-1302-43F1-8008-CE536D4E7AE7}" srcOrd="11" destOrd="0" presId="urn:microsoft.com/office/officeart/2005/8/layout/process5"/>
    <dgm:cxn modelId="{21EA7D73-4E07-4CBB-9F15-600DEED01650}" type="presParOf" srcId="{157DA17C-1302-43F1-8008-CE536D4E7AE7}" destId="{148DEEED-4650-44EB-BC96-E77EC798A1AB}" srcOrd="0" destOrd="0" presId="urn:microsoft.com/office/officeart/2005/8/layout/process5"/>
    <dgm:cxn modelId="{5275EDC1-20FC-4231-BA76-14F70AFE76AD}" type="presParOf" srcId="{D4916D26-FAB0-4ADC-B856-5755CF0EA069}" destId="{27823684-EFD7-4D21-855C-9D3E613960ED}" srcOrd="12" destOrd="0" presId="urn:microsoft.com/office/officeart/2005/8/layout/process5"/>
    <dgm:cxn modelId="{607B7376-3F3E-4BA2-940F-661AE823E525}" type="presParOf" srcId="{D4916D26-FAB0-4ADC-B856-5755CF0EA069}" destId="{B31D560D-5435-4E8D-8FA7-6D814769DC7B}" srcOrd="13" destOrd="0" presId="urn:microsoft.com/office/officeart/2005/8/layout/process5"/>
    <dgm:cxn modelId="{9A1D8F5D-796A-4188-B34F-CBA13A0DBFA3}" type="presParOf" srcId="{B31D560D-5435-4E8D-8FA7-6D814769DC7B}" destId="{2D6E5058-6322-4EF6-B079-ACED7ACE1459}" srcOrd="0" destOrd="0" presId="urn:microsoft.com/office/officeart/2005/8/layout/process5"/>
    <dgm:cxn modelId="{84C3B96F-977C-4E3F-8B47-751E3AC0D6A8}" type="presParOf" srcId="{D4916D26-FAB0-4ADC-B856-5755CF0EA069}" destId="{26D5A743-D310-4749-8A49-E7619562B596}" srcOrd="14" destOrd="0" presId="urn:microsoft.com/office/officeart/2005/8/layout/process5"/>
    <dgm:cxn modelId="{17E72DF2-D459-4521-89C8-4B9AC1571A18}" type="presParOf" srcId="{D4916D26-FAB0-4ADC-B856-5755CF0EA069}" destId="{60419A00-95F4-41D0-97A6-17F025847329}" srcOrd="15" destOrd="0" presId="urn:microsoft.com/office/officeart/2005/8/layout/process5"/>
    <dgm:cxn modelId="{ECC71483-BDCE-4AED-8073-2D6C9E8A2CCC}" type="presParOf" srcId="{60419A00-95F4-41D0-97A6-17F025847329}" destId="{536708A1-EF49-4DC5-8281-6374723617EC}" srcOrd="0" destOrd="0" presId="urn:microsoft.com/office/officeart/2005/8/layout/process5"/>
    <dgm:cxn modelId="{C20C648C-5D9E-4ADB-9B86-464D2397240E}" type="presParOf" srcId="{D4916D26-FAB0-4ADC-B856-5755CF0EA069}" destId="{380D8682-3F5F-4AEB-AB78-5AEF5F70FE60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12807A-76EE-4608-9856-5584D81F20F3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8F652C65-02E0-4E27-ADC7-C8845927F777}">
      <dgm:prSet phldrT="[Text]"/>
      <dgm:spPr/>
      <dgm:t>
        <a:bodyPr/>
        <a:lstStyle/>
        <a:p>
          <a:r>
            <a:rPr lang="en-US" dirty="0"/>
            <a:t>Teamwork</a:t>
          </a:r>
          <a:endParaRPr lang="es-MX" dirty="0"/>
        </a:p>
      </dgm:t>
    </dgm:pt>
    <dgm:pt modelId="{9C698F22-C22F-4E57-B7F3-96C012F3CBA1}" type="parTrans" cxnId="{6808CEA4-3F4B-4171-8547-CFA5703E6AEB}">
      <dgm:prSet/>
      <dgm:spPr/>
      <dgm:t>
        <a:bodyPr/>
        <a:lstStyle/>
        <a:p>
          <a:endParaRPr lang="es-MX"/>
        </a:p>
      </dgm:t>
    </dgm:pt>
    <dgm:pt modelId="{E644CC07-8B11-41A4-903B-8FACD9F0A861}" type="sibTrans" cxnId="{6808CEA4-3F4B-4171-8547-CFA5703E6AEB}">
      <dgm:prSet/>
      <dgm:spPr/>
      <dgm:t>
        <a:bodyPr/>
        <a:lstStyle/>
        <a:p>
          <a:endParaRPr lang="es-MX"/>
        </a:p>
      </dgm:t>
    </dgm:pt>
    <dgm:pt modelId="{54B78236-9DAB-44CC-B299-5E805A208995}">
      <dgm:prSet phldrT="[Text]"/>
      <dgm:spPr/>
      <dgm:t>
        <a:bodyPr/>
        <a:lstStyle/>
        <a:p>
          <a:r>
            <a:rPr lang="en-US" dirty="0"/>
            <a:t>Leadership</a:t>
          </a:r>
          <a:endParaRPr lang="es-MX" dirty="0"/>
        </a:p>
      </dgm:t>
    </dgm:pt>
    <dgm:pt modelId="{3449BCF9-16A7-4A95-8EFB-59DA3D258561}" type="parTrans" cxnId="{E6F46310-9198-49EB-A0E1-351A99010782}">
      <dgm:prSet/>
      <dgm:spPr/>
      <dgm:t>
        <a:bodyPr/>
        <a:lstStyle/>
        <a:p>
          <a:endParaRPr lang="es-MX"/>
        </a:p>
      </dgm:t>
    </dgm:pt>
    <dgm:pt modelId="{22B9EF93-7910-4446-BEC9-2C1058927D43}" type="sibTrans" cxnId="{E6F46310-9198-49EB-A0E1-351A99010782}">
      <dgm:prSet/>
      <dgm:spPr/>
      <dgm:t>
        <a:bodyPr/>
        <a:lstStyle/>
        <a:p>
          <a:endParaRPr lang="es-MX"/>
        </a:p>
      </dgm:t>
    </dgm:pt>
    <dgm:pt modelId="{8083FB1D-D6C6-45B6-ACF1-419EC6E4C87A}">
      <dgm:prSet phldrT="[Text]"/>
      <dgm:spPr/>
      <dgm:t>
        <a:bodyPr/>
        <a:lstStyle/>
        <a:p>
          <a:r>
            <a:rPr lang="en-US" dirty="0"/>
            <a:t>Communication</a:t>
          </a:r>
          <a:endParaRPr lang="es-MX" dirty="0"/>
        </a:p>
      </dgm:t>
    </dgm:pt>
    <dgm:pt modelId="{2E77B9B2-CDD1-4727-B8FD-585492F5FF59}" type="parTrans" cxnId="{862C2AF2-D080-4550-AE99-331F716D06D8}">
      <dgm:prSet/>
      <dgm:spPr/>
      <dgm:t>
        <a:bodyPr/>
        <a:lstStyle/>
        <a:p>
          <a:endParaRPr lang="es-MX"/>
        </a:p>
      </dgm:t>
    </dgm:pt>
    <dgm:pt modelId="{C2A0C241-3CB8-40F0-899C-63AE873B1CC7}" type="sibTrans" cxnId="{862C2AF2-D080-4550-AE99-331F716D06D8}">
      <dgm:prSet/>
      <dgm:spPr/>
      <dgm:t>
        <a:bodyPr/>
        <a:lstStyle/>
        <a:p>
          <a:endParaRPr lang="es-MX"/>
        </a:p>
      </dgm:t>
    </dgm:pt>
    <dgm:pt modelId="{28BFA96D-E1ED-4160-B325-21CFF47C0B7C}">
      <dgm:prSet phldrT="[Text]"/>
      <dgm:spPr/>
      <dgm:t>
        <a:bodyPr/>
        <a:lstStyle/>
        <a:p>
          <a:r>
            <a:rPr lang="en-US" dirty="0"/>
            <a:t>Systems Thinking</a:t>
          </a:r>
          <a:endParaRPr lang="es-MX" dirty="0"/>
        </a:p>
      </dgm:t>
    </dgm:pt>
    <dgm:pt modelId="{B13BDA1D-411C-4033-A9CB-38B3DE0D9D97}" type="parTrans" cxnId="{C8DB4F55-B4D1-4771-9EA8-F45AE110B9EA}">
      <dgm:prSet/>
      <dgm:spPr/>
      <dgm:t>
        <a:bodyPr/>
        <a:lstStyle/>
        <a:p>
          <a:endParaRPr lang="es-MX"/>
        </a:p>
      </dgm:t>
    </dgm:pt>
    <dgm:pt modelId="{E4F5309B-5F31-43DA-968F-12D97A928C3F}" type="sibTrans" cxnId="{C8DB4F55-B4D1-4771-9EA8-F45AE110B9EA}">
      <dgm:prSet/>
      <dgm:spPr/>
      <dgm:t>
        <a:bodyPr/>
        <a:lstStyle/>
        <a:p>
          <a:endParaRPr lang="es-MX"/>
        </a:p>
      </dgm:t>
    </dgm:pt>
    <dgm:pt modelId="{43D14E6A-D756-43F9-87A9-5580958B91CB}" type="pres">
      <dgm:prSet presAssocID="{D312807A-76EE-4608-9856-5584D81F20F3}" presName="diagram" presStyleCnt="0">
        <dgm:presLayoutVars>
          <dgm:dir/>
          <dgm:resizeHandles val="exact"/>
        </dgm:presLayoutVars>
      </dgm:prSet>
      <dgm:spPr/>
    </dgm:pt>
    <dgm:pt modelId="{E68D7590-A899-4DD9-B807-6129E43E44FB}" type="pres">
      <dgm:prSet presAssocID="{8F652C65-02E0-4E27-ADC7-C8845927F777}" presName="node" presStyleLbl="node1" presStyleIdx="0" presStyleCnt="4">
        <dgm:presLayoutVars>
          <dgm:bulletEnabled val="1"/>
        </dgm:presLayoutVars>
      </dgm:prSet>
      <dgm:spPr/>
    </dgm:pt>
    <dgm:pt modelId="{F877D058-8D07-47DB-B17E-469DD9A8C437}" type="pres">
      <dgm:prSet presAssocID="{E644CC07-8B11-41A4-903B-8FACD9F0A861}" presName="sibTrans" presStyleCnt="0"/>
      <dgm:spPr/>
    </dgm:pt>
    <dgm:pt modelId="{04A8BF79-CF6B-4682-BD64-BF55E3EF746B}" type="pres">
      <dgm:prSet presAssocID="{54B78236-9DAB-44CC-B299-5E805A208995}" presName="node" presStyleLbl="node1" presStyleIdx="1" presStyleCnt="4">
        <dgm:presLayoutVars>
          <dgm:bulletEnabled val="1"/>
        </dgm:presLayoutVars>
      </dgm:prSet>
      <dgm:spPr/>
    </dgm:pt>
    <dgm:pt modelId="{DB764BA2-D125-4B60-B6FD-153BB29AD4B5}" type="pres">
      <dgm:prSet presAssocID="{22B9EF93-7910-4446-BEC9-2C1058927D43}" presName="sibTrans" presStyleCnt="0"/>
      <dgm:spPr/>
    </dgm:pt>
    <dgm:pt modelId="{0EDD9292-CB40-4641-8F5C-453716AA8DAA}" type="pres">
      <dgm:prSet presAssocID="{8083FB1D-D6C6-45B6-ACF1-419EC6E4C87A}" presName="node" presStyleLbl="node1" presStyleIdx="2" presStyleCnt="4">
        <dgm:presLayoutVars>
          <dgm:bulletEnabled val="1"/>
        </dgm:presLayoutVars>
      </dgm:prSet>
      <dgm:spPr/>
    </dgm:pt>
    <dgm:pt modelId="{8178667A-3D3B-45B0-A09F-631FF7D71EA7}" type="pres">
      <dgm:prSet presAssocID="{C2A0C241-3CB8-40F0-899C-63AE873B1CC7}" presName="sibTrans" presStyleCnt="0"/>
      <dgm:spPr/>
    </dgm:pt>
    <dgm:pt modelId="{798F1D2A-5655-4370-8887-C06D49FB116A}" type="pres">
      <dgm:prSet presAssocID="{28BFA96D-E1ED-4160-B325-21CFF47C0B7C}" presName="node" presStyleLbl="node1" presStyleIdx="3" presStyleCnt="4">
        <dgm:presLayoutVars>
          <dgm:bulletEnabled val="1"/>
        </dgm:presLayoutVars>
      </dgm:prSet>
      <dgm:spPr/>
    </dgm:pt>
  </dgm:ptLst>
  <dgm:cxnLst>
    <dgm:cxn modelId="{E6F46310-9198-49EB-A0E1-351A99010782}" srcId="{D312807A-76EE-4608-9856-5584D81F20F3}" destId="{54B78236-9DAB-44CC-B299-5E805A208995}" srcOrd="1" destOrd="0" parTransId="{3449BCF9-16A7-4A95-8EFB-59DA3D258561}" sibTransId="{22B9EF93-7910-4446-BEC9-2C1058927D43}"/>
    <dgm:cxn modelId="{B3A29469-1736-4BD0-8121-11106EAA4444}" type="presOf" srcId="{8083FB1D-D6C6-45B6-ACF1-419EC6E4C87A}" destId="{0EDD9292-CB40-4641-8F5C-453716AA8DAA}" srcOrd="0" destOrd="0" presId="urn:microsoft.com/office/officeart/2005/8/layout/default"/>
    <dgm:cxn modelId="{C8DB4F55-B4D1-4771-9EA8-F45AE110B9EA}" srcId="{D312807A-76EE-4608-9856-5584D81F20F3}" destId="{28BFA96D-E1ED-4160-B325-21CFF47C0B7C}" srcOrd="3" destOrd="0" parTransId="{B13BDA1D-411C-4033-A9CB-38B3DE0D9D97}" sibTransId="{E4F5309B-5F31-43DA-968F-12D97A928C3F}"/>
    <dgm:cxn modelId="{125A389F-3664-46DE-8F5F-159418763B46}" type="presOf" srcId="{D312807A-76EE-4608-9856-5584D81F20F3}" destId="{43D14E6A-D756-43F9-87A9-5580958B91CB}" srcOrd="0" destOrd="0" presId="urn:microsoft.com/office/officeart/2005/8/layout/default"/>
    <dgm:cxn modelId="{6808CEA4-3F4B-4171-8547-CFA5703E6AEB}" srcId="{D312807A-76EE-4608-9856-5584D81F20F3}" destId="{8F652C65-02E0-4E27-ADC7-C8845927F777}" srcOrd="0" destOrd="0" parTransId="{9C698F22-C22F-4E57-B7F3-96C012F3CBA1}" sibTransId="{E644CC07-8B11-41A4-903B-8FACD9F0A861}"/>
    <dgm:cxn modelId="{D4CE62A9-A16D-4C1C-BF8A-DBDEBFF71C1B}" type="presOf" srcId="{54B78236-9DAB-44CC-B299-5E805A208995}" destId="{04A8BF79-CF6B-4682-BD64-BF55E3EF746B}" srcOrd="0" destOrd="0" presId="urn:microsoft.com/office/officeart/2005/8/layout/default"/>
    <dgm:cxn modelId="{B6ABA1E5-A65A-43CC-95AF-410B787794D5}" type="presOf" srcId="{28BFA96D-E1ED-4160-B325-21CFF47C0B7C}" destId="{798F1D2A-5655-4370-8887-C06D49FB116A}" srcOrd="0" destOrd="0" presId="urn:microsoft.com/office/officeart/2005/8/layout/default"/>
    <dgm:cxn modelId="{862C2AF2-D080-4550-AE99-331F716D06D8}" srcId="{D312807A-76EE-4608-9856-5584D81F20F3}" destId="{8083FB1D-D6C6-45B6-ACF1-419EC6E4C87A}" srcOrd="2" destOrd="0" parTransId="{2E77B9B2-CDD1-4727-B8FD-585492F5FF59}" sibTransId="{C2A0C241-3CB8-40F0-899C-63AE873B1CC7}"/>
    <dgm:cxn modelId="{38768FF7-7FA6-4B39-8ED3-AC0926A71E32}" type="presOf" srcId="{8F652C65-02E0-4E27-ADC7-C8845927F777}" destId="{E68D7590-A899-4DD9-B807-6129E43E44FB}" srcOrd="0" destOrd="0" presId="urn:microsoft.com/office/officeart/2005/8/layout/default"/>
    <dgm:cxn modelId="{DB3F14B1-FBE3-4660-9E8A-02329F071085}" type="presParOf" srcId="{43D14E6A-D756-43F9-87A9-5580958B91CB}" destId="{E68D7590-A899-4DD9-B807-6129E43E44FB}" srcOrd="0" destOrd="0" presId="urn:microsoft.com/office/officeart/2005/8/layout/default"/>
    <dgm:cxn modelId="{C2EE2875-8006-450D-8EFD-9ACDAC0B812E}" type="presParOf" srcId="{43D14E6A-D756-43F9-87A9-5580958B91CB}" destId="{F877D058-8D07-47DB-B17E-469DD9A8C437}" srcOrd="1" destOrd="0" presId="urn:microsoft.com/office/officeart/2005/8/layout/default"/>
    <dgm:cxn modelId="{67EBAF44-5518-41C9-8362-52A32FC89D07}" type="presParOf" srcId="{43D14E6A-D756-43F9-87A9-5580958B91CB}" destId="{04A8BF79-CF6B-4682-BD64-BF55E3EF746B}" srcOrd="2" destOrd="0" presId="urn:microsoft.com/office/officeart/2005/8/layout/default"/>
    <dgm:cxn modelId="{B98DB5E2-C618-4DA7-8629-F699FD2C3815}" type="presParOf" srcId="{43D14E6A-D756-43F9-87A9-5580958B91CB}" destId="{DB764BA2-D125-4B60-B6FD-153BB29AD4B5}" srcOrd="3" destOrd="0" presId="urn:microsoft.com/office/officeart/2005/8/layout/default"/>
    <dgm:cxn modelId="{0622BE29-C09C-47A2-AB89-66891C6481D6}" type="presParOf" srcId="{43D14E6A-D756-43F9-87A9-5580958B91CB}" destId="{0EDD9292-CB40-4641-8F5C-453716AA8DAA}" srcOrd="4" destOrd="0" presId="urn:microsoft.com/office/officeart/2005/8/layout/default"/>
    <dgm:cxn modelId="{B5766D4D-639F-499A-85B8-62C486E89C72}" type="presParOf" srcId="{43D14E6A-D756-43F9-87A9-5580958B91CB}" destId="{8178667A-3D3B-45B0-A09F-631FF7D71EA7}" srcOrd="5" destOrd="0" presId="urn:microsoft.com/office/officeart/2005/8/layout/default"/>
    <dgm:cxn modelId="{BD001643-5520-4E03-9F6A-A93EDB80603E}" type="presParOf" srcId="{43D14E6A-D756-43F9-87A9-5580958B91CB}" destId="{798F1D2A-5655-4370-8887-C06D49FB116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A0F378-3367-4596-976A-B4D51EE0CA05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CF75D16-130A-41AC-8291-87D429A72E72}">
      <dgm:prSet phldrT="[Text]"/>
      <dgm:spPr/>
      <dgm:t>
        <a:bodyPr/>
        <a:lstStyle/>
        <a:p>
          <a:r>
            <a:rPr lang="en-US" noProof="0" dirty="0"/>
            <a:t>Missing disciplines</a:t>
          </a:r>
        </a:p>
      </dgm:t>
    </dgm:pt>
    <dgm:pt modelId="{8B977C6F-8CA8-44C4-8F76-7A2B3A365E67}" type="parTrans" cxnId="{F367FF9D-FA2C-48E2-AE25-9E8B7CB22157}">
      <dgm:prSet/>
      <dgm:spPr/>
      <dgm:t>
        <a:bodyPr/>
        <a:lstStyle/>
        <a:p>
          <a:endParaRPr lang="es-MX"/>
        </a:p>
      </dgm:t>
    </dgm:pt>
    <dgm:pt modelId="{68DE253E-8922-4058-AF6B-328625B3B7C3}" type="sibTrans" cxnId="{F367FF9D-FA2C-48E2-AE25-9E8B7CB22157}">
      <dgm:prSet/>
      <dgm:spPr/>
      <dgm:t>
        <a:bodyPr/>
        <a:lstStyle/>
        <a:p>
          <a:endParaRPr lang="es-MX"/>
        </a:p>
      </dgm:t>
    </dgm:pt>
    <dgm:pt modelId="{303D0891-22DA-42BB-8B35-49B34701D1FF}">
      <dgm:prSet/>
      <dgm:spPr/>
      <dgm:t>
        <a:bodyPr/>
        <a:lstStyle/>
        <a:p>
          <a:r>
            <a:rPr lang="en-US" noProof="0" dirty="0"/>
            <a:t>Missing competencies</a:t>
          </a:r>
        </a:p>
      </dgm:t>
    </dgm:pt>
    <dgm:pt modelId="{78F035FF-5B13-410E-9EE9-D8CD07697966}" type="parTrans" cxnId="{214A2B7F-FCAB-4500-B004-F8DE8947EC35}">
      <dgm:prSet/>
      <dgm:spPr/>
      <dgm:t>
        <a:bodyPr/>
        <a:lstStyle/>
        <a:p>
          <a:endParaRPr lang="es-MX"/>
        </a:p>
      </dgm:t>
    </dgm:pt>
    <dgm:pt modelId="{61AA1F1D-B68D-4238-B70F-6F1AE5F06BCA}" type="sibTrans" cxnId="{214A2B7F-FCAB-4500-B004-F8DE8947EC35}">
      <dgm:prSet/>
      <dgm:spPr/>
      <dgm:t>
        <a:bodyPr/>
        <a:lstStyle/>
        <a:p>
          <a:endParaRPr lang="es-MX"/>
        </a:p>
      </dgm:t>
    </dgm:pt>
    <dgm:pt modelId="{FCB50AC2-9CAE-4069-952F-B79045F53E25}">
      <dgm:prSet/>
      <dgm:spPr/>
      <dgm:t>
        <a:bodyPr/>
        <a:lstStyle/>
        <a:p>
          <a:r>
            <a:rPr lang="en-US" noProof="0" dirty="0"/>
            <a:t>Missing scenarios</a:t>
          </a:r>
        </a:p>
      </dgm:t>
    </dgm:pt>
    <dgm:pt modelId="{C4477F03-2C16-4635-AD17-40CF64EF9566}" type="parTrans" cxnId="{71CDEC33-49BA-4025-9F18-03D5B41DFB7B}">
      <dgm:prSet/>
      <dgm:spPr/>
      <dgm:t>
        <a:bodyPr/>
        <a:lstStyle/>
        <a:p>
          <a:endParaRPr lang="es-MX"/>
        </a:p>
      </dgm:t>
    </dgm:pt>
    <dgm:pt modelId="{74885E9D-94FF-494A-AAB4-36475E9113FB}" type="sibTrans" cxnId="{71CDEC33-49BA-4025-9F18-03D5B41DFB7B}">
      <dgm:prSet/>
      <dgm:spPr/>
      <dgm:t>
        <a:bodyPr/>
        <a:lstStyle/>
        <a:p>
          <a:endParaRPr lang="es-MX"/>
        </a:p>
      </dgm:t>
    </dgm:pt>
    <dgm:pt modelId="{9B84C89A-B852-4BC1-BBFB-EABCA4B38879}" type="pres">
      <dgm:prSet presAssocID="{ECA0F378-3367-4596-976A-B4D51EE0CA05}" presName="Name0" presStyleCnt="0">
        <dgm:presLayoutVars>
          <dgm:chMax val="7"/>
          <dgm:chPref val="7"/>
          <dgm:dir/>
        </dgm:presLayoutVars>
      </dgm:prSet>
      <dgm:spPr/>
    </dgm:pt>
    <dgm:pt modelId="{4F97754D-57F4-451A-A484-EBCB73BF549F}" type="pres">
      <dgm:prSet presAssocID="{ECA0F378-3367-4596-976A-B4D51EE0CA05}" presName="Name1" presStyleCnt="0"/>
      <dgm:spPr/>
    </dgm:pt>
    <dgm:pt modelId="{406B2BB6-F6AC-4568-BC28-86C0A7473EDD}" type="pres">
      <dgm:prSet presAssocID="{ECA0F378-3367-4596-976A-B4D51EE0CA05}" presName="cycle" presStyleCnt="0"/>
      <dgm:spPr/>
    </dgm:pt>
    <dgm:pt modelId="{9C682D93-764C-494A-A7A7-755060A7C612}" type="pres">
      <dgm:prSet presAssocID="{ECA0F378-3367-4596-976A-B4D51EE0CA05}" presName="srcNode" presStyleLbl="node1" presStyleIdx="0" presStyleCnt="3"/>
      <dgm:spPr/>
    </dgm:pt>
    <dgm:pt modelId="{B6348D7C-7C3F-4858-91CE-E5CDA58AB3E8}" type="pres">
      <dgm:prSet presAssocID="{ECA0F378-3367-4596-976A-B4D51EE0CA05}" presName="conn" presStyleLbl="parChTrans1D2" presStyleIdx="0" presStyleCnt="1"/>
      <dgm:spPr/>
    </dgm:pt>
    <dgm:pt modelId="{4EA24D49-4F32-4E68-AE36-2886EDC95D70}" type="pres">
      <dgm:prSet presAssocID="{ECA0F378-3367-4596-976A-B4D51EE0CA05}" presName="extraNode" presStyleLbl="node1" presStyleIdx="0" presStyleCnt="3"/>
      <dgm:spPr/>
    </dgm:pt>
    <dgm:pt modelId="{A419FA45-ABEB-400E-B118-7AEC80142055}" type="pres">
      <dgm:prSet presAssocID="{ECA0F378-3367-4596-976A-B4D51EE0CA05}" presName="dstNode" presStyleLbl="node1" presStyleIdx="0" presStyleCnt="3"/>
      <dgm:spPr/>
    </dgm:pt>
    <dgm:pt modelId="{72C8768D-AD18-4C5F-BA9C-8FCAC084189C}" type="pres">
      <dgm:prSet presAssocID="{BCF75D16-130A-41AC-8291-87D429A72E72}" presName="text_1" presStyleLbl="node1" presStyleIdx="0" presStyleCnt="3">
        <dgm:presLayoutVars>
          <dgm:bulletEnabled val="1"/>
        </dgm:presLayoutVars>
      </dgm:prSet>
      <dgm:spPr/>
    </dgm:pt>
    <dgm:pt modelId="{0741E9DE-D6B3-431F-A33A-F82A22F85086}" type="pres">
      <dgm:prSet presAssocID="{BCF75D16-130A-41AC-8291-87D429A72E72}" presName="accent_1" presStyleCnt="0"/>
      <dgm:spPr/>
    </dgm:pt>
    <dgm:pt modelId="{ADA3DCA6-8301-49AE-95FF-7AC64BB0F761}" type="pres">
      <dgm:prSet presAssocID="{BCF75D16-130A-41AC-8291-87D429A72E72}" presName="accentRepeatNode" presStyleLbl="solidFgAcc1" presStyleIdx="0" presStyleCnt="3"/>
      <dgm:spPr/>
    </dgm:pt>
    <dgm:pt modelId="{4AEEFE11-5608-4EE0-97BA-845C7129D6B0}" type="pres">
      <dgm:prSet presAssocID="{303D0891-22DA-42BB-8B35-49B34701D1FF}" presName="text_2" presStyleLbl="node1" presStyleIdx="1" presStyleCnt="3">
        <dgm:presLayoutVars>
          <dgm:bulletEnabled val="1"/>
        </dgm:presLayoutVars>
      </dgm:prSet>
      <dgm:spPr/>
    </dgm:pt>
    <dgm:pt modelId="{46165D54-06E5-49FE-815F-E70F880A8F5E}" type="pres">
      <dgm:prSet presAssocID="{303D0891-22DA-42BB-8B35-49B34701D1FF}" presName="accent_2" presStyleCnt="0"/>
      <dgm:spPr/>
    </dgm:pt>
    <dgm:pt modelId="{915DE57B-CF67-4543-B367-8B668DE612CA}" type="pres">
      <dgm:prSet presAssocID="{303D0891-22DA-42BB-8B35-49B34701D1FF}" presName="accentRepeatNode" presStyleLbl="solidFgAcc1" presStyleIdx="1" presStyleCnt="3"/>
      <dgm:spPr/>
    </dgm:pt>
    <dgm:pt modelId="{305049D8-5896-483F-B3E2-F65137FF7944}" type="pres">
      <dgm:prSet presAssocID="{FCB50AC2-9CAE-4069-952F-B79045F53E25}" presName="text_3" presStyleLbl="node1" presStyleIdx="2" presStyleCnt="3">
        <dgm:presLayoutVars>
          <dgm:bulletEnabled val="1"/>
        </dgm:presLayoutVars>
      </dgm:prSet>
      <dgm:spPr/>
    </dgm:pt>
    <dgm:pt modelId="{DCD6A6D3-6C93-449A-B1BE-33186CD4CE0E}" type="pres">
      <dgm:prSet presAssocID="{FCB50AC2-9CAE-4069-952F-B79045F53E25}" presName="accent_3" presStyleCnt="0"/>
      <dgm:spPr/>
    </dgm:pt>
    <dgm:pt modelId="{69A3D59C-236E-43AB-8B90-FDC0CF9963AA}" type="pres">
      <dgm:prSet presAssocID="{FCB50AC2-9CAE-4069-952F-B79045F53E25}" presName="accentRepeatNode" presStyleLbl="solidFgAcc1" presStyleIdx="2" presStyleCnt="3"/>
      <dgm:spPr/>
    </dgm:pt>
  </dgm:ptLst>
  <dgm:cxnLst>
    <dgm:cxn modelId="{71CDEC33-49BA-4025-9F18-03D5B41DFB7B}" srcId="{ECA0F378-3367-4596-976A-B4D51EE0CA05}" destId="{FCB50AC2-9CAE-4069-952F-B79045F53E25}" srcOrd="2" destOrd="0" parTransId="{C4477F03-2C16-4635-AD17-40CF64EF9566}" sibTransId="{74885E9D-94FF-494A-AAB4-36475E9113FB}"/>
    <dgm:cxn modelId="{FA06925C-78E5-496F-994D-B5B3FB52ED89}" type="presOf" srcId="{FCB50AC2-9CAE-4069-952F-B79045F53E25}" destId="{305049D8-5896-483F-B3E2-F65137FF7944}" srcOrd="0" destOrd="0" presId="urn:microsoft.com/office/officeart/2008/layout/VerticalCurvedList"/>
    <dgm:cxn modelId="{ED529E5F-96B6-4612-8642-ABFF534FD6B4}" type="presOf" srcId="{303D0891-22DA-42BB-8B35-49B34701D1FF}" destId="{4AEEFE11-5608-4EE0-97BA-845C7129D6B0}" srcOrd="0" destOrd="0" presId="urn:microsoft.com/office/officeart/2008/layout/VerticalCurvedList"/>
    <dgm:cxn modelId="{BA1ABA45-8E31-47CD-BC69-4DF747475E0A}" type="presOf" srcId="{BCF75D16-130A-41AC-8291-87D429A72E72}" destId="{72C8768D-AD18-4C5F-BA9C-8FCAC084189C}" srcOrd="0" destOrd="0" presId="urn:microsoft.com/office/officeart/2008/layout/VerticalCurvedList"/>
    <dgm:cxn modelId="{CC9A8874-6FCB-456D-806E-9D0945FB4CBE}" type="presOf" srcId="{ECA0F378-3367-4596-976A-B4D51EE0CA05}" destId="{9B84C89A-B852-4BC1-BBFB-EABCA4B38879}" srcOrd="0" destOrd="0" presId="urn:microsoft.com/office/officeart/2008/layout/VerticalCurvedList"/>
    <dgm:cxn modelId="{214A2B7F-FCAB-4500-B004-F8DE8947EC35}" srcId="{ECA0F378-3367-4596-976A-B4D51EE0CA05}" destId="{303D0891-22DA-42BB-8B35-49B34701D1FF}" srcOrd="1" destOrd="0" parTransId="{78F035FF-5B13-410E-9EE9-D8CD07697966}" sibTransId="{61AA1F1D-B68D-4238-B70F-6F1AE5F06BCA}"/>
    <dgm:cxn modelId="{095C6A81-61FA-4E26-94F1-D41F975357D2}" type="presOf" srcId="{68DE253E-8922-4058-AF6B-328625B3B7C3}" destId="{B6348D7C-7C3F-4858-91CE-E5CDA58AB3E8}" srcOrd="0" destOrd="0" presId="urn:microsoft.com/office/officeart/2008/layout/VerticalCurvedList"/>
    <dgm:cxn modelId="{F367FF9D-FA2C-48E2-AE25-9E8B7CB22157}" srcId="{ECA0F378-3367-4596-976A-B4D51EE0CA05}" destId="{BCF75D16-130A-41AC-8291-87D429A72E72}" srcOrd="0" destOrd="0" parTransId="{8B977C6F-8CA8-44C4-8F76-7A2B3A365E67}" sibTransId="{68DE253E-8922-4058-AF6B-328625B3B7C3}"/>
    <dgm:cxn modelId="{27F61896-F61D-44E4-A5C2-2A99B678D78A}" type="presParOf" srcId="{9B84C89A-B852-4BC1-BBFB-EABCA4B38879}" destId="{4F97754D-57F4-451A-A484-EBCB73BF549F}" srcOrd="0" destOrd="0" presId="urn:microsoft.com/office/officeart/2008/layout/VerticalCurvedList"/>
    <dgm:cxn modelId="{E32B9897-9D6C-40DB-9258-EAE27CB6A7BD}" type="presParOf" srcId="{4F97754D-57F4-451A-A484-EBCB73BF549F}" destId="{406B2BB6-F6AC-4568-BC28-86C0A7473EDD}" srcOrd="0" destOrd="0" presId="urn:microsoft.com/office/officeart/2008/layout/VerticalCurvedList"/>
    <dgm:cxn modelId="{97E1EAAA-02D8-4A77-BFE3-D87D3F74CEFA}" type="presParOf" srcId="{406B2BB6-F6AC-4568-BC28-86C0A7473EDD}" destId="{9C682D93-764C-494A-A7A7-755060A7C612}" srcOrd="0" destOrd="0" presId="urn:microsoft.com/office/officeart/2008/layout/VerticalCurvedList"/>
    <dgm:cxn modelId="{78AE0615-3517-46F9-9AE5-61D8C256A021}" type="presParOf" srcId="{406B2BB6-F6AC-4568-BC28-86C0A7473EDD}" destId="{B6348D7C-7C3F-4858-91CE-E5CDA58AB3E8}" srcOrd="1" destOrd="0" presId="urn:microsoft.com/office/officeart/2008/layout/VerticalCurvedList"/>
    <dgm:cxn modelId="{6C31053C-DC4C-4B81-BEAC-A8DB94C1528C}" type="presParOf" srcId="{406B2BB6-F6AC-4568-BC28-86C0A7473EDD}" destId="{4EA24D49-4F32-4E68-AE36-2886EDC95D70}" srcOrd="2" destOrd="0" presId="urn:microsoft.com/office/officeart/2008/layout/VerticalCurvedList"/>
    <dgm:cxn modelId="{DE991D21-2B3D-4243-A3DE-AE1932138A81}" type="presParOf" srcId="{406B2BB6-F6AC-4568-BC28-86C0A7473EDD}" destId="{A419FA45-ABEB-400E-B118-7AEC80142055}" srcOrd="3" destOrd="0" presId="urn:microsoft.com/office/officeart/2008/layout/VerticalCurvedList"/>
    <dgm:cxn modelId="{4A94781C-1E16-4D75-BDC2-A1981F0A5607}" type="presParOf" srcId="{4F97754D-57F4-451A-A484-EBCB73BF549F}" destId="{72C8768D-AD18-4C5F-BA9C-8FCAC084189C}" srcOrd="1" destOrd="0" presId="urn:microsoft.com/office/officeart/2008/layout/VerticalCurvedList"/>
    <dgm:cxn modelId="{8532FA38-61D1-471A-81C3-1A4F4BBB1C98}" type="presParOf" srcId="{4F97754D-57F4-451A-A484-EBCB73BF549F}" destId="{0741E9DE-D6B3-431F-A33A-F82A22F85086}" srcOrd="2" destOrd="0" presId="urn:microsoft.com/office/officeart/2008/layout/VerticalCurvedList"/>
    <dgm:cxn modelId="{B2EDEA1E-F502-4CEA-A795-665F4946CBA9}" type="presParOf" srcId="{0741E9DE-D6B3-431F-A33A-F82A22F85086}" destId="{ADA3DCA6-8301-49AE-95FF-7AC64BB0F761}" srcOrd="0" destOrd="0" presId="urn:microsoft.com/office/officeart/2008/layout/VerticalCurvedList"/>
    <dgm:cxn modelId="{3ED4E029-D03D-4834-9CEA-D8D9BDD99664}" type="presParOf" srcId="{4F97754D-57F4-451A-A484-EBCB73BF549F}" destId="{4AEEFE11-5608-4EE0-97BA-845C7129D6B0}" srcOrd="3" destOrd="0" presId="urn:microsoft.com/office/officeart/2008/layout/VerticalCurvedList"/>
    <dgm:cxn modelId="{B8E45855-2037-44AE-9A98-9DD1618C5C98}" type="presParOf" srcId="{4F97754D-57F4-451A-A484-EBCB73BF549F}" destId="{46165D54-06E5-49FE-815F-E70F880A8F5E}" srcOrd="4" destOrd="0" presId="urn:microsoft.com/office/officeart/2008/layout/VerticalCurvedList"/>
    <dgm:cxn modelId="{30A3CD3C-FC00-4626-93DA-A60B1E207A2F}" type="presParOf" srcId="{46165D54-06E5-49FE-815F-E70F880A8F5E}" destId="{915DE57B-CF67-4543-B367-8B668DE612CA}" srcOrd="0" destOrd="0" presId="urn:microsoft.com/office/officeart/2008/layout/VerticalCurvedList"/>
    <dgm:cxn modelId="{552DE411-8A68-4BEF-92EA-4A8586A74B6B}" type="presParOf" srcId="{4F97754D-57F4-451A-A484-EBCB73BF549F}" destId="{305049D8-5896-483F-B3E2-F65137FF7944}" srcOrd="5" destOrd="0" presId="urn:microsoft.com/office/officeart/2008/layout/VerticalCurvedList"/>
    <dgm:cxn modelId="{CFE1EA7D-92C7-4726-9531-CB8DA140C6CF}" type="presParOf" srcId="{4F97754D-57F4-451A-A484-EBCB73BF549F}" destId="{DCD6A6D3-6C93-449A-B1BE-33186CD4CE0E}" srcOrd="6" destOrd="0" presId="urn:microsoft.com/office/officeart/2008/layout/VerticalCurvedList"/>
    <dgm:cxn modelId="{DCB106C6-808D-484F-B45F-091595B2FE17}" type="presParOf" srcId="{DCD6A6D3-6C93-449A-B1BE-33186CD4CE0E}" destId="{69A3D59C-236E-43AB-8B90-FDC0CF9963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A0F378-3367-4596-976A-B4D51EE0CA05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CF75D16-130A-41AC-8291-87D429A72E72}">
      <dgm:prSet phldrT="[Text]"/>
      <dgm:spPr/>
      <dgm:t>
        <a:bodyPr/>
        <a:lstStyle/>
        <a:p>
          <a:r>
            <a:rPr lang="en-US" noProof="0" dirty="0"/>
            <a:t>Pilots </a:t>
          </a:r>
        </a:p>
      </dgm:t>
    </dgm:pt>
    <dgm:pt modelId="{8B977C6F-8CA8-44C4-8F76-7A2B3A365E67}" type="parTrans" cxnId="{F367FF9D-FA2C-48E2-AE25-9E8B7CB22157}">
      <dgm:prSet/>
      <dgm:spPr/>
      <dgm:t>
        <a:bodyPr/>
        <a:lstStyle/>
        <a:p>
          <a:endParaRPr lang="es-MX"/>
        </a:p>
      </dgm:t>
    </dgm:pt>
    <dgm:pt modelId="{68DE253E-8922-4058-AF6B-328625B3B7C3}" type="sibTrans" cxnId="{F367FF9D-FA2C-48E2-AE25-9E8B7CB22157}">
      <dgm:prSet/>
      <dgm:spPr/>
      <dgm:t>
        <a:bodyPr/>
        <a:lstStyle/>
        <a:p>
          <a:endParaRPr lang="es-MX"/>
        </a:p>
      </dgm:t>
    </dgm:pt>
    <dgm:pt modelId="{E004353B-0EBE-4A91-87D5-175E51968AEA}">
      <dgm:prSet phldrT="[Text]"/>
      <dgm:spPr/>
      <dgm:t>
        <a:bodyPr/>
        <a:lstStyle/>
        <a:p>
          <a:r>
            <a:rPr lang="en-US" noProof="0" dirty="0"/>
            <a:t>Assessment</a:t>
          </a:r>
        </a:p>
      </dgm:t>
    </dgm:pt>
    <dgm:pt modelId="{E7EB80A8-759F-4968-8673-355924CD2EBC}" type="parTrans" cxnId="{4B776C64-C81A-444F-8621-996FC75FF25B}">
      <dgm:prSet/>
      <dgm:spPr/>
    </dgm:pt>
    <dgm:pt modelId="{2B7E5659-5963-4F04-8AA6-595124C10B0A}" type="sibTrans" cxnId="{4B776C64-C81A-444F-8621-996FC75FF25B}">
      <dgm:prSet/>
      <dgm:spPr/>
    </dgm:pt>
    <dgm:pt modelId="{B761C8F4-AE42-4A3C-A0BD-9DDDE56E5465}">
      <dgm:prSet phldrT="[Text]"/>
      <dgm:spPr/>
      <dgm:t>
        <a:bodyPr/>
        <a:lstStyle/>
        <a:p>
          <a:r>
            <a:rPr lang="en-US" noProof="0" dirty="0"/>
            <a:t>Adoption</a:t>
          </a:r>
        </a:p>
      </dgm:t>
    </dgm:pt>
    <dgm:pt modelId="{E1491944-BB32-42AB-979D-65AFD95486A6}" type="parTrans" cxnId="{C1AFAC55-F1C7-4E48-83A3-E7AD2C3B6BDB}">
      <dgm:prSet/>
      <dgm:spPr/>
    </dgm:pt>
    <dgm:pt modelId="{17949CAB-003D-4E60-AC4C-06E53FE7A665}" type="sibTrans" cxnId="{C1AFAC55-F1C7-4E48-83A3-E7AD2C3B6BDB}">
      <dgm:prSet/>
      <dgm:spPr/>
    </dgm:pt>
    <dgm:pt modelId="{55516544-69AD-4793-BEDB-B71CDB6D994E}">
      <dgm:prSet phldrT="[Text]"/>
      <dgm:spPr/>
      <dgm:t>
        <a:bodyPr/>
        <a:lstStyle/>
        <a:p>
          <a:r>
            <a:rPr lang="en-US" noProof="0" dirty="0"/>
            <a:t>Publications</a:t>
          </a:r>
        </a:p>
      </dgm:t>
    </dgm:pt>
    <dgm:pt modelId="{AD722B0A-F9A1-48C7-89C8-BA9EE1A3EA32}" type="parTrans" cxnId="{1171E33F-AAA3-4271-AA07-5BF6E0D0889C}">
      <dgm:prSet/>
      <dgm:spPr/>
    </dgm:pt>
    <dgm:pt modelId="{72720522-7F9F-4A2A-998B-F04386A0EEFA}" type="sibTrans" cxnId="{1171E33F-AAA3-4271-AA07-5BF6E0D0889C}">
      <dgm:prSet/>
      <dgm:spPr/>
    </dgm:pt>
    <dgm:pt modelId="{9B84C89A-B852-4BC1-BBFB-EABCA4B38879}" type="pres">
      <dgm:prSet presAssocID="{ECA0F378-3367-4596-976A-B4D51EE0CA05}" presName="Name0" presStyleCnt="0">
        <dgm:presLayoutVars>
          <dgm:chMax val="7"/>
          <dgm:chPref val="7"/>
          <dgm:dir/>
        </dgm:presLayoutVars>
      </dgm:prSet>
      <dgm:spPr/>
    </dgm:pt>
    <dgm:pt modelId="{4F97754D-57F4-451A-A484-EBCB73BF549F}" type="pres">
      <dgm:prSet presAssocID="{ECA0F378-3367-4596-976A-B4D51EE0CA05}" presName="Name1" presStyleCnt="0"/>
      <dgm:spPr/>
    </dgm:pt>
    <dgm:pt modelId="{406B2BB6-F6AC-4568-BC28-86C0A7473EDD}" type="pres">
      <dgm:prSet presAssocID="{ECA0F378-3367-4596-976A-B4D51EE0CA05}" presName="cycle" presStyleCnt="0"/>
      <dgm:spPr/>
    </dgm:pt>
    <dgm:pt modelId="{9C682D93-764C-494A-A7A7-755060A7C612}" type="pres">
      <dgm:prSet presAssocID="{ECA0F378-3367-4596-976A-B4D51EE0CA05}" presName="srcNode" presStyleLbl="node1" presStyleIdx="0" presStyleCnt="4"/>
      <dgm:spPr/>
    </dgm:pt>
    <dgm:pt modelId="{B6348D7C-7C3F-4858-91CE-E5CDA58AB3E8}" type="pres">
      <dgm:prSet presAssocID="{ECA0F378-3367-4596-976A-B4D51EE0CA05}" presName="conn" presStyleLbl="parChTrans1D2" presStyleIdx="0" presStyleCnt="1"/>
      <dgm:spPr/>
    </dgm:pt>
    <dgm:pt modelId="{4EA24D49-4F32-4E68-AE36-2886EDC95D70}" type="pres">
      <dgm:prSet presAssocID="{ECA0F378-3367-4596-976A-B4D51EE0CA05}" presName="extraNode" presStyleLbl="node1" presStyleIdx="0" presStyleCnt="4"/>
      <dgm:spPr/>
    </dgm:pt>
    <dgm:pt modelId="{A419FA45-ABEB-400E-B118-7AEC80142055}" type="pres">
      <dgm:prSet presAssocID="{ECA0F378-3367-4596-976A-B4D51EE0CA05}" presName="dstNode" presStyleLbl="node1" presStyleIdx="0" presStyleCnt="4"/>
      <dgm:spPr/>
    </dgm:pt>
    <dgm:pt modelId="{72C8768D-AD18-4C5F-BA9C-8FCAC084189C}" type="pres">
      <dgm:prSet presAssocID="{BCF75D16-130A-41AC-8291-87D429A72E72}" presName="text_1" presStyleLbl="node1" presStyleIdx="0" presStyleCnt="4">
        <dgm:presLayoutVars>
          <dgm:bulletEnabled val="1"/>
        </dgm:presLayoutVars>
      </dgm:prSet>
      <dgm:spPr/>
    </dgm:pt>
    <dgm:pt modelId="{0741E9DE-D6B3-431F-A33A-F82A22F85086}" type="pres">
      <dgm:prSet presAssocID="{BCF75D16-130A-41AC-8291-87D429A72E72}" presName="accent_1" presStyleCnt="0"/>
      <dgm:spPr/>
    </dgm:pt>
    <dgm:pt modelId="{ADA3DCA6-8301-49AE-95FF-7AC64BB0F761}" type="pres">
      <dgm:prSet presAssocID="{BCF75D16-130A-41AC-8291-87D429A72E72}" presName="accentRepeatNode" presStyleLbl="solidFgAcc1" presStyleIdx="0" presStyleCnt="4"/>
      <dgm:spPr/>
    </dgm:pt>
    <dgm:pt modelId="{73C2A0D7-1FD7-4921-9391-937C92CD708B}" type="pres">
      <dgm:prSet presAssocID="{E004353B-0EBE-4A91-87D5-175E51968AEA}" presName="text_2" presStyleLbl="node1" presStyleIdx="1" presStyleCnt="4">
        <dgm:presLayoutVars>
          <dgm:bulletEnabled val="1"/>
        </dgm:presLayoutVars>
      </dgm:prSet>
      <dgm:spPr/>
    </dgm:pt>
    <dgm:pt modelId="{C066555E-D9BE-45A7-848D-AB1078D17F46}" type="pres">
      <dgm:prSet presAssocID="{E004353B-0EBE-4A91-87D5-175E51968AEA}" presName="accent_2" presStyleCnt="0"/>
      <dgm:spPr/>
    </dgm:pt>
    <dgm:pt modelId="{ECE69B30-991F-4F58-8A9B-684560189F9A}" type="pres">
      <dgm:prSet presAssocID="{E004353B-0EBE-4A91-87D5-175E51968AEA}" presName="accentRepeatNode" presStyleLbl="solidFgAcc1" presStyleIdx="1" presStyleCnt="4"/>
      <dgm:spPr/>
    </dgm:pt>
    <dgm:pt modelId="{D76BE527-1928-405E-9797-B426857D36B1}" type="pres">
      <dgm:prSet presAssocID="{B761C8F4-AE42-4A3C-A0BD-9DDDE56E5465}" presName="text_3" presStyleLbl="node1" presStyleIdx="2" presStyleCnt="4">
        <dgm:presLayoutVars>
          <dgm:bulletEnabled val="1"/>
        </dgm:presLayoutVars>
      </dgm:prSet>
      <dgm:spPr/>
    </dgm:pt>
    <dgm:pt modelId="{D27349BA-5FD6-4BC1-B9AE-863A6EBAD91C}" type="pres">
      <dgm:prSet presAssocID="{B761C8F4-AE42-4A3C-A0BD-9DDDE56E5465}" presName="accent_3" presStyleCnt="0"/>
      <dgm:spPr/>
    </dgm:pt>
    <dgm:pt modelId="{4AC27816-86FE-4F3C-AE7A-FD5562406DE9}" type="pres">
      <dgm:prSet presAssocID="{B761C8F4-AE42-4A3C-A0BD-9DDDE56E5465}" presName="accentRepeatNode" presStyleLbl="solidFgAcc1" presStyleIdx="2" presStyleCnt="4"/>
      <dgm:spPr/>
    </dgm:pt>
    <dgm:pt modelId="{1A093F2E-93BF-498F-A65A-A00353003F18}" type="pres">
      <dgm:prSet presAssocID="{55516544-69AD-4793-BEDB-B71CDB6D994E}" presName="text_4" presStyleLbl="node1" presStyleIdx="3" presStyleCnt="4">
        <dgm:presLayoutVars>
          <dgm:bulletEnabled val="1"/>
        </dgm:presLayoutVars>
      </dgm:prSet>
      <dgm:spPr/>
    </dgm:pt>
    <dgm:pt modelId="{896D073E-C8F6-4F37-B69A-BEA45A115441}" type="pres">
      <dgm:prSet presAssocID="{55516544-69AD-4793-BEDB-B71CDB6D994E}" presName="accent_4" presStyleCnt="0"/>
      <dgm:spPr/>
    </dgm:pt>
    <dgm:pt modelId="{4BEA42D8-BFDB-4865-95A5-F611D0BE9AB2}" type="pres">
      <dgm:prSet presAssocID="{55516544-69AD-4793-BEDB-B71CDB6D994E}" presName="accentRepeatNode" presStyleLbl="solidFgAcc1" presStyleIdx="3" presStyleCnt="4"/>
      <dgm:spPr/>
    </dgm:pt>
  </dgm:ptLst>
  <dgm:cxnLst>
    <dgm:cxn modelId="{1171E33F-AAA3-4271-AA07-5BF6E0D0889C}" srcId="{ECA0F378-3367-4596-976A-B4D51EE0CA05}" destId="{55516544-69AD-4793-BEDB-B71CDB6D994E}" srcOrd="3" destOrd="0" parTransId="{AD722B0A-F9A1-48C7-89C8-BA9EE1A3EA32}" sibTransId="{72720522-7F9F-4A2A-998B-F04386A0EEFA}"/>
    <dgm:cxn modelId="{4B776C64-C81A-444F-8621-996FC75FF25B}" srcId="{ECA0F378-3367-4596-976A-B4D51EE0CA05}" destId="{E004353B-0EBE-4A91-87D5-175E51968AEA}" srcOrd="1" destOrd="0" parTransId="{E7EB80A8-759F-4968-8673-355924CD2EBC}" sibTransId="{2B7E5659-5963-4F04-8AA6-595124C10B0A}"/>
    <dgm:cxn modelId="{BA1ABA45-8E31-47CD-BC69-4DF747475E0A}" type="presOf" srcId="{BCF75D16-130A-41AC-8291-87D429A72E72}" destId="{72C8768D-AD18-4C5F-BA9C-8FCAC084189C}" srcOrd="0" destOrd="0" presId="urn:microsoft.com/office/officeart/2008/layout/VerticalCurvedList"/>
    <dgm:cxn modelId="{CC9A8874-6FCB-456D-806E-9D0945FB4CBE}" type="presOf" srcId="{ECA0F378-3367-4596-976A-B4D51EE0CA05}" destId="{9B84C89A-B852-4BC1-BBFB-EABCA4B38879}" srcOrd="0" destOrd="0" presId="urn:microsoft.com/office/officeart/2008/layout/VerticalCurvedList"/>
    <dgm:cxn modelId="{C1AFAC55-F1C7-4E48-83A3-E7AD2C3B6BDB}" srcId="{ECA0F378-3367-4596-976A-B4D51EE0CA05}" destId="{B761C8F4-AE42-4A3C-A0BD-9DDDE56E5465}" srcOrd="2" destOrd="0" parTransId="{E1491944-BB32-42AB-979D-65AFD95486A6}" sibTransId="{17949CAB-003D-4E60-AC4C-06E53FE7A665}"/>
    <dgm:cxn modelId="{095C6A81-61FA-4E26-94F1-D41F975357D2}" type="presOf" srcId="{68DE253E-8922-4058-AF6B-328625B3B7C3}" destId="{B6348D7C-7C3F-4858-91CE-E5CDA58AB3E8}" srcOrd="0" destOrd="0" presId="urn:microsoft.com/office/officeart/2008/layout/VerticalCurvedList"/>
    <dgm:cxn modelId="{30C7608E-CE42-47EB-B578-B5F2C6161AA3}" type="presOf" srcId="{B761C8F4-AE42-4A3C-A0BD-9DDDE56E5465}" destId="{D76BE527-1928-405E-9797-B426857D36B1}" srcOrd="0" destOrd="0" presId="urn:microsoft.com/office/officeart/2008/layout/VerticalCurvedList"/>
    <dgm:cxn modelId="{F367FF9D-FA2C-48E2-AE25-9E8B7CB22157}" srcId="{ECA0F378-3367-4596-976A-B4D51EE0CA05}" destId="{BCF75D16-130A-41AC-8291-87D429A72E72}" srcOrd="0" destOrd="0" parTransId="{8B977C6F-8CA8-44C4-8F76-7A2B3A365E67}" sibTransId="{68DE253E-8922-4058-AF6B-328625B3B7C3}"/>
    <dgm:cxn modelId="{74E6A1D7-1B0B-4DB9-84C0-48A0A08F80BF}" type="presOf" srcId="{E004353B-0EBE-4A91-87D5-175E51968AEA}" destId="{73C2A0D7-1FD7-4921-9391-937C92CD708B}" srcOrd="0" destOrd="0" presId="urn:microsoft.com/office/officeart/2008/layout/VerticalCurvedList"/>
    <dgm:cxn modelId="{33D26DFB-FC48-4F08-B62E-58FEBB0331D7}" type="presOf" srcId="{55516544-69AD-4793-BEDB-B71CDB6D994E}" destId="{1A093F2E-93BF-498F-A65A-A00353003F18}" srcOrd="0" destOrd="0" presId="urn:microsoft.com/office/officeart/2008/layout/VerticalCurvedList"/>
    <dgm:cxn modelId="{27F61896-F61D-44E4-A5C2-2A99B678D78A}" type="presParOf" srcId="{9B84C89A-B852-4BC1-BBFB-EABCA4B38879}" destId="{4F97754D-57F4-451A-A484-EBCB73BF549F}" srcOrd="0" destOrd="0" presId="urn:microsoft.com/office/officeart/2008/layout/VerticalCurvedList"/>
    <dgm:cxn modelId="{E32B9897-9D6C-40DB-9258-EAE27CB6A7BD}" type="presParOf" srcId="{4F97754D-57F4-451A-A484-EBCB73BF549F}" destId="{406B2BB6-F6AC-4568-BC28-86C0A7473EDD}" srcOrd="0" destOrd="0" presId="urn:microsoft.com/office/officeart/2008/layout/VerticalCurvedList"/>
    <dgm:cxn modelId="{97E1EAAA-02D8-4A77-BFE3-D87D3F74CEFA}" type="presParOf" srcId="{406B2BB6-F6AC-4568-BC28-86C0A7473EDD}" destId="{9C682D93-764C-494A-A7A7-755060A7C612}" srcOrd="0" destOrd="0" presId="urn:microsoft.com/office/officeart/2008/layout/VerticalCurvedList"/>
    <dgm:cxn modelId="{78AE0615-3517-46F9-9AE5-61D8C256A021}" type="presParOf" srcId="{406B2BB6-F6AC-4568-BC28-86C0A7473EDD}" destId="{B6348D7C-7C3F-4858-91CE-E5CDA58AB3E8}" srcOrd="1" destOrd="0" presId="urn:microsoft.com/office/officeart/2008/layout/VerticalCurvedList"/>
    <dgm:cxn modelId="{6C31053C-DC4C-4B81-BEAC-A8DB94C1528C}" type="presParOf" srcId="{406B2BB6-F6AC-4568-BC28-86C0A7473EDD}" destId="{4EA24D49-4F32-4E68-AE36-2886EDC95D70}" srcOrd="2" destOrd="0" presId="urn:microsoft.com/office/officeart/2008/layout/VerticalCurvedList"/>
    <dgm:cxn modelId="{DE991D21-2B3D-4243-A3DE-AE1932138A81}" type="presParOf" srcId="{406B2BB6-F6AC-4568-BC28-86C0A7473EDD}" destId="{A419FA45-ABEB-400E-B118-7AEC80142055}" srcOrd="3" destOrd="0" presId="urn:microsoft.com/office/officeart/2008/layout/VerticalCurvedList"/>
    <dgm:cxn modelId="{4A94781C-1E16-4D75-BDC2-A1981F0A5607}" type="presParOf" srcId="{4F97754D-57F4-451A-A484-EBCB73BF549F}" destId="{72C8768D-AD18-4C5F-BA9C-8FCAC084189C}" srcOrd="1" destOrd="0" presId="urn:microsoft.com/office/officeart/2008/layout/VerticalCurvedList"/>
    <dgm:cxn modelId="{8532FA38-61D1-471A-81C3-1A4F4BBB1C98}" type="presParOf" srcId="{4F97754D-57F4-451A-A484-EBCB73BF549F}" destId="{0741E9DE-D6B3-431F-A33A-F82A22F85086}" srcOrd="2" destOrd="0" presId="urn:microsoft.com/office/officeart/2008/layout/VerticalCurvedList"/>
    <dgm:cxn modelId="{B2EDEA1E-F502-4CEA-A795-665F4946CBA9}" type="presParOf" srcId="{0741E9DE-D6B3-431F-A33A-F82A22F85086}" destId="{ADA3DCA6-8301-49AE-95FF-7AC64BB0F761}" srcOrd="0" destOrd="0" presId="urn:microsoft.com/office/officeart/2008/layout/VerticalCurvedList"/>
    <dgm:cxn modelId="{015813B0-46A6-4C13-ACA2-C63539C9C8AA}" type="presParOf" srcId="{4F97754D-57F4-451A-A484-EBCB73BF549F}" destId="{73C2A0D7-1FD7-4921-9391-937C92CD708B}" srcOrd="3" destOrd="0" presId="urn:microsoft.com/office/officeart/2008/layout/VerticalCurvedList"/>
    <dgm:cxn modelId="{9AEEA840-9FEB-4170-8310-CAF4E6F911F2}" type="presParOf" srcId="{4F97754D-57F4-451A-A484-EBCB73BF549F}" destId="{C066555E-D9BE-45A7-848D-AB1078D17F46}" srcOrd="4" destOrd="0" presId="urn:microsoft.com/office/officeart/2008/layout/VerticalCurvedList"/>
    <dgm:cxn modelId="{CDAD55FD-FF44-4A0D-BC7D-D3251937D216}" type="presParOf" srcId="{C066555E-D9BE-45A7-848D-AB1078D17F46}" destId="{ECE69B30-991F-4F58-8A9B-684560189F9A}" srcOrd="0" destOrd="0" presId="urn:microsoft.com/office/officeart/2008/layout/VerticalCurvedList"/>
    <dgm:cxn modelId="{D2156339-92C2-4FC3-865F-514CB3FB6285}" type="presParOf" srcId="{4F97754D-57F4-451A-A484-EBCB73BF549F}" destId="{D76BE527-1928-405E-9797-B426857D36B1}" srcOrd="5" destOrd="0" presId="urn:microsoft.com/office/officeart/2008/layout/VerticalCurvedList"/>
    <dgm:cxn modelId="{10A15F63-DDC1-41B4-898E-D80A98A40436}" type="presParOf" srcId="{4F97754D-57F4-451A-A484-EBCB73BF549F}" destId="{D27349BA-5FD6-4BC1-B9AE-863A6EBAD91C}" srcOrd="6" destOrd="0" presId="urn:microsoft.com/office/officeart/2008/layout/VerticalCurvedList"/>
    <dgm:cxn modelId="{EEA32A03-C06C-4E18-9D72-AFCFF5E43B56}" type="presParOf" srcId="{D27349BA-5FD6-4BC1-B9AE-863A6EBAD91C}" destId="{4AC27816-86FE-4F3C-AE7A-FD5562406DE9}" srcOrd="0" destOrd="0" presId="urn:microsoft.com/office/officeart/2008/layout/VerticalCurvedList"/>
    <dgm:cxn modelId="{609A1A24-C8AF-41B0-9CA2-FDC8CDEF71E7}" type="presParOf" srcId="{4F97754D-57F4-451A-A484-EBCB73BF549F}" destId="{1A093F2E-93BF-498F-A65A-A00353003F18}" srcOrd="7" destOrd="0" presId="urn:microsoft.com/office/officeart/2008/layout/VerticalCurvedList"/>
    <dgm:cxn modelId="{A473C944-A9F6-4347-AF60-0CF5E4C26EB1}" type="presParOf" srcId="{4F97754D-57F4-451A-A484-EBCB73BF549F}" destId="{896D073E-C8F6-4F37-B69A-BEA45A115441}" srcOrd="8" destOrd="0" presId="urn:microsoft.com/office/officeart/2008/layout/VerticalCurvedList"/>
    <dgm:cxn modelId="{C52D9C07-49BC-4690-9D26-7D12D60B0EB4}" type="presParOf" srcId="{896D073E-C8F6-4F37-B69A-BEA45A115441}" destId="{4BEA42D8-BFDB-4865-95A5-F611D0BE9AB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3A51B3-892B-4659-8BC2-09E8683C315F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E22E1A3-EC60-4D9E-82F3-F056D463EE03}">
      <dgm:prSet phldrT="[Text]"/>
      <dgm:spPr/>
      <dgm:t>
        <a:bodyPr/>
        <a:lstStyle/>
        <a:p>
          <a:r>
            <a:rPr lang="en-US" b="1" dirty="0"/>
            <a:t>Engineer descriptors 1D6</a:t>
          </a:r>
          <a:endParaRPr lang="en-US" dirty="0"/>
        </a:p>
      </dgm:t>
    </dgm:pt>
    <dgm:pt modelId="{E2AA9437-EEAE-4E82-9109-12B6D8DED058}" type="parTrans" cxnId="{2CE033E1-8169-4E64-9BE2-F4DF2799A675}">
      <dgm:prSet/>
      <dgm:spPr/>
      <dgm:t>
        <a:bodyPr/>
        <a:lstStyle/>
        <a:p>
          <a:endParaRPr lang="en-US"/>
        </a:p>
      </dgm:t>
    </dgm:pt>
    <dgm:pt modelId="{0500A3B7-6D15-4E1E-81D6-B33EBCF98B6C}" type="sibTrans" cxnId="{2CE033E1-8169-4E64-9BE2-F4DF2799A675}">
      <dgm:prSet/>
      <dgm:spPr/>
      <dgm:t>
        <a:bodyPr/>
        <a:lstStyle/>
        <a:p>
          <a:endParaRPr lang="en-US"/>
        </a:p>
      </dgm:t>
    </dgm:pt>
    <dgm:pt modelId="{42D72509-EF42-459D-AADD-F6592A21D9C9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noProof="0" dirty="0"/>
            <a:t>Apprentice </a:t>
          </a:r>
          <a:r>
            <a:rPr lang="en-US" b="0" noProof="0" dirty="0"/>
            <a:t>=</a:t>
          </a:r>
          <a:r>
            <a:rPr lang="en-US" noProof="0" dirty="0"/>
            <a:t> Novice</a:t>
          </a:r>
        </a:p>
      </dgm:t>
    </dgm:pt>
    <dgm:pt modelId="{C55A65B2-145F-46F4-9AF2-6B2F973B2683}" type="parTrans" cxnId="{3B88C959-C7CC-4238-B928-583A78FB5077}">
      <dgm:prSet/>
      <dgm:spPr/>
      <dgm:t>
        <a:bodyPr/>
        <a:lstStyle/>
        <a:p>
          <a:endParaRPr lang="en-US"/>
        </a:p>
      </dgm:t>
    </dgm:pt>
    <dgm:pt modelId="{B64BCFCE-910F-4D49-8D5D-97935CB1CDC8}" type="sibTrans" cxnId="{3B88C959-C7CC-4238-B928-583A78FB5077}">
      <dgm:prSet/>
      <dgm:spPr/>
      <dgm:t>
        <a:bodyPr/>
        <a:lstStyle/>
        <a:p>
          <a:endParaRPr lang="en-US"/>
        </a:p>
      </dgm:t>
    </dgm:pt>
    <dgm:pt modelId="{F2558571-F9FA-4700-976A-6494A57DDCCA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noProof="0" dirty="0"/>
            <a:t>Experienced</a:t>
          </a:r>
          <a:r>
            <a:rPr lang="en-US" noProof="0" dirty="0"/>
            <a:t> = Expert</a:t>
          </a:r>
        </a:p>
      </dgm:t>
    </dgm:pt>
    <dgm:pt modelId="{97988626-1290-410F-B085-84CC2BBF63A2}" type="parTrans" cxnId="{9E560220-DCF7-4BFE-B45E-1B225F0791FE}">
      <dgm:prSet/>
      <dgm:spPr/>
      <dgm:t>
        <a:bodyPr/>
        <a:lstStyle/>
        <a:p>
          <a:endParaRPr lang="en-US"/>
        </a:p>
      </dgm:t>
    </dgm:pt>
    <dgm:pt modelId="{6F8FE502-02EE-4D8D-BCA0-456728C849EC}" type="sibTrans" cxnId="{9E560220-DCF7-4BFE-B45E-1B225F0791FE}">
      <dgm:prSet/>
      <dgm:spPr/>
      <dgm:t>
        <a:bodyPr/>
        <a:lstStyle/>
        <a:p>
          <a:endParaRPr lang="en-US"/>
        </a:p>
      </dgm:t>
    </dgm:pt>
    <dgm:pt modelId="{E1A8E787-10C2-49E3-9DB0-90B6609BF695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noProof="0" dirty="0"/>
            <a:t>Practical </a:t>
          </a:r>
          <a:r>
            <a:rPr lang="en-US" noProof="0" dirty="0"/>
            <a:t>= Hands-on</a:t>
          </a:r>
        </a:p>
      </dgm:t>
    </dgm:pt>
    <dgm:pt modelId="{8B2643B2-91D8-47D0-AB30-0A82A0979D74}" type="parTrans" cxnId="{4DA7E380-CFF9-4D86-9CC0-71BD42FC70D6}">
      <dgm:prSet/>
      <dgm:spPr/>
      <dgm:t>
        <a:bodyPr/>
        <a:lstStyle/>
        <a:p>
          <a:endParaRPr lang="en-US"/>
        </a:p>
      </dgm:t>
    </dgm:pt>
    <dgm:pt modelId="{0F4FAC41-2FB2-4A92-B51F-222C4719FF34}" type="sibTrans" cxnId="{4DA7E380-CFF9-4D86-9CC0-71BD42FC70D6}">
      <dgm:prSet/>
      <dgm:spPr/>
      <dgm:t>
        <a:bodyPr/>
        <a:lstStyle/>
        <a:p>
          <a:endParaRPr lang="en-US"/>
        </a:p>
      </dgm:t>
    </dgm:pt>
    <dgm:pt modelId="{131C380C-BC79-4465-9277-FD39A0ADB9C9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noProof="0" dirty="0"/>
            <a:t>Visionary</a:t>
          </a:r>
          <a:r>
            <a:rPr lang="en-US" noProof="0" dirty="0"/>
            <a:t> = Ideas</a:t>
          </a:r>
        </a:p>
      </dgm:t>
    </dgm:pt>
    <dgm:pt modelId="{99172891-5453-4D57-83E0-F425E3C1BB79}" type="parTrans" cxnId="{284FC053-3575-432C-B701-DCFDDF8990C2}">
      <dgm:prSet/>
      <dgm:spPr/>
      <dgm:t>
        <a:bodyPr/>
        <a:lstStyle/>
        <a:p>
          <a:endParaRPr lang="en-US"/>
        </a:p>
      </dgm:t>
    </dgm:pt>
    <dgm:pt modelId="{B34B1881-CE5A-4240-9929-F741C58EE1F7}" type="sibTrans" cxnId="{284FC053-3575-432C-B701-DCFDDF8990C2}">
      <dgm:prSet/>
      <dgm:spPr/>
      <dgm:t>
        <a:bodyPr/>
        <a:lstStyle/>
        <a:p>
          <a:endParaRPr lang="en-US"/>
        </a:p>
      </dgm:t>
    </dgm:pt>
    <dgm:pt modelId="{C5BAED41-0680-4FCA-8EBE-AB6ECA5CAC75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noProof="0" dirty="0"/>
            <a:t>Meticulous</a:t>
          </a:r>
          <a:r>
            <a:rPr lang="en-US" noProof="0" dirty="0"/>
            <a:t> = Organize</a:t>
          </a:r>
        </a:p>
      </dgm:t>
    </dgm:pt>
    <dgm:pt modelId="{65EE6513-AF6C-4806-9695-09D551160F40}" type="parTrans" cxnId="{331E03AF-7DB2-4C9A-934C-0326A7BD2095}">
      <dgm:prSet/>
      <dgm:spPr/>
      <dgm:t>
        <a:bodyPr/>
        <a:lstStyle/>
        <a:p>
          <a:endParaRPr lang="en-US"/>
        </a:p>
      </dgm:t>
    </dgm:pt>
    <dgm:pt modelId="{2AFD9EEC-53AB-4FE3-8E77-D6B9F2A7A250}" type="sibTrans" cxnId="{331E03AF-7DB2-4C9A-934C-0326A7BD2095}">
      <dgm:prSet/>
      <dgm:spPr/>
      <dgm:t>
        <a:bodyPr/>
        <a:lstStyle/>
        <a:p>
          <a:endParaRPr lang="en-US"/>
        </a:p>
      </dgm:t>
    </dgm:pt>
    <dgm:pt modelId="{CEDADCF0-11C5-4D88-89B0-18711A7D52E8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noProof="0" dirty="0"/>
            <a:t>Improviser</a:t>
          </a:r>
          <a:r>
            <a:rPr lang="en-US" noProof="0" dirty="0"/>
            <a:t> = Imagination</a:t>
          </a:r>
        </a:p>
      </dgm:t>
    </dgm:pt>
    <dgm:pt modelId="{935652A8-3E64-4E0C-94D6-6D30EA20D2EE}" type="parTrans" cxnId="{DE85C53F-1A90-4468-AC1B-E8A8DA685E18}">
      <dgm:prSet/>
      <dgm:spPr/>
      <dgm:t>
        <a:bodyPr/>
        <a:lstStyle/>
        <a:p>
          <a:endParaRPr lang="en-US"/>
        </a:p>
      </dgm:t>
    </dgm:pt>
    <dgm:pt modelId="{D336946D-C3ED-4454-933E-2AD003E39AA3}" type="sibTrans" cxnId="{DE85C53F-1A90-4468-AC1B-E8A8DA685E18}">
      <dgm:prSet/>
      <dgm:spPr/>
      <dgm:t>
        <a:bodyPr/>
        <a:lstStyle/>
        <a:p>
          <a:endParaRPr lang="en-US"/>
        </a:p>
      </dgm:t>
    </dgm:pt>
    <dgm:pt modelId="{77E7A1FD-927A-4CE1-AA30-A79C85F2890B}" type="pres">
      <dgm:prSet presAssocID="{E53A51B3-892B-4659-8BC2-09E8683C315F}" presName="Name0" presStyleCnt="0">
        <dgm:presLayoutVars>
          <dgm:dir/>
          <dgm:animLvl val="lvl"/>
          <dgm:resizeHandles val="exact"/>
        </dgm:presLayoutVars>
      </dgm:prSet>
      <dgm:spPr/>
    </dgm:pt>
    <dgm:pt modelId="{44677EF1-DA93-44D2-A25C-F3709D1C59F5}" type="pres">
      <dgm:prSet presAssocID="{EE22E1A3-EC60-4D9E-82F3-F056D463EE03}" presName="composite" presStyleCnt="0"/>
      <dgm:spPr/>
    </dgm:pt>
    <dgm:pt modelId="{01BA7475-92B6-47EC-A140-6C6CD875E74D}" type="pres">
      <dgm:prSet presAssocID="{EE22E1A3-EC60-4D9E-82F3-F056D463EE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0F3A5C98-359C-4BD0-A7CE-3BEC07FB6BFC}" type="pres">
      <dgm:prSet presAssocID="{EE22E1A3-EC60-4D9E-82F3-F056D463EE03}" presName="desTx" presStyleLbl="alignAccFollowNode1" presStyleIdx="0" presStyleCnt="1" custLinFactNeighborX="-39227" custLinFactNeighborY="-4235">
        <dgm:presLayoutVars>
          <dgm:bulletEnabled val="1"/>
        </dgm:presLayoutVars>
      </dgm:prSet>
      <dgm:spPr/>
    </dgm:pt>
  </dgm:ptLst>
  <dgm:cxnLst>
    <dgm:cxn modelId="{9E560220-DCF7-4BFE-B45E-1B225F0791FE}" srcId="{EE22E1A3-EC60-4D9E-82F3-F056D463EE03}" destId="{F2558571-F9FA-4700-976A-6494A57DDCCA}" srcOrd="1" destOrd="0" parTransId="{97988626-1290-410F-B085-84CC2BBF63A2}" sibTransId="{6F8FE502-02EE-4D8D-BCA0-456728C849EC}"/>
    <dgm:cxn modelId="{68FA0E23-5E42-495D-A9AB-1DFF22BABF64}" type="presOf" srcId="{F2558571-F9FA-4700-976A-6494A57DDCCA}" destId="{0F3A5C98-359C-4BD0-A7CE-3BEC07FB6BFC}" srcOrd="0" destOrd="1" presId="urn:microsoft.com/office/officeart/2005/8/layout/hList1"/>
    <dgm:cxn modelId="{83746827-5938-410D-9ABA-385084212475}" type="presOf" srcId="{E53A51B3-892B-4659-8BC2-09E8683C315F}" destId="{77E7A1FD-927A-4CE1-AA30-A79C85F2890B}" srcOrd="0" destOrd="0" presId="urn:microsoft.com/office/officeart/2005/8/layout/hList1"/>
    <dgm:cxn modelId="{DE85C53F-1A90-4468-AC1B-E8A8DA685E18}" srcId="{EE22E1A3-EC60-4D9E-82F3-F056D463EE03}" destId="{CEDADCF0-11C5-4D88-89B0-18711A7D52E8}" srcOrd="5" destOrd="0" parTransId="{935652A8-3E64-4E0C-94D6-6D30EA20D2EE}" sibTransId="{D336946D-C3ED-4454-933E-2AD003E39AA3}"/>
    <dgm:cxn modelId="{89ADB848-ECA1-4373-A1A4-5C4DA70B4DC7}" type="presOf" srcId="{42D72509-EF42-459D-AADD-F6592A21D9C9}" destId="{0F3A5C98-359C-4BD0-A7CE-3BEC07FB6BFC}" srcOrd="0" destOrd="0" presId="urn:microsoft.com/office/officeart/2005/8/layout/hList1"/>
    <dgm:cxn modelId="{DBD3B86A-AFC7-4C12-9C0D-BC2E74C2D84C}" type="presOf" srcId="{131C380C-BC79-4465-9277-FD39A0ADB9C9}" destId="{0F3A5C98-359C-4BD0-A7CE-3BEC07FB6BFC}" srcOrd="0" destOrd="3" presId="urn:microsoft.com/office/officeart/2005/8/layout/hList1"/>
    <dgm:cxn modelId="{00E43A4E-0BDF-4774-8628-C6E9F8CD3126}" type="presOf" srcId="{C5BAED41-0680-4FCA-8EBE-AB6ECA5CAC75}" destId="{0F3A5C98-359C-4BD0-A7CE-3BEC07FB6BFC}" srcOrd="0" destOrd="4" presId="urn:microsoft.com/office/officeart/2005/8/layout/hList1"/>
    <dgm:cxn modelId="{284FC053-3575-432C-B701-DCFDDF8990C2}" srcId="{EE22E1A3-EC60-4D9E-82F3-F056D463EE03}" destId="{131C380C-BC79-4465-9277-FD39A0ADB9C9}" srcOrd="3" destOrd="0" parTransId="{99172891-5453-4D57-83E0-F425E3C1BB79}" sibTransId="{B34B1881-CE5A-4240-9929-F741C58EE1F7}"/>
    <dgm:cxn modelId="{3B88C959-C7CC-4238-B928-583A78FB5077}" srcId="{EE22E1A3-EC60-4D9E-82F3-F056D463EE03}" destId="{42D72509-EF42-459D-AADD-F6592A21D9C9}" srcOrd="0" destOrd="0" parTransId="{C55A65B2-145F-46F4-9AF2-6B2F973B2683}" sibTransId="{B64BCFCE-910F-4D49-8D5D-97935CB1CDC8}"/>
    <dgm:cxn modelId="{4DA7E380-CFF9-4D86-9CC0-71BD42FC70D6}" srcId="{EE22E1A3-EC60-4D9E-82F3-F056D463EE03}" destId="{E1A8E787-10C2-49E3-9DB0-90B6609BF695}" srcOrd="2" destOrd="0" parTransId="{8B2643B2-91D8-47D0-AB30-0A82A0979D74}" sibTransId="{0F4FAC41-2FB2-4A92-B51F-222C4719FF34}"/>
    <dgm:cxn modelId="{504B2187-BA51-4BB0-9D54-360DB0B097D0}" type="presOf" srcId="{EE22E1A3-EC60-4D9E-82F3-F056D463EE03}" destId="{01BA7475-92B6-47EC-A140-6C6CD875E74D}" srcOrd="0" destOrd="0" presId="urn:microsoft.com/office/officeart/2005/8/layout/hList1"/>
    <dgm:cxn modelId="{331E03AF-7DB2-4C9A-934C-0326A7BD2095}" srcId="{EE22E1A3-EC60-4D9E-82F3-F056D463EE03}" destId="{C5BAED41-0680-4FCA-8EBE-AB6ECA5CAC75}" srcOrd="4" destOrd="0" parTransId="{65EE6513-AF6C-4806-9695-09D551160F40}" sibTransId="{2AFD9EEC-53AB-4FE3-8E77-D6B9F2A7A250}"/>
    <dgm:cxn modelId="{F8D0EBAF-09D1-445F-9E95-903058D8D00E}" type="presOf" srcId="{CEDADCF0-11C5-4D88-89B0-18711A7D52E8}" destId="{0F3A5C98-359C-4BD0-A7CE-3BEC07FB6BFC}" srcOrd="0" destOrd="5" presId="urn:microsoft.com/office/officeart/2005/8/layout/hList1"/>
    <dgm:cxn modelId="{EC3F59DE-FE00-43D0-BB32-59CEA3CC5298}" type="presOf" srcId="{E1A8E787-10C2-49E3-9DB0-90B6609BF695}" destId="{0F3A5C98-359C-4BD0-A7CE-3BEC07FB6BFC}" srcOrd="0" destOrd="2" presId="urn:microsoft.com/office/officeart/2005/8/layout/hList1"/>
    <dgm:cxn modelId="{2CE033E1-8169-4E64-9BE2-F4DF2799A675}" srcId="{E53A51B3-892B-4659-8BC2-09E8683C315F}" destId="{EE22E1A3-EC60-4D9E-82F3-F056D463EE03}" srcOrd="0" destOrd="0" parTransId="{E2AA9437-EEAE-4E82-9109-12B6D8DED058}" sibTransId="{0500A3B7-6D15-4E1E-81D6-B33EBCF98B6C}"/>
    <dgm:cxn modelId="{8562C92A-9901-49BB-9F96-CE4B901FA55C}" type="presParOf" srcId="{77E7A1FD-927A-4CE1-AA30-A79C85F2890B}" destId="{44677EF1-DA93-44D2-A25C-F3709D1C59F5}" srcOrd="0" destOrd="0" presId="urn:microsoft.com/office/officeart/2005/8/layout/hList1"/>
    <dgm:cxn modelId="{21DB85BF-4534-4FEB-ABD9-4229D4CF2E31}" type="presParOf" srcId="{44677EF1-DA93-44D2-A25C-F3709D1C59F5}" destId="{01BA7475-92B6-47EC-A140-6C6CD875E74D}" srcOrd="0" destOrd="0" presId="urn:microsoft.com/office/officeart/2005/8/layout/hList1"/>
    <dgm:cxn modelId="{B118E77C-526C-478E-8086-4CC0F4953D85}" type="presParOf" srcId="{44677EF1-DA93-44D2-A25C-F3709D1C59F5}" destId="{0F3A5C98-359C-4BD0-A7CE-3BEC07FB6BF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53A51B3-892B-4659-8BC2-09E8683C315F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E22E1A3-EC60-4D9E-82F3-F056D463EE03}">
      <dgm:prSet phldrT="[Text]"/>
      <dgm:spPr/>
      <dgm:t>
        <a:bodyPr/>
        <a:lstStyle/>
        <a:p>
          <a:r>
            <a:rPr lang="en-US" b="1" dirty="0"/>
            <a:t>Engineer types 1D6</a:t>
          </a:r>
          <a:endParaRPr lang="en-US" dirty="0"/>
        </a:p>
      </dgm:t>
    </dgm:pt>
    <dgm:pt modelId="{E2AA9437-EEAE-4E82-9109-12B6D8DED058}" type="parTrans" cxnId="{2CE033E1-8169-4E64-9BE2-F4DF2799A675}">
      <dgm:prSet/>
      <dgm:spPr/>
      <dgm:t>
        <a:bodyPr/>
        <a:lstStyle/>
        <a:p>
          <a:endParaRPr lang="en-US"/>
        </a:p>
      </dgm:t>
    </dgm:pt>
    <dgm:pt modelId="{0500A3B7-6D15-4E1E-81D6-B33EBCF98B6C}" type="sibTrans" cxnId="{2CE033E1-8169-4E64-9BE2-F4DF2799A675}">
      <dgm:prSet/>
      <dgm:spPr/>
      <dgm:t>
        <a:bodyPr/>
        <a:lstStyle/>
        <a:p>
          <a:endParaRPr lang="en-US"/>
        </a:p>
      </dgm:t>
    </dgm:pt>
    <dgm:pt modelId="{42D72509-EF42-459D-AADD-F6592A21D9C9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dirty="0"/>
            <a:t>Software Engineer: </a:t>
          </a:r>
          <a:r>
            <a:rPr lang="en-US" dirty="0"/>
            <a:t>Computers (Software)</a:t>
          </a:r>
          <a:endParaRPr lang="en-US" noProof="0" dirty="0"/>
        </a:p>
      </dgm:t>
    </dgm:pt>
    <dgm:pt modelId="{C55A65B2-145F-46F4-9AF2-6B2F973B2683}" type="parTrans" cxnId="{3B88C959-C7CC-4238-B928-583A78FB5077}">
      <dgm:prSet/>
      <dgm:spPr/>
      <dgm:t>
        <a:bodyPr/>
        <a:lstStyle/>
        <a:p>
          <a:endParaRPr lang="en-US"/>
        </a:p>
      </dgm:t>
    </dgm:pt>
    <dgm:pt modelId="{B64BCFCE-910F-4D49-8D5D-97935CB1CDC8}" type="sibTrans" cxnId="{3B88C959-C7CC-4238-B928-583A78FB5077}">
      <dgm:prSet/>
      <dgm:spPr/>
      <dgm:t>
        <a:bodyPr/>
        <a:lstStyle/>
        <a:p>
          <a:endParaRPr lang="en-US"/>
        </a:p>
      </dgm:t>
    </dgm:pt>
    <dgm:pt modelId="{E557DE5B-3D4B-4A8A-9ED2-3C03657829A1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dirty="0"/>
            <a:t>Biomedical Engineer: </a:t>
          </a:r>
          <a:r>
            <a:rPr lang="en-US" dirty="0"/>
            <a:t>Biology (Bio/materials or Processes)</a:t>
          </a:r>
        </a:p>
      </dgm:t>
    </dgm:pt>
    <dgm:pt modelId="{ED37F25F-CFBD-4018-B0BD-1C6E8F523C8A}" type="parTrans" cxnId="{95EC753C-16C1-45E6-9F3A-40721EEA9E45}">
      <dgm:prSet/>
      <dgm:spPr/>
      <dgm:t>
        <a:bodyPr/>
        <a:lstStyle/>
        <a:p>
          <a:endParaRPr lang="en-US"/>
        </a:p>
      </dgm:t>
    </dgm:pt>
    <dgm:pt modelId="{B7758405-F896-4F22-BD43-A98A4011DD94}" type="sibTrans" cxnId="{95EC753C-16C1-45E6-9F3A-40721EEA9E45}">
      <dgm:prSet/>
      <dgm:spPr/>
      <dgm:t>
        <a:bodyPr/>
        <a:lstStyle/>
        <a:p>
          <a:endParaRPr lang="en-US"/>
        </a:p>
      </dgm:t>
    </dgm:pt>
    <dgm:pt modelId="{4ADD8D85-F698-4025-B635-9ADE327C597B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dirty="0"/>
            <a:t>Electrical Engineer: </a:t>
          </a:r>
          <a:r>
            <a:rPr lang="en-US" dirty="0"/>
            <a:t>Circuits (Technology)</a:t>
          </a:r>
        </a:p>
      </dgm:t>
    </dgm:pt>
    <dgm:pt modelId="{51E97B84-1083-41EF-8774-3E604CE8319E}" type="parTrans" cxnId="{EA5E336A-7688-483E-B2A8-0F1B070A1092}">
      <dgm:prSet/>
      <dgm:spPr/>
      <dgm:t>
        <a:bodyPr/>
        <a:lstStyle/>
        <a:p>
          <a:endParaRPr lang="en-US"/>
        </a:p>
      </dgm:t>
    </dgm:pt>
    <dgm:pt modelId="{533734C5-BC0B-4AF6-ADB0-E56141AC231C}" type="sibTrans" cxnId="{EA5E336A-7688-483E-B2A8-0F1B070A1092}">
      <dgm:prSet/>
      <dgm:spPr/>
      <dgm:t>
        <a:bodyPr/>
        <a:lstStyle/>
        <a:p>
          <a:endParaRPr lang="en-US"/>
        </a:p>
      </dgm:t>
    </dgm:pt>
    <dgm:pt modelId="{49611A0B-E8EE-43F1-ABF5-9AB0D4174494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dirty="0"/>
            <a:t>Civil Engineer:</a:t>
          </a:r>
          <a:r>
            <a:rPr lang="en-US" dirty="0"/>
            <a:t> Blueprints (Infrastructure)</a:t>
          </a:r>
        </a:p>
      </dgm:t>
    </dgm:pt>
    <dgm:pt modelId="{1D809D15-89CE-4978-9923-E2BDC8D5EC0A}" type="parTrans" cxnId="{0A30F780-E1CB-47CA-9756-6875D116175E}">
      <dgm:prSet/>
      <dgm:spPr/>
      <dgm:t>
        <a:bodyPr/>
        <a:lstStyle/>
        <a:p>
          <a:endParaRPr lang="en-US"/>
        </a:p>
      </dgm:t>
    </dgm:pt>
    <dgm:pt modelId="{C85AC7FF-7A08-4334-9D03-D2745A730BD7}" type="sibTrans" cxnId="{0A30F780-E1CB-47CA-9756-6875D116175E}">
      <dgm:prSet/>
      <dgm:spPr/>
      <dgm:t>
        <a:bodyPr/>
        <a:lstStyle/>
        <a:p>
          <a:endParaRPr lang="en-US"/>
        </a:p>
      </dgm:t>
    </dgm:pt>
    <dgm:pt modelId="{532699AA-356F-4E3F-8771-169DDE7A6395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 dirty="0"/>
            <a:t>Industrial Engineer:</a:t>
          </a:r>
          <a:r>
            <a:rPr lang="en-US" dirty="0"/>
            <a:t> (Personnel management)</a:t>
          </a:r>
        </a:p>
      </dgm:t>
    </dgm:pt>
    <dgm:pt modelId="{DD151546-9791-4CEB-BD99-7EF27A0408C8}" type="parTrans" cxnId="{2E603BA1-2609-408B-A70E-936BC3566D19}">
      <dgm:prSet/>
      <dgm:spPr/>
      <dgm:t>
        <a:bodyPr/>
        <a:lstStyle/>
        <a:p>
          <a:endParaRPr lang="en-US"/>
        </a:p>
      </dgm:t>
    </dgm:pt>
    <dgm:pt modelId="{748670AA-9FCF-43ED-9E94-FD6B73D1223D}" type="sibTrans" cxnId="{2E603BA1-2609-408B-A70E-936BC3566D19}">
      <dgm:prSet/>
      <dgm:spPr/>
      <dgm:t>
        <a:bodyPr/>
        <a:lstStyle/>
        <a:p>
          <a:endParaRPr lang="en-US"/>
        </a:p>
      </dgm:t>
    </dgm:pt>
    <dgm:pt modelId="{468CAFB8-698A-412A-9A1E-F928D891EE04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US" b="1"/>
            <a:t>Technician (NPC): </a:t>
          </a:r>
          <a:r>
            <a:rPr lang="en-US"/>
            <a:t>Assistant (Disadvantage)</a:t>
          </a:r>
          <a:endParaRPr lang="en-US" dirty="0"/>
        </a:p>
      </dgm:t>
    </dgm:pt>
    <dgm:pt modelId="{75A9F158-369A-4EAC-86CA-06EE1078FDEF}" type="parTrans" cxnId="{2DF7DDBB-3993-4A63-B44E-40C3CC84B168}">
      <dgm:prSet/>
      <dgm:spPr/>
      <dgm:t>
        <a:bodyPr/>
        <a:lstStyle/>
        <a:p>
          <a:endParaRPr lang="en-US"/>
        </a:p>
      </dgm:t>
    </dgm:pt>
    <dgm:pt modelId="{21F33E46-CA24-408F-88B6-125AD6E5649D}" type="sibTrans" cxnId="{2DF7DDBB-3993-4A63-B44E-40C3CC84B168}">
      <dgm:prSet/>
      <dgm:spPr/>
      <dgm:t>
        <a:bodyPr/>
        <a:lstStyle/>
        <a:p>
          <a:endParaRPr lang="en-US"/>
        </a:p>
      </dgm:t>
    </dgm:pt>
    <dgm:pt modelId="{77E7A1FD-927A-4CE1-AA30-A79C85F2890B}" type="pres">
      <dgm:prSet presAssocID="{E53A51B3-892B-4659-8BC2-09E8683C315F}" presName="Name0" presStyleCnt="0">
        <dgm:presLayoutVars>
          <dgm:dir/>
          <dgm:animLvl val="lvl"/>
          <dgm:resizeHandles val="exact"/>
        </dgm:presLayoutVars>
      </dgm:prSet>
      <dgm:spPr/>
    </dgm:pt>
    <dgm:pt modelId="{44677EF1-DA93-44D2-A25C-F3709D1C59F5}" type="pres">
      <dgm:prSet presAssocID="{EE22E1A3-EC60-4D9E-82F3-F056D463EE03}" presName="composite" presStyleCnt="0"/>
      <dgm:spPr/>
    </dgm:pt>
    <dgm:pt modelId="{01BA7475-92B6-47EC-A140-6C6CD875E74D}" type="pres">
      <dgm:prSet presAssocID="{EE22E1A3-EC60-4D9E-82F3-F056D463EE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0F3A5C98-359C-4BD0-A7CE-3BEC07FB6BFC}" type="pres">
      <dgm:prSet presAssocID="{EE22E1A3-EC60-4D9E-82F3-F056D463EE03}" presName="desTx" presStyleLbl="alignAccFollowNode1" presStyleIdx="0" presStyleCnt="1" custLinFactNeighborX="-39227" custLinFactNeighborY="-4235">
        <dgm:presLayoutVars>
          <dgm:bulletEnabled val="1"/>
        </dgm:presLayoutVars>
      </dgm:prSet>
      <dgm:spPr/>
    </dgm:pt>
  </dgm:ptLst>
  <dgm:cxnLst>
    <dgm:cxn modelId="{CEF5C40D-2695-4A53-822F-F33E943DF6C3}" type="presOf" srcId="{49611A0B-E8EE-43F1-ABF5-9AB0D4174494}" destId="{0F3A5C98-359C-4BD0-A7CE-3BEC07FB6BFC}" srcOrd="0" destOrd="3" presId="urn:microsoft.com/office/officeart/2005/8/layout/hList1"/>
    <dgm:cxn modelId="{83746827-5938-410D-9ABA-385084212475}" type="presOf" srcId="{E53A51B3-892B-4659-8BC2-09E8683C315F}" destId="{77E7A1FD-927A-4CE1-AA30-A79C85F2890B}" srcOrd="0" destOrd="0" presId="urn:microsoft.com/office/officeart/2005/8/layout/hList1"/>
    <dgm:cxn modelId="{CF0D9F2D-F9F4-48F0-9315-83856FDD81C9}" type="presOf" srcId="{E557DE5B-3D4B-4A8A-9ED2-3C03657829A1}" destId="{0F3A5C98-359C-4BD0-A7CE-3BEC07FB6BFC}" srcOrd="0" destOrd="1" presId="urn:microsoft.com/office/officeart/2005/8/layout/hList1"/>
    <dgm:cxn modelId="{05DFDE2F-A6F1-4C96-9873-7EE4CBDFF661}" type="presOf" srcId="{468CAFB8-698A-412A-9A1E-F928D891EE04}" destId="{0F3A5C98-359C-4BD0-A7CE-3BEC07FB6BFC}" srcOrd="0" destOrd="5" presId="urn:microsoft.com/office/officeart/2005/8/layout/hList1"/>
    <dgm:cxn modelId="{0B91A433-8DA9-4C0A-A4DB-F0231139E044}" type="presOf" srcId="{4ADD8D85-F698-4025-B635-9ADE327C597B}" destId="{0F3A5C98-359C-4BD0-A7CE-3BEC07FB6BFC}" srcOrd="0" destOrd="2" presId="urn:microsoft.com/office/officeart/2005/8/layout/hList1"/>
    <dgm:cxn modelId="{95EC753C-16C1-45E6-9F3A-40721EEA9E45}" srcId="{EE22E1A3-EC60-4D9E-82F3-F056D463EE03}" destId="{E557DE5B-3D4B-4A8A-9ED2-3C03657829A1}" srcOrd="1" destOrd="0" parTransId="{ED37F25F-CFBD-4018-B0BD-1C6E8F523C8A}" sibTransId="{B7758405-F896-4F22-BD43-A98A4011DD94}"/>
    <dgm:cxn modelId="{89ADB848-ECA1-4373-A1A4-5C4DA70B4DC7}" type="presOf" srcId="{42D72509-EF42-459D-AADD-F6592A21D9C9}" destId="{0F3A5C98-359C-4BD0-A7CE-3BEC07FB6BFC}" srcOrd="0" destOrd="0" presId="urn:microsoft.com/office/officeart/2005/8/layout/hList1"/>
    <dgm:cxn modelId="{EA5E336A-7688-483E-B2A8-0F1B070A1092}" srcId="{EE22E1A3-EC60-4D9E-82F3-F056D463EE03}" destId="{4ADD8D85-F698-4025-B635-9ADE327C597B}" srcOrd="2" destOrd="0" parTransId="{51E97B84-1083-41EF-8774-3E604CE8319E}" sibTransId="{533734C5-BC0B-4AF6-ADB0-E56141AC231C}"/>
    <dgm:cxn modelId="{3B88C959-C7CC-4238-B928-583A78FB5077}" srcId="{EE22E1A3-EC60-4D9E-82F3-F056D463EE03}" destId="{42D72509-EF42-459D-AADD-F6592A21D9C9}" srcOrd="0" destOrd="0" parTransId="{C55A65B2-145F-46F4-9AF2-6B2F973B2683}" sibTransId="{B64BCFCE-910F-4D49-8D5D-97935CB1CDC8}"/>
    <dgm:cxn modelId="{0A30F780-E1CB-47CA-9756-6875D116175E}" srcId="{EE22E1A3-EC60-4D9E-82F3-F056D463EE03}" destId="{49611A0B-E8EE-43F1-ABF5-9AB0D4174494}" srcOrd="3" destOrd="0" parTransId="{1D809D15-89CE-4978-9923-E2BDC8D5EC0A}" sibTransId="{C85AC7FF-7A08-4334-9D03-D2745A730BD7}"/>
    <dgm:cxn modelId="{504B2187-BA51-4BB0-9D54-360DB0B097D0}" type="presOf" srcId="{EE22E1A3-EC60-4D9E-82F3-F056D463EE03}" destId="{01BA7475-92B6-47EC-A140-6C6CD875E74D}" srcOrd="0" destOrd="0" presId="urn:microsoft.com/office/officeart/2005/8/layout/hList1"/>
    <dgm:cxn modelId="{2E603BA1-2609-408B-A70E-936BC3566D19}" srcId="{EE22E1A3-EC60-4D9E-82F3-F056D463EE03}" destId="{532699AA-356F-4E3F-8771-169DDE7A6395}" srcOrd="4" destOrd="0" parTransId="{DD151546-9791-4CEB-BD99-7EF27A0408C8}" sibTransId="{748670AA-9FCF-43ED-9E94-FD6B73D1223D}"/>
    <dgm:cxn modelId="{0750E9BA-1A92-4A0E-B353-608DD6DE2445}" type="presOf" srcId="{532699AA-356F-4E3F-8771-169DDE7A6395}" destId="{0F3A5C98-359C-4BD0-A7CE-3BEC07FB6BFC}" srcOrd="0" destOrd="4" presId="urn:microsoft.com/office/officeart/2005/8/layout/hList1"/>
    <dgm:cxn modelId="{2DF7DDBB-3993-4A63-B44E-40C3CC84B168}" srcId="{EE22E1A3-EC60-4D9E-82F3-F056D463EE03}" destId="{468CAFB8-698A-412A-9A1E-F928D891EE04}" srcOrd="5" destOrd="0" parTransId="{75A9F158-369A-4EAC-86CA-06EE1078FDEF}" sibTransId="{21F33E46-CA24-408F-88B6-125AD6E5649D}"/>
    <dgm:cxn modelId="{2CE033E1-8169-4E64-9BE2-F4DF2799A675}" srcId="{E53A51B3-892B-4659-8BC2-09E8683C315F}" destId="{EE22E1A3-EC60-4D9E-82F3-F056D463EE03}" srcOrd="0" destOrd="0" parTransId="{E2AA9437-EEAE-4E82-9109-12B6D8DED058}" sibTransId="{0500A3B7-6D15-4E1E-81D6-B33EBCF98B6C}"/>
    <dgm:cxn modelId="{8562C92A-9901-49BB-9F96-CE4B901FA55C}" type="presParOf" srcId="{77E7A1FD-927A-4CE1-AA30-A79C85F2890B}" destId="{44677EF1-DA93-44D2-A25C-F3709D1C59F5}" srcOrd="0" destOrd="0" presId="urn:microsoft.com/office/officeart/2005/8/layout/hList1"/>
    <dgm:cxn modelId="{21DB85BF-4534-4FEB-ABD9-4229D4CF2E31}" type="presParOf" srcId="{44677EF1-DA93-44D2-A25C-F3709D1C59F5}" destId="{01BA7475-92B6-47EC-A140-6C6CD875E74D}" srcOrd="0" destOrd="0" presId="urn:microsoft.com/office/officeart/2005/8/layout/hList1"/>
    <dgm:cxn modelId="{B118E77C-526C-478E-8086-4CC0F4953D85}" type="presParOf" srcId="{44677EF1-DA93-44D2-A25C-F3709D1C59F5}" destId="{0F3A5C98-359C-4BD0-A7CE-3BEC07FB6BF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53A51B3-892B-4659-8BC2-09E8683C315F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7E7A1FD-927A-4CE1-AA30-A79C85F2890B}" type="pres">
      <dgm:prSet presAssocID="{E53A51B3-892B-4659-8BC2-09E8683C315F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83746827-5938-410D-9ABA-385084212475}" type="presOf" srcId="{E53A51B3-892B-4659-8BC2-09E8683C315F}" destId="{77E7A1FD-927A-4CE1-AA30-A79C85F2890B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307B5-1F4A-4448-B0C8-3F9E3ED1980E}">
      <dsp:nvSpPr>
        <dsp:cNvPr id="0" name=""/>
        <dsp:cNvSpPr/>
      </dsp:nvSpPr>
      <dsp:spPr>
        <a:xfrm>
          <a:off x="0" y="452403"/>
          <a:ext cx="3331661" cy="19989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solidFill>
                <a:schemeClr val="tx1"/>
              </a:solidFill>
            </a:rPr>
            <a:t>Susana Rojas Torres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Alec Andrés Echavarría Sierra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María José Guerrero Zerpa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Carolina López Sánchez</a:t>
          </a:r>
        </a:p>
      </dsp:txBody>
      <dsp:txXfrm>
        <a:off x="0" y="452403"/>
        <a:ext cx="3331661" cy="1998996"/>
      </dsp:txXfrm>
    </dsp:sp>
    <dsp:sp modelId="{B8ECD1F1-8D9F-4BCC-95C6-C91CC6EFB0F6}">
      <dsp:nvSpPr>
        <dsp:cNvPr id="0" name=""/>
        <dsp:cNvSpPr/>
      </dsp:nvSpPr>
      <dsp:spPr>
        <a:xfrm>
          <a:off x="3664827" y="452403"/>
          <a:ext cx="3331661" cy="1998996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solidFill>
                <a:schemeClr val="tx1"/>
              </a:solidFill>
            </a:rPr>
            <a:t>Elian Cuesta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Mateo Santamaría Rojas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Juan José Patiño Cano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Mateo Ramírez García</a:t>
          </a:r>
        </a:p>
      </dsp:txBody>
      <dsp:txXfrm>
        <a:off x="3664827" y="452403"/>
        <a:ext cx="3331661" cy="1998996"/>
      </dsp:txXfrm>
    </dsp:sp>
    <dsp:sp modelId="{98DCD22C-DFF1-4F80-9942-BB04867E238F}">
      <dsp:nvSpPr>
        <dsp:cNvPr id="0" name=""/>
        <dsp:cNvSpPr/>
      </dsp:nvSpPr>
      <dsp:spPr>
        <a:xfrm>
          <a:off x="7329654" y="452403"/>
          <a:ext cx="3331661" cy="1998996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solidFill>
                <a:schemeClr val="tx1"/>
              </a:solidFill>
            </a:rPr>
            <a:t>Nichole Andrade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Katherine Lipuma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n-US" sz="2100" kern="1200" noProof="0" dirty="0">
              <a:solidFill>
                <a:schemeClr val="tx1"/>
              </a:solidFill>
            </a:rPr>
            <a:t>Daniela Aguirre Luque</a:t>
          </a:r>
          <a:br>
            <a:rPr lang="en-US" sz="2100" kern="1200" noProof="0" dirty="0">
              <a:solidFill>
                <a:schemeClr val="tx1"/>
              </a:solidFill>
            </a:rPr>
          </a:br>
          <a:r>
            <a:rPr lang="en-US" sz="2100" kern="1200" noProof="0" dirty="0">
              <a:solidFill>
                <a:schemeClr val="tx1"/>
              </a:solidFill>
            </a:rPr>
            <a:t>Edgar Javier Ontiveros Lopez</a:t>
          </a:r>
          <a:endParaRPr lang="es-MX" sz="2100" kern="1200" noProof="0" dirty="0">
            <a:solidFill>
              <a:schemeClr val="tx1"/>
            </a:solidFill>
          </a:endParaRPr>
        </a:p>
      </dsp:txBody>
      <dsp:txXfrm>
        <a:off x="7329654" y="452403"/>
        <a:ext cx="3331661" cy="1998996"/>
      </dsp:txXfrm>
    </dsp:sp>
    <dsp:sp modelId="{177D0B4C-BA15-42E3-AF56-B7346C63284C}">
      <dsp:nvSpPr>
        <dsp:cNvPr id="0" name=""/>
        <dsp:cNvSpPr/>
      </dsp:nvSpPr>
      <dsp:spPr>
        <a:xfrm>
          <a:off x="1832413" y="2784566"/>
          <a:ext cx="3331661" cy="1998996"/>
        </a:xfrm>
        <a:prstGeom prst="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solidFill>
                <a:schemeClr val="tx1"/>
              </a:solidFill>
            </a:rPr>
            <a:t>Glauber Abril Arce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Lizeth Nayely Álvarez Villegas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Monserrat Estela García Gallardo</a:t>
          </a:r>
          <a:br>
            <a:rPr lang="es-MX" sz="2100" kern="1200" noProof="0" dirty="0">
              <a:solidFill>
                <a:schemeClr val="tx1"/>
              </a:solidFill>
            </a:rPr>
          </a:br>
          <a:r>
            <a:rPr lang="es-MX" sz="2100" kern="1200" noProof="0" dirty="0">
              <a:solidFill>
                <a:schemeClr val="tx1"/>
              </a:solidFill>
            </a:rPr>
            <a:t>Yahir Joel Montaño López</a:t>
          </a:r>
        </a:p>
      </dsp:txBody>
      <dsp:txXfrm>
        <a:off x="1832413" y="2784566"/>
        <a:ext cx="3331661" cy="1998996"/>
      </dsp:txXfrm>
    </dsp:sp>
    <dsp:sp modelId="{5C3ED3C6-6260-4FB2-BF40-DF87707047C2}">
      <dsp:nvSpPr>
        <dsp:cNvPr id="0" name=""/>
        <dsp:cNvSpPr/>
      </dsp:nvSpPr>
      <dsp:spPr>
        <a:xfrm>
          <a:off x="5497241" y="2784566"/>
          <a:ext cx="3331661" cy="1998996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noProof="0" dirty="0">
              <a:solidFill>
                <a:schemeClr val="tx1"/>
              </a:solidFill>
            </a:rPr>
            <a:t>Jose Ernesto Malpica Rosendo</a:t>
          </a:r>
          <a:br>
            <a:rPr lang="it-IT" sz="2100" kern="1200" noProof="0" dirty="0">
              <a:solidFill>
                <a:schemeClr val="tx1"/>
              </a:solidFill>
            </a:rPr>
          </a:br>
          <a:r>
            <a:rPr lang="it-IT" sz="2100" kern="1200" noProof="0" dirty="0">
              <a:solidFill>
                <a:schemeClr val="tx1"/>
              </a:solidFill>
            </a:rPr>
            <a:t>Edgar Meritano</a:t>
          </a:r>
          <a:br>
            <a:rPr lang="it-IT" sz="2100" kern="1200" noProof="0" dirty="0">
              <a:solidFill>
                <a:schemeClr val="tx1"/>
              </a:solidFill>
            </a:rPr>
          </a:br>
          <a:r>
            <a:rPr lang="it-IT" sz="2100" kern="1200" noProof="0" dirty="0">
              <a:solidFill>
                <a:schemeClr val="tx1"/>
              </a:solidFill>
            </a:rPr>
            <a:t>Julián Marconi</a:t>
          </a:r>
          <a:br>
            <a:rPr lang="it-IT" sz="2100" kern="1200" noProof="0" dirty="0">
              <a:solidFill>
                <a:schemeClr val="tx1"/>
              </a:solidFill>
            </a:rPr>
          </a:br>
          <a:r>
            <a:rPr lang="it-IT" sz="2100" kern="1200" noProof="0" dirty="0">
              <a:solidFill>
                <a:schemeClr val="tx1"/>
              </a:solidFill>
            </a:rPr>
            <a:t>Marcos O. Cabobianco</a:t>
          </a:r>
          <a:endParaRPr lang="es-MX" sz="2100" kern="1200" noProof="0" dirty="0">
            <a:solidFill>
              <a:schemeClr val="tx1"/>
            </a:solidFill>
          </a:endParaRPr>
        </a:p>
      </dsp:txBody>
      <dsp:txXfrm>
        <a:off x="5497241" y="2784566"/>
        <a:ext cx="3331661" cy="19989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A7475-92B6-47EC-A140-6C6CD875E74D}">
      <dsp:nvSpPr>
        <dsp:cNvPr id="0" name=""/>
        <dsp:cNvSpPr/>
      </dsp:nvSpPr>
      <dsp:spPr>
        <a:xfrm>
          <a:off x="57" y="81903"/>
          <a:ext cx="5464758" cy="9353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Order 1D6</a:t>
          </a:r>
          <a:endParaRPr lang="en-US" sz="2400" kern="1200" dirty="0"/>
        </a:p>
      </dsp:txBody>
      <dsp:txXfrm>
        <a:off x="57" y="81903"/>
        <a:ext cx="5464758" cy="935337"/>
      </dsp:txXfrm>
    </dsp:sp>
    <dsp:sp modelId="{0F3A5C98-359C-4BD0-A7CE-3BEC07FB6BFC}">
      <dsp:nvSpPr>
        <dsp:cNvPr id="0" name=""/>
        <dsp:cNvSpPr/>
      </dsp:nvSpPr>
      <dsp:spPr>
        <a:xfrm>
          <a:off x="0" y="791398"/>
          <a:ext cx="5464758" cy="4700414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Technology (devices, networks, electronics)</a:t>
          </a:r>
          <a:endParaRPr lang="en-US" sz="2400" kern="1200" noProof="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Mathematics (estimation, verification, models)</a:t>
          </a:r>
          <a:endParaRPr lang="en-US" sz="2400" kern="1200" noProof="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Cell phone (coordination, maps, records, authentication)</a:t>
          </a:r>
          <a:endParaRPr lang="en-US" sz="2400" kern="1200" noProof="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Vehicles (routes, operation, transportation, logistics)</a:t>
          </a:r>
          <a:endParaRPr lang="en-US" sz="2400" kern="1200" noProof="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Specialized tool (measurement, repair, instrumentation)</a:t>
          </a:r>
          <a:endParaRPr lang="en-US" sz="2400" kern="1200" noProof="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Software (scripts, analysis, automation)</a:t>
          </a:r>
          <a:endParaRPr lang="en-US" sz="2400" kern="1200" noProof="0" dirty="0"/>
        </a:p>
      </dsp:txBody>
      <dsp:txXfrm>
        <a:off x="0" y="791398"/>
        <a:ext cx="5464758" cy="4700414"/>
      </dsp:txXfrm>
    </dsp:sp>
    <dsp:sp modelId="{16BAEC22-2384-414B-A5F3-38F7CBDFB048}">
      <dsp:nvSpPr>
        <dsp:cNvPr id="0" name=""/>
        <dsp:cNvSpPr/>
      </dsp:nvSpPr>
      <dsp:spPr>
        <a:xfrm>
          <a:off x="6229881" y="91550"/>
          <a:ext cx="5464758" cy="720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Chaos 1D6</a:t>
          </a:r>
          <a:endParaRPr lang="en-US" sz="2400" kern="1200" noProof="0" dirty="0"/>
        </a:p>
      </dsp:txBody>
      <dsp:txXfrm>
        <a:off x="6229881" y="91550"/>
        <a:ext cx="5464758" cy="720000"/>
      </dsp:txXfrm>
    </dsp:sp>
    <dsp:sp modelId="{BD09E550-A085-4376-8930-9F46031684DD}">
      <dsp:nvSpPr>
        <dsp:cNvPr id="0" name=""/>
        <dsp:cNvSpPr/>
      </dsp:nvSpPr>
      <dsp:spPr>
        <a:xfrm>
          <a:off x="6229881" y="811550"/>
          <a:ext cx="5464758" cy="4877163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Leadership (align, decide, prioritize, command)</a:t>
          </a:r>
          <a:endParaRPr lang="en-US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Personnel management (roles, conflict, negotiation)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Singing (energy, cohesion, group regulation)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Socializing (persuade, ask for support, read the environment)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Improvisation (unconventional solution under pressure)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400" kern="1200" dirty="0"/>
            <a:t>Technical storytelling (explain, persuade, obtain buy-in)</a:t>
          </a:r>
        </a:p>
      </dsp:txBody>
      <dsp:txXfrm>
        <a:off x="6229881" y="811550"/>
        <a:ext cx="5464758" cy="4877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7CFBC-5F1D-4EFF-B170-F64336CC7DEE}">
      <dsp:nvSpPr>
        <dsp:cNvPr id="0" name=""/>
        <dsp:cNvSpPr/>
      </dsp:nvSpPr>
      <dsp:spPr>
        <a:xfrm>
          <a:off x="1881902" y="352213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1. Experience</a:t>
          </a:r>
        </a:p>
      </dsp:txBody>
      <dsp:txXfrm>
        <a:off x="4280746" y="1316736"/>
        <a:ext cx="1625600" cy="1354666"/>
      </dsp:txXfrm>
    </dsp:sp>
    <dsp:sp modelId="{4097295D-5921-48F1-A8BD-4C4603B54B88}">
      <dsp:nvSpPr>
        <dsp:cNvPr id="0" name=""/>
        <dsp:cNvSpPr/>
      </dsp:nvSpPr>
      <dsp:spPr>
        <a:xfrm>
          <a:off x="1788159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2. Reflection</a:t>
          </a:r>
        </a:p>
      </dsp:txBody>
      <dsp:txXfrm>
        <a:off x="2871893" y="3467946"/>
        <a:ext cx="2438400" cy="1192106"/>
      </dsp:txXfrm>
    </dsp:sp>
    <dsp:sp modelId="{A8DECAAD-8FB0-46BB-A52B-FFDAABE789CD}">
      <dsp:nvSpPr>
        <dsp:cNvPr id="0" name=""/>
        <dsp:cNvSpPr/>
      </dsp:nvSpPr>
      <dsp:spPr>
        <a:xfrm>
          <a:off x="1694416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3. Application</a:t>
          </a:r>
        </a:p>
      </dsp:txBody>
      <dsp:txXfrm>
        <a:off x="2221653" y="1316736"/>
        <a:ext cx="1625600" cy="1354666"/>
      </dsp:txXfrm>
    </dsp:sp>
    <dsp:sp modelId="{46D9D76C-DE8D-4210-8F77-274F279E6809}">
      <dsp:nvSpPr>
        <dsp:cNvPr id="0" name=""/>
        <dsp:cNvSpPr/>
      </dsp:nvSpPr>
      <dsp:spPr>
        <a:xfrm>
          <a:off x="1600507" y="70442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C1D3C9-8499-4D6F-99E4-0E48BCE53D89}">
      <dsp:nvSpPr>
        <dsp:cNvPr id="0" name=""/>
        <dsp:cNvSpPr/>
      </dsp:nvSpPr>
      <dsp:spPr>
        <a:xfrm>
          <a:off x="1506389" y="232714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AF1724-1DD5-4256-AAF2-039D348AA041}">
      <dsp:nvSpPr>
        <dsp:cNvPr id="0" name=""/>
        <dsp:cNvSpPr/>
      </dsp:nvSpPr>
      <dsp:spPr>
        <a:xfrm>
          <a:off x="1412270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392A2F-F3D7-4D81-804D-171BD6088CEE}">
      <dsp:nvSpPr>
        <dsp:cNvPr id="0" name=""/>
        <dsp:cNvSpPr/>
      </dsp:nvSpPr>
      <dsp:spPr>
        <a:xfrm>
          <a:off x="189255" y="3709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</a:rPr>
            <a:t>Select roles</a:t>
          </a:r>
        </a:p>
      </dsp:txBody>
      <dsp:txXfrm>
        <a:off x="223863" y="38317"/>
        <a:ext cx="1900114" cy="1112382"/>
      </dsp:txXfrm>
    </dsp:sp>
    <dsp:sp modelId="{32B56229-6A1B-47F5-8658-FBD804DFF06B}">
      <dsp:nvSpPr>
        <dsp:cNvPr id="0" name=""/>
        <dsp:cNvSpPr/>
      </dsp:nvSpPr>
      <dsp:spPr>
        <a:xfrm>
          <a:off x="2331887" y="350312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100" kern="1200"/>
        </a:p>
      </dsp:txBody>
      <dsp:txXfrm>
        <a:off x="2331887" y="447991"/>
        <a:ext cx="292249" cy="293036"/>
      </dsp:txXfrm>
    </dsp:sp>
    <dsp:sp modelId="{F1903D2D-216D-4DBD-BB45-52899DFFC262}">
      <dsp:nvSpPr>
        <dsp:cNvPr id="0" name=""/>
        <dsp:cNvSpPr/>
      </dsp:nvSpPr>
      <dsp:spPr>
        <a:xfrm>
          <a:off x="2946318" y="3709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1299462"/>
            <a:satOff val="-5996"/>
            <a:lumOff val="2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</a:rPr>
            <a:t>Create character</a:t>
          </a:r>
        </a:p>
      </dsp:txBody>
      <dsp:txXfrm>
        <a:off x="2980926" y="38317"/>
        <a:ext cx="1900114" cy="1112382"/>
      </dsp:txXfrm>
    </dsp:sp>
    <dsp:sp modelId="{99CCE018-7182-42C0-A7BC-A67998C28975}">
      <dsp:nvSpPr>
        <dsp:cNvPr id="0" name=""/>
        <dsp:cNvSpPr/>
      </dsp:nvSpPr>
      <dsp:spPr>
        <a:xfrm>
          <a:off x="5088950" y="350312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485099"/>
            <a:satOff val="-6853"/>
            <a:lumOff val="2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100" kern="1200"/>
        </a:p>
      </dsp:txBody>
      <dsp:txXfrm>
        <a:off x="5088950" y="447991"/>
        <a:ext cx="292249" cy="293036"/>
      </dsp:txXfrm>
    </dsp:sp>
    <dsp:sp modelId="{44641455-0583-48FC-BD5D-193414D960BD}">
      <dsp:nvSpPr>
        <dsp:cNvPr id="0" name=""/>
        <dsp:cNvSpPr/>
      </dsp:nvSpPr>
      <dsp:spPr>
        <a:xfrm>
          <a:off x="5703381" y="3709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</a:rPr>
            <a:t>Form teams</a:t>
          </a:r>
        </a:p>
      </dsp:txBody>
      <dsp:txXfrm>
        <a:off x="5737989" y="38317"/>
        <a:ext cx="1900114" cy="1112382"/>
      </dsp:txXfrm>
    </dsp:sp>
    <dsp:sp modelId="{AEB2B704-ACDC-4103-A516-B65B76644AAB}">
      <dsp:nvSpPr>
        <dsp:cNvPr id="0" name=""/>
        <dsp:cNvSpPr/>
      </dsp:nvSpPr>
      <dsp:spPr>
        <a:xfrm rot="5400000">
          <a:off x="6479298" y="1323161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970198"/>
            <a:satOff val="-13705"/>
            <a:lumOff val="5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000" kern="1200"/>
        </a:p>
      </dsp:txBody>
      <dsp:txXfrm rot="-5400000">
        <a:off x="6541530" y="1358609"/>
        <a:ext cx="293036" cy="292249"/>
      </dsp:txXfrm>
    </dsp:sp>
    <dsp:sp modelId="{6FBB895D-BAD5-4B8B-A554-5C6BCCB69C38}">
      <dsp:nvSpPr>
        <dsp:cNvPr id="0" name=""/>
        <dsp:cNvSpPr/>
      </dsp:nvSpPr>
      <dsp:spPr>
        <a:xfrm>
          <a:off x="5703381" y="1973040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3898385"/>
            <a:satOff val="-17988"/>
            <a:lumOff val="6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Allow exploration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5737989" y="2007648"/>
        <a:ext cx="1900114" cy="1112382"/>
      </dsp:txXfrm>
    </dsp:sp>
    <dsp:sp modelId="{52866C02-D825-4E00-911B-3F7BFA2888C2}">
      <dsp:nvSpPr>
        <dsp:cNvPr id="0" name=""/>
        <dsp:cNvSpPr/>
      </dsp:nvSpPr>
      <dsp:spPr>
        <a:xfrm rot="10800000">
          <a:off x="5112582" y="2319642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4455297"/>
            <a:satOff val="-20558"/>
            <a:lumOff val="7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100" kern="1200"/>
        </a:p>
      </dsp:txBody>
      <dsp:txXfrm rot="10800000">
        <a:off x="5237831" y="2417321"/>
        <a:ext cx="292249" cy="293036"/>
      </dsp:txXfrm>
    </dsp:sp>
    <dsp:sp modelId="{A68F8479-005B-4256-AA12-0CA47BC6F3DE}">
      <dsp:nvSpPr>
        <dsp:cNvPr id="0" name=""/>
        <dsp:cNvSpPr/>
      </dsp:nvSpPr>
      <dsp:spPr>
        <a:xfrm>
          <a:off x="2946318" y="1973040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Initiate game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2980926" y="2007648"/>
        <a:ext cx="1900114" cy="1112382"/>
      </dsp:txXfrm>
    </dsp:sp>
    <dsp:sp modelId="{BE139E1C-DCB3-4DBA-B545-6AF452EEF9CA}">
      <dsp:nvSpPr>
        <dsp:cNvPr id="0" name=""/>
        <dsp:cNvSpPr/>
      </dsp:nvSpPr>
      <dsp:spPr>
        <a:xfrm rot="10800000">
          <a:off x="2355519" y="2319642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940396"/>
            <a:satOff val="-27410"/>
            <a:lumOff val="10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100" kern="1200"/>
        </a:p>
      </dsp:txBody>
      <dsp:txXfrm rot="10800000">
        <a:off x="2480768" y="2417321"/>
        <a:ext cx="292249" cy="293036"/>
      </dsp:txXfrm>
    </dsp:sp>
    <dsp:sp modelId="{ED016096-81D8-43CA-B073-43DAC85C97A9}">
      <dsp:nvSpPr>
        <dsp:cNvPr id="0" name=""/>
        <dsp:cNvSpPr/>
      </dsp:nvSpPr>
      <dsp:spPr>
        <a:xfrm>
          <a:off x="189255" y="1973040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6497308"/>
            <a:satOff val="-29980"/>
            <a:lumOff val="11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</a:rPr>
            <a:t>Analyze</a:t>
          </a:r>
        </a:p>
      </dsp:txBody>
      <dsp:txXfrm>
        <a:off x="223863" y="2007648"/>
        <a:ext cx="1900114" cy="1112382"/>
      </dsp:txXfrm>
    </dsp:sp>
    <dsp:sp modelId="{157DA17C-1302-43F1-8008-CE536D4E7AE7}">
      <dsp:nvSpPr>
        <dsp:cNvPr id="0" name=""/>
        <dsp:cNvSpPr/>
      </dsp:nvSpPr>
      <dsp:spPr>
        <a:xfrm rot="5400000">
          <a:off x="965171" y="3292492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7425494"/>
            <a:satOff val="-34263"/>
            <a:lumOff val="12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000" kern="1200"/>
        </a:p>
      </dsp:txBody>
      <dsp:txXfrm rot="-5400000">
        <a:off x="1027403" y="3327940"/>
        <a:ext cx="293036" cy="292249"/>
      </dsp:txXfrm>
    </dsp:sp>
    <dsp:sp modelId="{27823684-EFD7-4D21-855C-9D3E613960ED}">
      <dsp:nvSpPr>
        <dsp:cNvPr id="0" name=""/>
        <dsp:cNvSpPr/>
      </dsp:nvSpPr>
      <dsp:spPr>
        <a:xfrm>
          <a:off x="189255" y="3942371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</a:rPr>
            <a:t>Act</a:t>
          </a:r>
        </a:p>
      </dsp:txBody>
      <dsp:txXfrm>
        <a:off x="223863" y="3976979"/>
        <a:ext cx="1900114" cy="1112382"/>
      </dsp:txXfrm>
    </dsp:sp>
    <dsp:sp modelId="{B31D560D-5435-4E8D-8FA7-6D814769DC7B}">
      <dsp:nvSpPr>
        <dsp:cNvPr id="0" name=""/>
        <dsp:cNvSpPr/>
      </dsp:nvSpPr>
      <dsp:spPr>
        <a:xfrm>
          <a:off x="2331887" y="4288973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8910593"/>
            <a:satOff val="-41115"/>
            <a:lumOff val="15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100" kern="1200"/>
        </a:p>
      </dsp:txBody>
      <dsp:txXfrm>
        <a:off x="2331887" y="4386652"/>
        <a:ext cx="292249" cy="293036"/>
      </dsp:txXfrm>
    </dsp:sp>
    <dsp:sp modelId="{26D5A743-D310-4749-8A49-E7619562B596}">
      <dsp:nvSpPr>
        <dsp:cNvPr id="0" name=""/>
        <dsp:cNvSpPr/>
      </dsp:nvSpPr>
      <dsp:spPr>
        <a:xfrm>
          <a:off x="2946318" y="3942371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9096231"/>
            <a:satOff val="-41972"/>
            <a:lumOff val="15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noProof="0" dirty="0">
              <a:solidFill>
                <a:schemeClr val="tx1"/>
              </a:solidFill>
            </a:rPr>
            <a:t>Adapt</a:t>
          </a:r>
        </a:p>
      </dsp:txBody>
      <dsp:txXfrm>
        <a:off x="2980926" y="3976979"/>
        <a:ext cx="1900114" cy="1112382"/>
      </dsp:txXfrm>
    </dsp:sp>
    <dsp:sp modelId="{60419A00-95F4-41D0-97A6-17F025847329}">
      <dsp:nvSpPr>
        <dsp:cNvPr id="0" name=""/>
        <dsp:cNvSpPr/>
      </dsp:nvSpPr>
      <dsp:spPr>
        <a:xfrm>
          <a:off x="5088950" y="4288973"/>
          <a:ext cx="417498" cy="4883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100" kern="1200"/>
        </a:p>
      </dsp:txBody>
      <dsp:txXfrm>
        <a:off x="5088950" y="4386652"/>
        <a:ext cx="292249" cy="293036"/>
      </dsp:txXfrm>
    </dsp:sp>
    <dsp:sp modelId="{380D8682-3F5F-4AEB-AB78-5AEF5F70FE60}">
      <dsp:nvSpPr>
        <dsp:cNvPr id="0" name=""/>
        <dsp:cNvSpPr/>
      </dsp:nvSpPr>
      <dsp:spPr>
        <a:xfrm>
          <a:off x="5703381" y="3942371"/>
          <a:ext cx="1969330" cy="1181598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Debrief</a:t>
          </a:r>
          <a:endParaRPr lang="es-MX" sz="2800" kern="1200" dirty="0">
            <a:solidFill>
              <a:schemeClr val="tx1"/>
            </a:solidFill>
          </a:endParaRPr>
        </a:p>
      </dsp:txBody>
      <dsp:txXfrm>
        <a:off x="5737989" y="3976979"/>
        <a:ext cx="1900114" cy="11123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D7590-A899-4DD9-B807-6129E43E44FB}">
      <dsp:nvSpPr>
        <dsp:cNvPr id="0" name=""/>
        <dsp:cNvSpPr/>
      </dsp:nvSpPr>
      <dsp:spPr>
        <a:xfrm>
          <a:off x="992" y="194138"/>
          <a:ext cx="3869531" cy="2321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Teamwork</a:t>
          </a:r>
          <a:endParaRPr lang="es-MX" sz="4300" kern="1200" dirty="0"/>
        </a:p>
      </dsp:txBody>
      <dsp:txXfrm>
        <a:off x="992" y="194138"/>
        <a:ext cx="3869531" cy="2321718"/>
      </dsp:txXfrm>
    </dsp:sp>
    <dsp:sp modelId="{04A8BF79-CF6B-4682-BD64-BF55E3EF746B}">
      <dsp:nvSpPr>
        <dsp:cNvPr id="0" name=""/>
        <dsp:cNvSpPr/>
      </dsp:nvSpPr>
      <dsp:spPr>
        <a:xfrm>
          <a:off x="4257476" y="194138"/>
          <a:ext cx="3869531" cy="2321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Leadership</a:t>
          </a:r>
          <a:endParaRPr lang="es-MX" sz="4300" kern="1200" dirty="0"/>
        </a:p>
      </dsp:txBody>
      <dsp:txXfrm>
        <a:off x="4257476" y="194138"/>
        <a:ext cx="3869531" cy="2321718"/>
      </dsp:txXfrm>
    </dsp:sp>
    <dsp:sp modelId="{0EDD9292-CB40-4641-8F5C-453716AA8DAA}">
      <dsp:nvSpPr>
        <dsp:cNvPr id="0" name=""/>
        <dsp:cNvSpPr/>
      </dsp:nvSpPr>
      <dsp:spPr>
        <a:xfrm>
          <a:off x="992" y="2902810"/>
          <a:ext cx="3869531" cy="2321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Communication</a:t>
          </a:r>
          <a:endParaRPr lang="es-MX" sz="4300" kern="1200" dirty="0"/>
        </a:p>
      </dsp:txBody>
      <dsp:txXfrm>
        <a:off x="992" y="2902810"/>
        <a:ext cx="3869531" cy="2321718"/>
      </dsp:txXfrm>
    </dsp:sp>
    <dsp:sp modelId="{798F1D2A-5655-4370-8887-C06D49FB116A}">
      <dsp:nvSpPr>
        <dsp:cNvPr id="0" name=""/>
        <dsp:cNvSpPr/>
      </dsp:nvSpPr>
      <dsp:spPr>
        <a:xfrm>
          <a:off x="4257476" y="2902810"/>
          <a:ext cx="3869531" cy="23217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Systems Thinking</a:t>
          </a:r>
          <a:endParaRPr lang="es-MX" sz="4300" kern="1200" dirty="0"/>
        </a:p>
      </dsp:txBody>
      <dsp:txXfrm>
        <a:off x="4257476" y="2902810"/>
        <a:ext cx="3869531" cy="23217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48D7C-7C3F-4858-91CE-E5CDA58AB3E8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8768D-AD18-4C5F-BA9C-8FCAC084189C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0213" tIns="129540" rIns="129540" bIns="12954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noProof="0" dirty="0"/>
            <a:t>Missing disciplines</a:t>
          </a:r>
        </a:p>
      </dsp:txBody>
      <dsp:txXfrm>
        <a:off x="752110" y="541866"/>
        <a:ext cx="7301111" cy="1083733"/>
      </dsp:txXfrm>
    </dsp:sp>
    <dsp:sp modelId="{ADA3DCA6-8301-49AE-95FF-7AC64BB0F761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AEEFE11-5608-4EE0-97BA-845C7129D6B0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0213" tIns="129540" rIns="129540" bIns="12954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noProof="0" dirty="0"/>
            <a:t>Missing competencies</a:t>
          </a:r>
        </a:p>
      </dsp:txBody>
      <dsp:txXfrm>
        <a:off x="1146048" y="2167466"/>
        <a:ext cx="6907174" cy="1083733"/>
      </dsp:txXfrm>
    </dsp:sp>
    <dsp:sp modelId="{915DE57B-CF67-4543-B367-8B668DE612CA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05049D8-5896-483F-B3E2-F65137FF7944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0213" tIns="129540" rIns="129540" bIns="12954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noProof="0" dirty="0"/>
            <a:t>Missing scenarios</a:t>
          </a:r>
        </a:p>
      </dsp:txBody>
      <dsp:txXfrm>
        <a:off x="752110" y="3793066"/>
        <a:ext cx="7301111" cy="1083733"/>
      </dsp:txXfrm>
    </dsp:sp>
    <dsp:sp modelId="{69A3D59C-236E-43AB-8B90-FDC0CF9963AA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48D7C-7C3F-4858-91CE-E5CDA58AB3E8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8768D-AD18-4C5F-BA9C-8FCAC084189C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1676" tIns="109220" rIns="109220" bIns="10922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noProof="0" dirty="0"/>
            <a:t>Pilots </a:t>
          </a:r>
        </a:p>
      </dsp:txBody>
      <dsp:txXfrm>
        <a:off x="610504" y="416587"/>
        <a:ext cx="7440913" cy="833607"/>
      </dsp:txXfrm>
    </dsp:sp>
    <dsp:sp modelId="{ADA3DCA6-8301-49AE-95FF-7AC64BB0F761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3C2A0D7-1FD7-4921-9391-937C92CD708B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1676" tIns="109220" rIns="109220" bIns="10922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noProof="0" dirty="0"/>
            <a:t>Assessment</a:t>
          </a:r>
        </a:p>
      </dsp:txBody>
      <dsp:txXfrm>
        <a:off x="1088431" y="1667215"/>
        <a:ext cx="6962986" cy="833607"/>
      </dsp:txXfrm>
    </dsp:sp>
    <dsp:sp modelId="{ECE69B30-991F-4F58-8A9B-684560189F9A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76BE527-1928-405E-9797-B426857D36B1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1676" tIns="109220" rIns="109220" bIns="10922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noProof="0" dirty="0"/>
            <a:t>Adoption</a:t>
          </a:r>
        </a:p>
      </dsp:txBody>
      <dsp:txXfrm>
        <a:off x="1088431" y="2917843"/>
        <a:ext cx="6962986" cy="833607"/>
      </dsp:txXfrm>
    </dsp:sp>
    <dsp:sp modelId="{4AC27816-86FE-4F3C-AE7A-FD5562406DE9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A093F2E-93BF-498F-A65A-A00353003F18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1676" tIns="109220" rIns="109220" bIns="10922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noProof="0" dirty="0"/>
            <a:t>Publications</a:t>
          </a:r>
        </a:p>
      </dsp:txBody>
      <dsp:txXfrm>
        <a:off x="610504" y="4168472"/>
        <a:ext cx="7440913" cy="833607"/>
      </dsp:txXfrm>
    </dsp:sp>
    <dsp:sp modelId="{4BEA42D8-BFDB-4865-95A5-F611D0BE9AB2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A7475-92B6-47EC-A140-6C6CD875E74D}">
      <dsp:nvSpPr>
        <dsp:cNvPr id="0" name=""/>
        <dsp:cNvSpPr/>
      </dsp:nvSpPr>
      <dsp:spPr>
        <a:xfrm>
          <a:off x="0" y="51959"/>
          <a:ext cx="6882063" cy="1152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/>
            <a:t>Engineer descriptors 1D6</a:t>
          </a:r>
          <a:endParaRPr lang="en-US" sz="4000" kern="1200" dirty="0"/>
        </a:p>
      </dsp:txBody>
      <dsp:txXfrm>
        <a:off x="0" y="51959"/>
        <a:ext cx="6882063" cy="1152000"/>
      </dsp:txXfrm>
    </dsp:sp>
    <dsp:sp modelId="{0F3A5C98-359C-4BD0-A7CE-3BEC07FB6BFC}">
      <dsp:nvSpPr>
        <dsp:cNvPr id="0" name=""/>
        <dsp:cNvSpPr/>
      </dsp:nvSpPr>
      <dsp:spPr>
        <a:xfrm>
          <a:off x="0" y="1017958"/>
          <a:ext cx="6882063" cy="439199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84480" bIns="32004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4000" b="1" kern="1200" noProof="0" dirty="0"/>
            <a:t>Apprentice </a:t>
          </a:r>
          <a:r>
            <a:rPr lang="en-US" sz="4000" b="0" kern="1200" noProof="0" dirty="0"/>
            <a:t>=</a:t>
          </a:r>
          <a:r>
            <a:rPr lang="en-US" sz="4000" kern="1200" noProof="0" dirty="0"/>
            <a:t> Novice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4000" b="1" kern="1200" noProof="0" dirty="0"/>
            <a:t>Experienced</a:t>
          </a:r>
          <a:r>
            <a:rPr lang="en-US" sz="4000" kern="1200" noProof="0" dirty="0"/>
            <a:t> = Expert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4000" b="1" kern="1200" noProof="0" dirty="0"/>
            <a:t>Practical </a:t>
          </a:r>
          <a:r>
            <a:rPr lang="en-US" sz="4000" kern="1200" noProof="0" dirty="0"/>
            <a:t>= Hands-on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4000" b="1" kern="1200" noProof="0" dirty="0"/>
            <a:t>Visionary</a:t>
          </a:r>
          <a:r>
            <a:rPr lang="en-US" sz="4000" kern="1200" noProof="0" dirty="0"/>
            <a:t> = Ideas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4000" b="1" kern="1200" noProof="0" dirty="0"/>
            <a:t>Meticulous</a:t>
          </a:r>
          <a:r>
            <a:rPr lang="en-US" sz="4000" kern="1200" noProof="0" dirty="0"/>
            <a:t> = Organize</a:t>
          </a:r>
        </a:p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4000" b="1" kern="1200" noProof="0" dirty="0"/>
            <a:t>Improviser</a:t>
          </a:r>
          <a:r>
            <a:rPr lang="en-US" sz="4000" kern="1200" noProof="0" dirty="0"/>
            <a:t> = Imagination</a:t>
          </a:r>
        </a:p>
      </dsp:txBody>
      <dsp:txXfrm>
        <a:off x="0" y="1017958"/>
        <a:ext cx="6882063" cy="43919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BA7475-92B6-47EC-A140-6C6CD875E74D}">
      <dsp:nvSpPr>
        <dsp:cNvPr id="0" name=""/>
        <dsp:cNvSpPr/>
      </dsp:nvSpPr>
      <dsp:spPr>
        <a:xfrm>
          <a:off x="0" y="494439"/>
          <a:ext cx="7098633" cy="835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Engineer types 1D6</a:t>
          </a:r>
          <a:endParaRPr lang="en-US" sz="2900" kern="1200" dirty="0"/>
        </a:p>
      </dsp:txBody>
      <dsp:txXfrm>
        <a:off x="0" y="494439"/>
        <a:ext cx="7098633" cy="835200"/>
      </dsp:txXfrm>
    </dsp:sp>
    <dsp:sp modelId="{0F3A5C98-359C-4BD0-A7CE-3BEC07FB6BFC}">
      <dsp:nvSpPr>
        <dsp:cNvPr id="0" name=""/>
        <dsp:cNvSpPr/>
      </dsp:nvSpPr>
      <dsp:spPr>
        <a:xfrm>
          <a:off x="0" y="1161075"/>
          <a:ext cx="7098633" cy="398025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900" b="1" kern="1200" dirty="0"/>
            <a:t>Software Engineer: </a:t>
          </a:r>
          <a:r>
            <a:rPr lang="en-US" sz="2900" kern="1200" dirty="0"/>
            <a:t>Computers (Software)</a:t>
          </a:r>
          <a:endParaRPr lang="en-US" sz="2900" kern="1200" noProof="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900" b="1" kern="1200" dirty="0"/>
            <a:t>Biomedical Engineer: </a:t>
          </a:r>
          <a:r>
            <a:rPr lang="en-US" sz="2900" kern="1200" dirty="0"/>
            <a:t>Biology (Bio/materials or Processes)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900" b="1" kern="1200" dirty="0"/>
            <a:t>Electrical Engineer: </a:t>
          </a:r>
          <a:r>
            <a:rPr lang="en-US" sz="2900" kern="1200" dirty="0"/>
            <a:t>Circuits (Technology)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900" b="1" kern="1200" dirty="0"/>
            <a:t>Civil Engineer:</a:t>
          </a:r>
          <a:r>
            <a:rPr lang="en-US" sz="2900" kern="1200" dirty="0"/>
            <a:t> Blueprints (Infrastructure)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900" b="1" kern="1200" dirty="0"/>
            <a:t>Industrial Engineer:</a:t>
          </a:r>
          <a:r>
            <a:rPr lang="en-US" sz="2900" kern="1200" dirty="0"/>
            <a:t> (Personnel management)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arenR"/>
          </a:pPr>
          <a:r>
            <a:rPr lang="en-US" sz="2900" b="1" kern="1200"/>
            <a:t>Technician (NPC): </a:t>
          </a:r>
          <a:r>
            <a:rPr lang="en-US" sz="2900" kern="1200"/>
            <a:t>Assistant (Disadvantage)</a:t>
          </a:r>
          <a:endParaRPr lang="en-US" sz="2900" kern="1200" dirty="0"/>
        </a:p>
      </dsp:txBody>
      <dsp:txXfrm>
        <a:off x="0" y="1161075"/>
        <a:ext cx="7098633" cy="39802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8363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5033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37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FCEED4-F36C-7346-3194-BFE2E09CD5E4}"/>
              </a:ext>
            </a:extLst>
          </p:cNvPr>
          <p:cNvSpPr/>
          <p:nvPr userDrawn="1"/>
        </p:nvSpPr>
        <p:spPr>
          <a:xfrm>
            <a:off x="0" y="6060558"/>
            <a:ext cx="12191999" cy="797442"/>
          </a:xfrm>
          <a:prstGeom prst="rect">
            <a:avLst/>
          </a:prstGeom>
          <a:solidFill>
            <a:srgbClr val="D11D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91440" rtlCol="0" anchor="ctr"/>
          <a:lstStyle/>
          <a:p>
            <a:pPr algn="r"/>
            <a:r>
              <a:rPr lang="en-US" sz="1300" b="1" i="0" spc="100" dirty="0">
                <a:latin typeface="ITC Stone Sans Std Medium" panose="020B0602030503020204" pitchFamily="34" charset="0"/>
              </a:rPr>
              <a:t>JORDAN HU COLLEGE OF SCIENCE &amp; LIBERAL ARTS</a:t>
            </a:r>
          </a:p>
        </p:txBody>
      </p:sp>
      <p:pic>
        <p:nvPicPr>
          <p:cNvPr id="3" name="Picture 2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DF172FE3-3795-1DE8-DC54-34572E25F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9863" y="6133352"/>
            <a:ext cx="2428436" cy="6395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10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ITC Stone Sans Std Medium" panose="020B0602030503020204" pitchFamily="34" charset="0"/>
          <a:ea typeface="ITC Stone Sans Std Medium" panose="020B0602030503020204" pitchFamily="34" charset="0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ITC Stone Sans Std Medium" panose="020B0602030503020204" pitchFamily="34" charset="0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doi.org/10.4135/9781506326139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oi.org/10.54808/ICSIT2025.01.145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oi.org/10.54808/JSCI.23.07.126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leonc@njit.edu" TargetMode="External"/><Relationship Id="rId4" Type="http://schemas.openxmlformats.org/officeDocument/2006/relationships/hyperlink" Target="https://www.njit.edu/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9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gemini.google.com/gem/5b8d15f59f95?usp=sharing" TargetMode="External"/><Relationship Id="rId2" Type="http://schemas.openxmlformats.org/officeDocument/2006/relationships/hyperlink" Target="https://doi.org/10.4135/978150632613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4808/JSCI.23.07.126" TargetMode="External"/><Relationship Id="rId4" Type="http://schemas.openxmlformats.org/officeDocument/2006/relationships/hyperlink" Target="https://doi.org/10.54808/ICSIT2025.01.145" TargetMode="Externa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1D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36570BA-9BA4-8B74-4855-5ACB0B433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839" y="2293336"/>
            <a:ext cx="5678323" cy="227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4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ED105-1D35-4037-B2E7-97D3CF5CE94C}"/>
              </a:ext>
            </a:extLst>
          </p:cNvPr>
          <p:cNvSpPr txBox="1">
            <a:spLocks/>
          </p:cNvSpPr>
          <p:nvPr/>
        </p:nvSpPr>
        <p:spPr>
          <a:xfrm>
            <a:off x="839788" y="3177333"/>
            <a:ext cx="5777580" cy="2723551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just"/>
            <a:r>
              <a:rPr lang="en-US" sz="2400" dirty="0">
                <a:effectLst/>
              </a:rPr>
              <a:t>Kolb, D. (2014). </a:t>
            </a:r>
            <a:r>
              <a:rPr lang="en-US" sz="2400" i="1" dirty="0">
                <a:effectLst/>
              </a:rPr>
              <a:t>Experiential Learning: Experience as the Source of Learning and Development, Second Edition</a:t>
            </a:r>
            <a:r>
              <a:rPr lang="en-US" sz="2400" dirty="0">
                <a:effectLst/>
              </a:rPr>
              <a:t> (2nd ed.). Pearson FT Press.</a:t>
            </a:r>
          </a:p>
          <a:p>
            <a:pPr marL="457200" indent="-457200" algn="just"/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4C1B3D-233C-4080-AEE9-D600C6A8F58D}"/>
              </a:ext>
            </a:extLst>
          </p:cNvPr>
          <p:cNvSpPr txBox="1">
            <a:spLocks/>
          </p:cNvSpPr>
          <p:nvPr/>
        </p:nvSpPr>
        <p:spPr>
          <a:xfrm>
            <a:off x="839788" y="957116"/>
            <a:ext cx="4562391" cy="17602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ITC Stone Sans Std Medium" panose="020B0602030503020204" pitchFamily="34" charset="0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Experiential Learning: Experience as the Source of Learning and Development, Second Edition</a:t>
            </a:r>
          </a:p>
        </p:txBody>
      </p:sp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7323D626-D721-4F87-94D6-36D85B5FD2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649136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Experiential Learning Through Role-Playing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94FF4CF-612E-46D2-AA93-41F2FB671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661" y="1281557"/>
            <a:ext cx="3831863" cy="383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34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ED105-1D35-4037-B2E7-97D3CF5CE94C}"/>
              </a:ext>
            </a:extLst>
          </p:cNvPr>
          <p:cNvSpPr txBox="1">
            <a:spLocks/>
          </p:cNvSpPr>
          <p:nvPr/>
        </p:nvSpPr>
        <p:spPr>
          <a:xfrm>
            <a:off x="839788" y="3177333"/>
            <a:ext cx="5777580" cy="2723551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just"/>
            <a:r>
              <a:rPr lang="en-US" sz="2600" dirty="0">
                <a:effectLst/>
              </a:rPr>
              <a:t>Frey, B. B. (2018). </a:t>
            </a:r>
            <a:r>
              <a:rPr lang="en-US" sz="2600" i="1" dirty="0">
                <a:effectLst/>
              </a:rPr>
              <a:t>The SAGE Encyclopedia of Educational Research, Measurement, and Evaluation</a:t>
            </a:r>
            <a:r>
              <a:rPr lang="en-US" sz="2600" dirty="0">
                <a:effectLst/>
              </a:rPr>
              <a:t> (1st ed.). SAGE Publications, Inc. </a:t>
            </a:r>
            <a:r>
              <a:rPr lang="en-US" sz="2600" dirty="0">
                <a:effectLst/>
                <a:hlinkClick r:id="rId2"/>
              </a:rPr>
              <a:t>https://doi.org/10.4135/9781506326139</a:t>
            </a:r>
            <a:endParaRPr lang="en-US" sz="2600" dirty="0">
              <a:effectLst/>
            </a:endParaRPr>
          </a:p>
          <a:p>
            <a:pPr marL="457200" indent="-457200" algn="just"/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4C1B3D-233C-4080-AEE9-D600C6A8F58D}"/>
              </a:ext>
            </a:extLst>
          </p:cNvPr>
          <p:cNvSpPr txBox="1">
            <a:spLocks/>
          </p:cNvSpPr>
          <p:nvPr/>
        </p:nvSpPr>
        <p:spPr>
          <a:xfrm>
            <a:off x="839788" y="957116"/>
            <a:ext cx="4562391" cy="17602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ITC Stone Sans Std Medium" panose="020B0602030503020204" pitchFamily="34" charset="0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The SAGE Encyclopedia of Educational Research, Measurement, and Evaluation</a:t>
            </a:r>
          </a:p>
        </p:txBody>
      </p:sp>
      <p:pic>
        <p:nvPicPr>
          <p:cNvPr id="6" name="Picture 2" descr="The SAGE Encyclopedia of Educational Research, Measurement, and Evaluation:  Frey, Bruce B.: 9781506326153: Amazon.com: Books">
            <a:extLst>
              <a:ext uri="{FF2B5EF4-FFF2-40B4-BE49-F238E27FC236}">
                <a16:creationId xmlns:a16="http://schemas.microsoft.com/office/drawing/2014/main" id="{A6C8FDD2-D6F0-4348-A0EA-CBC6399A7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731" y="1136379"/>
            <a:ext cx="3165728" cy="40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7323D626-D721-4F87-94D6-36D85B5FD2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055677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Experiential Learning Through Role-Playing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104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ED105-1D35-4037-B2E7-97D3CF5CE94C}"/>
              </a:ext>
            </a:extLst>
          </p:cNvPr>
          <p:cNvSpPr txBox="1">
            <a:spLocks/>
          </p:cNvSpPr>
          <p:nvPr/>
        </p:nvSpPr>
        <p:spPr>
          <a:xfrm>
            <a:off x="839787" y="3177333"/>
            <a:ext cx="6499475" cy="2723551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just"/>
            <a:r>
              <a:rPr lang="es-MX" sz="4400" dirty="0">
                <a:effectLst/>
              </a:rPr>
              <a:t>León, C., Lipuma, J., </a:t>
            </a:r>
            <a:r>
              <a:rPr lang="es-MX" sz="4400" dirty="0" err="1">
                <a:effectLst/>
              </a:rPr>
              <a:t>Pathikonda</a:t>
            </a:r>
            <a:r>
              <a:rPr lang="es-MX" sz="4400" dirty="0">
                <a:effectLst/>
              </a:rPr>
              <a:t>, S., &amp; Llaca Reyes, R. A. (2025). Role-</a:t>
            </a:r>
            <a:r>
              <a:rPr lang="es-MX" sz="4400" dirty="0" err="1">
                <a:effectLst/>
              </a:rPr>
              <a:t>Playing</a:t>
            </a:r>
            <a:r>
              <a:rPr lang="es-MX" sz="4400" dirty="0">
                <a:effectLst/>
              </a:rPr>
              <a:t> in </a:t>
            </a:r>
            <a:r>
              <a:rPr lang="es-MX" sz="4400" dirty="0" err="1">
                <a:effectLst/>
              </a:rPr>
              <a:t>Education</a:t>
            </a:r>
            <a:r>
              <a:rPr lang="es-MX" sz="4400" dirty="0">
                <a:effectLst/>
              </a:rPr>
              <a:t>: </a:t>
            </a:r>
            <a:r>
              <a:rPr lang="es-MX" sz="4400" dirty="0" err="1">
                <a:effectLst/>
              </a:rPr>
              <a:t>An</a:t>
            </a:r>
            <a:r>
              <a:rPr lang="es-MX" sz="4400" dirty="0">
                <a:effectLst/>
              </a:rPr>
              <a:t> </a:t>
            </a:r>
            <a:r>
              <a:rPr lang="es-MX" sz="4400" dirty="0" err="1">
                <a:effectLst/>
              </a:rPr>
              <a:t>Experiential</a:t>
            </a:r>
            <a:r>
              <a:rPr lang="es-MX" sz="4400" dirty="0">
                <a:effectLst/>
              </a:rPr>
              <a:t> </a:t>
            </a:r>
            <a:r>
              <a:rPr lang="es-MX" sz="4400" dirty="0" err="1">
                <a:effectLst/>
              </a:rPr>
              <a:t>Learning</a:t>
            </a:r>
            <a:r>
              <a:rPr lang="es-MX" sz="4400" dirty="0">
                <a:effectLst/>
              </a:rPr>
              <a:t> Framework </a:t>
            </a:r>
            <a:r>
              <a:rPr lang="es-MX" sz="4400" dirty="0" err="1">
                <a:effectLst/>
              </a:rPr>
              <a:t>for</a:t>
            </a:r>
            <a:r>
              <a:rPr lang="es-MX" sz="4400" dirty="0">
                <a:effectLst/>
              </a:rPr>
              <a:t> </a:t>
            </a:r>
            <a:r>
              <a:rPr lang="es-MX" sz="4400" dirty="0" err="1">
                <a:effectLst/>
              </a:rPr>
              <a:t>Collaborative</a:t>
            </a:r>
            <a:r>
              <a:rPr lang="es-MX" sz="4400" dirty="0">
                <a:effectLst/>
              </a:rPr>
              <a:t> Co-</a:t>
            </a:r>
            <a:r>
              <a:rPr lang="es-MX" sz="4400" dirty="0" err="1">
                <a:effectLst/>
              </a:rPr>
              <a:t>Design</a:t>
            </a:r>
            <a:r>
              <a:rPr lang="es-MX" sz="4400" dirty="0">
                <a:effectLst/>
              </a:rPr>
              <a:t>. In N. C. Callaos, J. </a:t>
            </a:r>
            <a:r>
              <a:rPr lang="es-MX" sz="4400" dirty="0" err="1">
                <a:effectLst/>
              </a:rPr>
              <a:t>Horne</a:t>
            </a:r>
            <a:r>
              <a:rPr lang="es-MX" sz="4400" dirty="0">
                <a:effectLst/>
              </a:rPr>
              <a:t>, &amp; B. Sánchez (Eds.), </a:t>
            </a:r>
            <a:r>
              <a:rPr lang="es-MX" sz="4400" i="1" dirty="0">
                <a:effectLst/>
              </a:rPr>
              <a:t>Inter-</a:t>
            </a:r>
            <a:r>
              <a:rPr lang="es-MX" sz="4400" i="1" dirty="0" err="1">
                <a:effectLst/>
              </a:rPr>
              <a:t>Disciplinary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Communication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on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the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Transdisciplinary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Notions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of</a:t>
            </a:r>
            <a:r>
              <a:rPr lang="es-MX" sz="4400" i="1" dirty="0">
                <a:effectLst/>
              </a:rPr>
              <a:t> </a:t>
            </a:r>
            <a:r>
              <a:rPr lang="es-MX" sz="4400" i="1" dirty="0" err="1">
                <a:effectLst/>
              </a:rPr>
              <a:t>Education</a:t>
            </a:r>
            <a:r>
              <a:rPr lang="es-MX" sz="4400" i="1" dirty="0">
                <a:effectLst/>
              </a:rPr>
              <a:t> and </a:t>
            </a:r>
            <a:r>
              <a:rPr lang="es-MX" sz="4400" i="1" dirty="0" err="1">
                <a:effectLst/>
              </a:rPr>
              <a:t>Research</a:t>
            </a:r>
            <a:r>
              <a:rPr lang="es-MX" sz="4400" dirty="0">
                <a:effectLst/>
              </a:rPr>
              <a:t> (Vol. 1, pp. 145–153). International </a:t>
            </a:r>
            <a:r>
              <a:rPr lang="es-MX" sz="4400" dirty="0" err="1">
                <a:effectLst/>
              </a:rPr>
              <a:t>Institute</a:t>
            </a:r>
            <a:r>
              <a:rPr lang="es-MX" sz="4400" dirty="0">
                <a:effectLst/>
              </a:rPr>
              <a:t> </a:t>
            </a:r>
            <a:r>
              <a:rPr lang="es-MX" sz="4400" dirty="0" err="1">
                <a:effectLst/>
              </a:rPr>
              <a:t>of</a:t>
            </a:r>
            <a:r>
              <a:rPr lang="es-MX" sz="4400" dirty="0">
                <a:effectLst/>
              </a:rPr>
              <a:t> </a:t>
            </a:r>
            <a:r>
              <a:rPr lang="es-MX" sz="4400" dirty="0" err="1">
                <a:effectLst/>
              </a:rPr>
              <a:t>Informatics</a:t>
            </a:r>
            <a:r>
              <a:rPr lang="es-MX" sz="4400" dirty="0">
                <a:effectLst/>
              </a:rPr>
              <a:t> and </a:t>
            </a:r>
            <a:r>
              <a:rPr lang="es-MX" sz="4400" dirty="0" err="1">
                <a:effectLst/>
              </a:rPr>
              <a:t>Systemics</a:t>
            </a:r>
            <a:r>
              <a:rPr lang="es-MX" sz="4400" dirty="0">
                <a:effectLst/>
              </a:rPr>
              <a:t>. </a:t>
            </a:r>
            <a:r>
              <a:rPr lang="es-MX" sz="4400" dirty="0">
                <a:effectLst/>
                <a:hlinkClick r:id="rId2"/>
              </a:rPr>
              <a:t>https://doi.org/10.54808/ICSIT2025.01.145</a:t>
            </a:r>
            <a:endParaRPr lang="es-MX" sz="4400" dirty="0">
              <a:effectLst/>
            </a:endParaRPr>
          </a:p>
          <a:p>
            <a:pPr marL="457200" indent="-457200" algn="just"/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4C1B3D-233C-4080-AEE9-D600C6A8F58D}"/>
              </a:ext>
            </a:extLst>
          </p:cNvPr>
          <p:cNvSpPr txBox="1">
            <a:spLocks/>
          </p:cNvSpPr>
          <p:nvPr/>
        </p:nvSpPr>
        <p:spPr>
          <a:xfrm>
            <a:off x="839788" y="957116"/>
            <a:ext cx="5777580" cy="17602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ITC Stone Sans Std Medium" panose="020B0602030503020204" pitchFamily="34" charset="0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Role-Playing in Education: An Experiential Learning Framework for Collaborative Co-Design</a:t>
            </a:r>
          </a:p>
        </p:txBody>
      </p:sp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7323D626-D721-4F87-94D6-36D85B5FD2DA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Experiential Learning Through Role-Playing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0D600B5-7774-4CED-AE13-63C61DC5D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935" y="957116"/>
            <a:ext cx="3544137" cy="484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5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ED105-1D35-4037-B2E7-97D3CF5CE94C}"/>
              </a:ext>
            </a:extLst>
          </p:cNvPr>
          <p:cNvSpPr txBox="1">
            <a:spLocks/>
          </p:cNvSpPr>
          <p:nvPr/>
        </p:nvSpPr>
        <p:spPr>
          <a:xfrm>
            <a:off x="839788" y="3177333"/>
            <a:ext cx="5777580" cy="2723551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just"/>
            <a:r>
              <a:rPr lang="en-US" sz="3400" dirty="0">
                <a:effectLst/>
              </a:rPr>
              <a:t>Lipuma, J., &amp; León, C. (2025). How Does the CREL Framework Facilitate Effective Interdisciplinary Collaboration and Experiential Learning Through Role-Playing? </a:t>
            </a:r>
            <a:r>
              <a:rPr lang="en-US" sz="3400" i="1" dirty="0">
                <a:effectLst/>
              </a:rPr>
              <a:t>Journal of Systemics, Cybernetics and Informatics</a:t>
            </a:r>
            <a:r>
              <a:rPr lang="en-US" sz="3400" dirty="0">
                <a:effectLst/>
              </a:rPr>
              <a:t>, </a:t>
            </a:r>
            <a:r>
              <a:rPr lang="en-US" sz="3400" i="1" dirty="0">
                <a:effectLst/>
              </a:rPr>
              <a:t>23</a:t>
            </a:r>
            <a:r>
              <a:rPr lang="en-US" sz="3400" dirty="0">
                <a:effectLst/>
              </a:rPr>
              <a:t>(7), 126–145. </a:t>
            </a:r>
            <a:r>
              <a:rPr lang="en-US" sz="3400" dirty="0">
                <a:effectLst/>
                <a:hlinkClick r:id="rId2"/>
              </a:rPr>
              <a:t>https://doi.org/10.54808/JSCI.23.07.126</a:t>
            </a:r>
            <a:endParaRPr lang="en-US" sz="3400" dirty="0">
              <a:effectLst/>
            </a:endParaRPr>
          </a:p>
          <a:p>
            <a:pPr marL="457200" indent="-457200" algn="just"/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4C1B3D-233C-4080-AEE9-D600C6A8F58D}"/>
              </a:ext>
            </a:extLst>
          </p:cNvPr>
          <p:cNvSpPr txBox="1">
            <a:spLocks/>
          </p:cNvSpPr>
          <p:nvPr/>
        </p:nvSpPr>
        <p:spPr>
          <a:xfrm>
            <a:off x="839788" y="957116"/>
            <a:ext cx="5777580" cy="17602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ITC Stone Sans Std Medium" panose="020B0602030503020204" pitchFamily="34" charset="0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How Does the CREL Framework Facilitate Effective Interdisciplinary Collaboration and Experiential Learning Through Role-Playing?</a:t>
            </a:r>
          </a:p>
        </p:txBody>
      </p:sp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7323D626-D721-4F87-94D6-36D85B5FD2DA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Experiential Learning Through Role-Playing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834E1FC-C8DD-4B08-ADBE-238484C92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4547" y="957116"/>
            <a:ext cx="3397519" cy="462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55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7323D626-D721-4F87-94D6-36D85B5FD2DA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Experiential Learning Through Role-Playing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6DBC676-50C5-4769-B3B4-7946FED355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73413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3228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404469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Introducing Engineers of Order and Chaos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Two-page simulation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Engineering roles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Collaborative 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3680298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9FE998-E357-4A18-AC8A-F7ACDFE01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463" y="0"/>
            <a:ext cx="457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D5BEF3-D14F-45AC-A3D4-C7C8EA824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558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0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56195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The Smart City Crisis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Mission briefing and scenario</a:t>
            </a:r>
          </a:p>
        </p:txBody>
      </p:sp>
    </p:spTree>
    <p:extLst>
      <p:ext uri="{BB962C8B-B14F-4D97-AF65-F5344CB8AC3E}">
        <p14:creationId xmlns:p14="http://schemas.microsoft.com/office/powerpoint/2010/main" val="2938641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4EC9CC-0364-48B6-BD03-8C0E1A6D7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92" y="0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975B3B-1CB7-4E05-B90C-0A349E6F8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619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87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129755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Gameplay Instructions</a:t>
                      </a: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C63CF82-4C02-45A6-89AF-587FA7B697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119310"/>
              </p:ext>
            </p:extLst>
          </p:nvPr>
        </p:nvGraphicFramePr>
        <p:xfrm>
          <a:off x="2298032" y="865160"/>
          <a:ext cx="7861968" cy="5127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5523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books with different colored backgrounds&#10;&#10;Description automatically generated with medium confidence">
            <a:extLst>
              <a:ext uri="{FF2B5EF4-FFF2-40B4-BE49-F238E27FC236}">
                <a16:creationId xmlns:a16="http://schemas.microsoft.com/office/drawing/2014/main" id="{C3272B01-DE9A-FD50-FF74-42418688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764" y="762033"/>
            <a:ext cx="12291238" cy="5297523"/>
          </a:xfrm>
          <a:prstGeom prst="rect">
            <a:avLst/>
          </a:prstGeom>
        </p:spPr>
      </p:pic>
      <p:graphicFrame>
        <p:nvGraphicFramePr>
          <p:cNvPr id="2" name="HEADER">
            <a:extLst>
              <a:ext uri="{FF2B5EF4-FFF2-40B4-BE49-F238E27FC236}">
                <a16:creationId xmlns:a16="http://schemas.microsoft.com/office/drawing/2014/main" id="{42139289-E851-D1A7-B7D7-50C3187A9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076226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ORDAN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U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OLLEGE OF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CIENCE &amp;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IBERAL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RTS</a:t>
                      </a:r>
                      <a:endParaRPr lang="en-US" sz="28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733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C1AD8-ABEC-4E6E-BEEC-83F158AF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23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754295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Debrief: What Happened?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Reflection questions</a:t>
            </a:r>
          </a:p>
        </p:txBody>
      </p:sp>
    </p:spTree>
    <p:extLst>
      <p:ext uri="{BB962C8B-B14F-4D97-AF65-F5344CB8AC3E}">
        <p14:creationId xmlns:p14="http://schemas.microsoft.com/office/powerpoint/2010/main" val="528439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7849B0-DAC9-4F56-ADCB-172132C0D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34"/>
            <a:ext cx="12192000" cy="6695816"/>
          </a:xfrm>
          <a:prstGeom prst="rect">
            <a:avLst/>
          </a:prstGeom>
        </p:spPr>
      </p:pic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437767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Gemini Gem</a:t>
                      </a: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411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F25E-F72A-4AA8-A536-4EB7CA3C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48" y="762034"/>
            <a:ext cx="5768687" cy="5768687"/>
          </a:xfrm>
          <a:prstGeom prst="rect">
            <a:avLst/>
          </a:prstGeom>
        </p:spPr>
      </p:pic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Gemini Gem</a:t>
                      </a: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251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193793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Order and Chaos in Practice</a:t>
                      </a: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Examples observed during play</a:t>
            </a:r>
          </a:p>
        </p:txBody>
      </p:sp>
    </p:spTree>
    <p:extLst>
      <p:ext uri="{BB962C8B-B14F-4D97-AF65-F5344CB8AC3E}">
        <p14:creationId xmlns:p14="http://schemas.microsoft.com/office/powerpoint/2010/main" val="152018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99655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Mexico Beta Test 1</a:t>
                      </a:r>
                      <a:endParaRPr lang="en-US" sz="28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339E143-CF7A-4D0F-8B57-EF974F726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120" y="911174"/>
            <a:ext cx="6714201" cy="50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81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456319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Colombia </a:t>
                      </a:r>
                      <a:r>
                        <a:rPr lang="en-US" sz="28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Beta Test 2</a:t>
                      </a:r>
                      <a:endParaRPr lang="en-US" sz="28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C769E1D-CEC8-4DE0-B8AA-BA9EEF657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34"/>
            <a:ext cx="12192000" cy="23978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232939-2E2C-43D2-8934-79391360F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76115"/>
            <a:ext cx="12192000" cy="239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75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36484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Colombia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Beta Test 2</a:t>
                      </a:r>
                      <a:endParaRPr lang="en-US" sz="32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19C7EA6-2D65-4B8B-B6AB-1356D5480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70109"/>
            <a:ext cx="12192000" cy="24588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DBA452-D9F3-4262-B736-08AE283C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486953"/>
            <a:ext cx="12192000" cy="240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5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844160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Colombia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Beta Test 2</a:t>
                      </a:r>
                      <a:endParaRPr lang="en-US" sz="32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A6796A0-D2F5-4E0C-8844-2A22D545D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34596"/>
            <a:ext cx="12192000" cy="239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0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6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Colombia </a:t>
                      </a: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Beta Test 2</a:t>
                      </a:r>
                      <a:endParaRPr lang="en-US" sz="32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0069949-EC89-48BE-9F5C-017B3303A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477" y="877636"/>
            <a:ext cx="3827045" cy="510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30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3919-D009-4B61-8CA7-A44E1603F92D}"/>
              </a:ext>
            </a:extLst>
          </p:cNvPr>
          <p:cNvSpPr txBox="1">
            <a:spLocks/>
          </p:cNvSpPr>
          <p:nvPr/>
        </p:nvSpPr>
        <p:spPr>
          <a:xfrm>
            <a:off x="1245080" y="2660734"/>
            <a:ext cx="7874858" cy="124381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ITC Stone Sans Std Medium" panose="020B0602030503020204" pitchFamily="34" charset="0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70C0"/>
                </a:solidFill>
                <a:latin typeface="ITC Stone Sans Std Medium"/>
              </a:rPr>
              <a:t>Cristo Leon, Ph.D.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70C0"/>
                </a:solidFill>
                <a:latin typeface="ITC Stone Sans Std Medium"/>
              </a:rPr>
              <a:t>New Jersey Institute of Technology, New Jersey, USA.</a:t>
            </a:r>
            <a:br>
              <a:rPr lang="en-US" altLang="en-US" sz="1800" dirty="0">
                <a:solidFill>
                  <a:srgbClr val="0070C0"/>
                </a:solidFill>
                <a:latin typeface="ITC Stone Sans Std Medium"/>
              </a:rPr>
            </a:br>
            <a:r>
              <a:rPr lang="en-US" sz="1800" dirty="0">
                <a:solidFill>
                  <a:srgbClr val="0070C0"/>
                </a:solidFill>
                <a:latin typeface="ITC Stone Sans Std Medium"/>
              </a:rPr>
              <a:t>Ricardo Morales Carbajal, Ph.D.</a:t>
            </a:r>
          </a:p>
          <a:p>
            <a:pPr>
              <a:spcBef>
                <a:spcPct val="0"/>
              </a:spcBef>
            </a:pPr>
            <a:r>
              <a:rPr lang="es-MX" sz="1800" dirty="0">
                <a:solidFill>
                  <a:srgbClr val="0070C0"/>
                </a:solidFill>
                <a:latin typeface="ITC Stone Sans Std Medium"/>
              </a:rPr>
              <a:t>Universidad Autónoma de Baja California, Baja California, México</a:t>
            </a:r>
          </a:p>
          <a:p>
            <a:pPr>
              <a:spcBef>
                <a:spcPct val="0"/>
              </a:spcBef>
            </a:pPr>
            <a:r>
              <a:rPr lang="en-US" sz="1800" dirty="0">
                <a:solidFill>
                  <a:srgbClr val="0070C0"/>
                </a:solidFill>
                <a:latin typeface="ITC Stone Sans Std Medium"/>
              </a:rPr>
              <a:t>Francisco Fernando Gallego Escobar, Med.</a:t>
            </a:r>
          </a:p>
          <a:p>
            <a:pPr>
              <a:spcBef>
                <a:spcPct val="0"/>
              </a:spcBef>
            </a:pPr>
            <a:r>
              <a:rPr lang="es-MX" sz="1800" dirty="0">
                <a:solidFill>
                  <a:srgbClr val="0070C0"/>
                </a:solidFill>
                <a:latin typeface="ITC Stone Sans Std Medium"/>
              </a:rPr>
              <a:t>Institución Universitaria Pascual Bravo, Medellín, Antioquia, Colombia 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70C0"/>
                </a:solidFill>
                <a:latin typeface="ITC Stone Sans Std Medium"/>
              </a:rPr>
              <a:t>James Lipuma, Ph.D.</a:t>
            </a:r>
          </a:p>
          <a:p>
            <a:pPr>
              <a:spcBef>
                <a:spcPct val="0"/>
              </a:spcBef>
            </a:pPr>
            <a:r>
              <a:rPr lang="en-US" altLang="en-US" sz="1800" dirty="0">
                <a:solidFill>
                  <a:srgbClr val="0070C0"/>
                </a:solidFill>
                <a:latin typeface="ITC Stone Sans Std Medium"/>
              </a:rPr>
              <a:t>New Jersey Institute of Technology, New Jersey, USA.</a:t>
            </a:r>
            <a:endParaRPr lang="es-MX" sz="1800" dirty="0">
              <a:solidFill>
                <a:srgbClr val="0070C0"/>
              </a:solidFill>
              <a:latin typeface="ITC Stone Sans Std Medium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531C91-BDA6-4B39-9513-223204C1BBCD}"/>
              </a:ext>
            </a:extLst>
          </p:cNvPr>
          <p:cNvSpPr txBox="1">
            <a:spLocks/>
          </p:cNvSpPr>
          <p:nvPr/>
        </p:nvSpPr>
        <p:spPr>
          <a:xfrm>
            <a:off x="480202" y="4493728"/>
            <a:ext cx="11532813" cy="124381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ct val="0"/>
              </a:spcBef>
            </a:pPr>
            <a:endParaRPr lang="es-MX" sz="1600" dirty="0"/>
          </a:p>
          <a:p>
            <a:pPr>
              <a:spcBef>
                <a:spcPct val="0"/>
              </a:spcBef>
            </a:pPr>
            <a:endParaRPr lang="es-MX" sz="2000" dirty="0">
              <a:solidFill>
                <a:srgbClr val="0070C0"/>
              </a:solidFill>
              <a:latin typeface="ITC Stone Sans Std Medium"/>
            </a:endParaRPr>
          </a:p>
          <a:p>
            <a:pPr>
              <a:spcBef>
                <a:spcPct val="0"/>
              </a:spcBef>
            </a:pPr>
            <a:endParaRPr lang="en-US" sz="2000" dirty="0">
              <a:solidFill>
                <a:srgbClr val="0070C0"/>
              </a:solidFill>
              <a:latin typeface="ITC Stone Sans Std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1AF5AB-87FD-4D33-881A-C5D7493BFEC1}"/>
              </a:ext>
            </a:extLst>
          </p:cNvPr>
          <p:cNvSpPr/>
          <p:nvPr/>
        </p:nvSpPr>
        <p:spPr>
          <a:xfrm>
            <a:off x="480203" y="312360"/>
            <a:ext cx="11231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</a:rPr>
              <a:t>Transforming Engineering Education with Mini Role-Playing Simulations: Experiential Learning for Leadership and Interdisciplinary Teamwork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76F690-310D-476E-BA57-05F2738B5AC6}"/>
              </a:ext>
            </a:extLst>
          </p:cNvPr>
          <p:cNvSpPr txBox="1"/>
          <p:nvPr/>
        </p:nvSpPr>
        <p:spPr>
          <a:xfrm>
            <a:off x="0" y="5308448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ITC Stone Sans Std Medium"/>
              </a:rPr>
              <a:t>June 11th, 2026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0C07BE6-1F85-4CB3-B38A-E27C698535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742804"/>
              </p:ext>
            </p:extLst>
          </p:nvPr>
        </p:nvGraphicFramePr>
        <p:xfrm>
          <a:off x="9741451" y="2667657"/>
          <a:ext cx="1498131" cy="1938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Acrobat Document" r:id="rId3" imgW="5829257" imgH="7543800" progId="AcroExch.Document.DC">
                  <p:embed/>
                </p:oleObj>
              </mc:Choice>
              <mc:Fallback>
                <p:oleObj name="Acrobat Document" r:id="rId3" imgW="5829257" imgH="75438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41451" y="2667657"/>
                        <a:ext cx="1498131" cy="1938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246E36C-8E86-4BC4-ABEC-1C9FF1A27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9938" y="3745055"/>
            <a:ext cx="2741158" cy="27411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54A55A-0328-4FE7-B87A-EE34C19F4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7199" y="6058888"/>
            <a:ext cx="1519602" cy="7991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77DED9-EFD2-4573-9498-7379372C69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839" y="6058887"/>
            <a:ext cx="666161" cy="81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506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430429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Mexico</a:t>
                      </a:r>
                      <a:endParaRPr lang="en-US" sz="2800" b="0" u="none" strike="noStrike" cap="none" dirty="0"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2" name="Video Test">
            <a:hlinkClick r:id="" action="ppaction://media"/>
            <a:extLst>
              <a:ext uri="{FF2B5EF4-FFF2-40B4-BE49-F238E27FC236}">
                <a16:creationId xmlns:a16="http://schemas.microsoft.com/office/drawing/2014/main" id="{A4852E70-8424-4ED9-B44B-B02B686610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8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Engineering Competencies Observed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D475351-6711-4A0B-B65F-0399E4EBBEC6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9341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678408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 err="1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GenAI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 Play Survey </a:t>
                      </a:r>
                      <a:r>
                        <a:rPr lang="en-US" sz="3200" b="0" i="1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n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=21: Age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4F106FD-4D2B-457E-9A49-4A9D06E87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762" y="1886143"/>
            <a:ext cx="9390476" cy="3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65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67966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 err="1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GenAI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 Play Survey </a:t>
                      </a:r>
                      <a:r>
                        <a:rPr lang="en-US" sz="3200" b="0" i="1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n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=21: Gender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57926E3-75FE-43A5-A69B-79C6F4BE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877" y="1383564"/>
            <a:ext cx="9536762" cy="40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67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903164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 err="1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GenAI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 Play Survey </a:t>
                      </a:r>
                      <a:r>
                        <a:rPr lang="en-US" sz="3200" b="0" i="1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n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=21: Areas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4BCC778-067F-4496-8657-F746D2AAC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758" y="2501835"/>
            <a:ext cx="9142857" cy="3266667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92895AB5-D39B-4527-AE19-2CC8E9345F7D}"/>
              </a:ext>
            </a:extLst>
          </p:cNvPr>
          <p:cNvSpPr/>
          <p:nvPr/>
        </p:nvSpPr>
        <p:spPr>
          <a:xfrm>
            <a:off x="6095999" y="1000868"/>
            <a:ext cx="5739319" cy="762034"/>
          </a:xfrm>
          <a:prstGeom prst="wedgeRectCallout">
            <a:avLst>
              <a:gd name="adj1" fmla="val -19477"/>
              <a:gd name="adj2" fmla="val 15441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ITC Stone Sans Std Medium" panose="020B0602030503020204" pitchFamily="34" charset="0"/>
              </a:rPr>
              <a:t>Software Engineering</a:t>
            </a:r>
            <a:endParaRPr lang="es-MX" sz="3600" dirty="0">
              <a:latin typeface="ITC Stone Sans Std Medium" panose="020B06020305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650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 err="1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GenAI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 Play Survey </a:t>
                      </a:r>
                      <a:r>
                        <a:rPr lang="en-US" sz="3200" b="0" i="1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n</a:t>
                      </a: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=21: Areas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34FC08B-9339-46D5-9ACE-196F2C45D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01" y="1405099"/>
            <a:ext cx="11052355" cy="404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89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836301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Participatory Design Workshop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57C3D2-C48F-4E85-AECC-B04FBC605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94809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93054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636444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Future Research and Classroom Applications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457C3D2-C48F-4E85-AECC-B04FBC605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61865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7597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4C81B5F-B93F-45EA-A6AA-0C143F381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660" y="-2054609"/>
            <a:ext cx="573931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9788954-D272-4558-8233-89B5D126EB94}"/>
              </a:ext>
            </a:extLst>
          </p:cNvPr>
          <p:cNvSpPr/>
          <p:nvPr/>
        </p:nvSpPr>
        <p:spPr>
          <a:xfrm>
            <a:off x="-1172817" y="-895047"/>
            <a:ext cx="13576852" cy="2109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5" name="HEADER">
            <a:extLst>
              <a:ext uri="{FF2B5EF4-FFF2-40B4-BE49-F238E27FC236}">
                <a16:creationId xmlns:a16="http://schemas.microsoft.com/office/drawing/2014/main" id="{DE7762C6-9EE1-4F4A-BA3D-A19C583DC1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250826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Conclusion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62A51E0F-B749-40CD-8500-B9771BEAC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9" y="970058"/>
            <a:ext cx="2281475" cy="30800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522E12-4FFB-49FA-BB48-2C6DF64B7081}"/>
              </a:ext>
            </a:extLst>
          </p:cNvPr>
          <p:cNvSpPr txBox="1"/>
          <p:nvPr/>
        </p:nvSpPr>
        <p:spPr>
          <a:xfrm>
            <a:off x="6452680" y="1374391"/>
            <a:ext cx="5739319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latin typeface="ITC Stone Sans Std Medium" panose="020B0602030503020204" pitchFamily="34" charset="0"/>
              </a:rPr>
              <a:t>Let us Co-Create the Future of Engineering Simulations</a:t>
            </a:r>
            <a:endParaRPr lang="es-MX" sz="6000" dirty="0">
              <a:latin typeface="ITC Stone Sans Std Medium" panose="020B06020305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43298D-3078-407C-8827-C1F6DF7356C9}"/>
              </a:ext>
            </a:extLst>
          </p:cNvPr>
          <p:cNvSpPr txBox="1"/>
          <p:nvPr/>
        </p:nvSpPr>
        <p:spPr>
          <a:xfrm>
            <a:off x="562909" y="4258165"/>
            <a:ext cx="6293794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6F6F6F"/>
                </a:solidFill>
                <a:effectLst/>
                <a:latin typeface="Arial" panose="020B0604020202020204" pitchFamily="34" charset="0"/>
              </a:rPr>
              <a:t>Cristo Leon, Ph.D.</a:t>
            </a:r>
            <a:br>
              <a:rPr lang="en-US" b="1" i="0" dirty="0">
                <a:solidFill>
                  <a:srgbClr val="6F6F6F"/>
                </a:solidFill>
                <a:effectLst/>
                <a:latin typeface="Arial" panose="020B0604020202020204" pitchFamily="34" charset="0"/>
              </a:rPr>
            </a:br>
            <a:r>
              <a:rPr lang="en-US" b="1" i="0" dirty="0">
                <a:solidFill>
                  <a:srgbClr val="6F6F6F"/>
                </a:solidFill>
                <a:effectLst/>
                <a:latin typeface="Arial" panose="020B0604020202020204" pitchFamily="34" charset="0"/>
              </a:rPr>
              <a:t>[he/him/his]</a:t>
            </a:r>
            <a:br>
              <a:rPr lang="en-US" b="0" i="0" dirty="0">
                <a:solidFill>
                  <a:srgbClr val="232636"/>
                </a:solidFill>
                <a:effectLst/>
                <a:latin typeface="Poppins" panose="00000500000000000000" pitchFamily="2" charset="0"/>
              </a:rPr>
            </a:br>
            <a:r>
              <a:rPr lang="en-US" b="0" i="0" dirty="0">
                <a:solidFill>
                  <a:srgbClr val="232636"/>
                </a:solidFill>
                <a:effectLst/>
                <a:latin typeface="arial, sans-serif"/>
              </a:rPr>
              <a:t>Director of Research, Jordan Hu College of Science &amp; Liberal Arts</a:t>
            </a:r>
            <a:br>
              <a:rPr lang="en-US" b="0" i="0" dirty="0">
                <a:solidFill>
                  <a:srgbClr val="232636"/>
                </a:solidFill>
                <a:effectLst/>
                <a:latin typeface="arial, sans-serif"/>
              </a:rPr>
            </a:br>
            <a:r>
              <a:rPr lang="en-US" b="0" i="0" dirty="0">
                <a:solidFill>
                  <a:srgbClr val="232636"/>
                </a:solidFill>
                <a:effectLst/>
                <a:latin typeface="arial, sans-serif"/>
              </a:rPr>
              <a:t>Office of Research</a:t>
            </a:r>
            <a:br>
              <a:rPr lang="en-US" b="0" i="0" dirty="0">
                <a:solidFill>
                  <a:srgbClr val="232636"/>
                </a:solidFill>
                <a:effectLst/>
                <a:latin typeface="arial, sans-serif"/>
              </a:rPr>
            </a:br>
            <a:r>
              <a:rPr lang="en-US" b="0" i="0" dirty="0">
                <a:solidFill>
                  <a:srgbClr val="1155CC"/>
                </a:solidFill>
                <a:effectLst/>
                <a:latin typeface="arial, sans-serif"/>
                <a:hlinkClick r:id="rId4"/>
              </a:rPr>
              <a:t>New Jersey Institute of Technology</a:t>
            </a:r>
            <a:br>
              <a:rPr lang="en-US" b="0" i="0" dirty="0">
                <a:solidFill>
                  <a:srgbClr val="232636"/>
                </a:solidFill>
                <a:effectLst/>
                <a:latin typeface="arial, sans-serif"/>
              </a:rPr>
            </a:br>
            <a:r>
              <a:rPr lang="en-US" b="0" i="0" dirty="0">
                <a:solidFill>
                  <a:srgbClr val="CC0000"/>
                </a:solidFill>
                <a:effectLst/>
                <a:latin typeface="arial, sans-serif"/>
                <a:hlinkClick r:id="rId5"/>
              </a:rPr>
              <a:t>leonc@njit.edu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58260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DFF25E-F72A-4AA8-A536-4EB7CA3C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48" y="762034"/>
            <a:ext cx="5768687" cy="5768687"/>
          </a:xfrm>
          <a:prstGeom prst="rect">
            <a:avLst/>
          </a:prstGeom>
        </p:spPr>
      </p:pic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Gemini Gem</a:t>
                      </a: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19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064941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The Team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36" name="Image 0" descr="/mnt/data/card_Francisco.png">
            <a:extLst>
              <a:ext uri="{FF2B5EF4-FFF2-40B4-BE49-F238E27FC236}">
                <a16:creationId xmlns:a16="http://schemas.microsoft.com/office/drawing/2014/main" id="{455E0304-03CF-4103-8987-9D88C8D80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859536"/>
            <a:ext cx="2718740" cy="5138928"/>
          </a:xfrm>
          <a:prstGeom prst="rect">
            <a:avLst/>
          </a:prstGeom>
        </p:spPr>
      </p:pic>
      <p:pic>
        <p:nvPicPr>
          <p:cNvPr id="37" name="Image 1" descr="/mnt/data/card_Ricardo.png">
            <a:extLst>
              <a:ext uri="{FF2B5EF4-FFF2-40B4-BE49-F238E27FC236}">
                <a16:creationId xmlns:a16="http://schemas.microsoft.com/office/drawing/2014/main" id="{AFA52C1B-F882-429C-A5B1-CF5223D66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812" y="859536"/>
            <a:ext cx="2718740" cy="5138928"/>
          </a:xfrm>
          <a:prstGeom prst="rect">
            <a:avLst/>
          </a:prstGeom>
        </p:spPr>
      </p:pic>
      <p:pic>
        <p:nvPicPr>
          <p:cNvPr id="38" name="Image 2" descr="/mnt/data/card_James_M_Lipuma.png">
            <a:extLst>
              <a:ext uri="{FF2B5EF4-FFF2-40B4-BE49-F238E27FC236}">
                <a16:creationId xmlns:a16="http://schemas.microsoft.com/office/drawing/2014/main" id="{1A25C3AA-E838-4843-B8B4-92936C5DF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144" y="859536"/>
            <a:ext cx="2718740" cy="5138928"/>
          </a:xfrm>
          <a:prstGeom prst="rect">
            <a:avLst/>
          </a:prstGeom>
        </p:spPr>
      </p:pic>
      <p:pic>
        <p:nvPicPr>
          <p:cNvPr id="39" name="Image 3" descr="/mnt/data/card_Cristo_Leon.png">
            <a:extLst>
              <a:ext uri="{FF2B5EF4-FFF2-40B4-BE49-F238E27FC236}">
                <a16:creationId xmlns:a16="http://schemas.microsoft.com/office/drawing/2014/main" id="{ABD57550-36B7-4647-8847-92E231BF83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1475" y="859536"/>
            <a:ext cx="2718740" cy="513892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D7444B5-1526-45A0-8B87-CC1FC384C1D3}"/>
              </a:ext>
            </a:extLst>
          </p:cNvPr>
          <p:cNvSpPr txBox="1"/>
          <p:nvPr/>
        </p:nvSpPr>
        <p:spPr>
          <a:xfrm>
            <a:off x="541420" y="5249597"/>
            <a:ext cx="24424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Francisco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EAB868-01B9-44C4-84F0-0D2BCBC7AB97}"/>
              </a:ext>
            </a:extLst>
          </p:cNvPr>
          <p:cNvSpPr txBox="1"/>
          <p:nvPr/>
        </p:nvSpPr>
        <p:spPr>
          <a:xfrm>
            <a:off x="3432976" y="5249597"/>
            <a:ext cx="24424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Ricardo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9DAE371-9A00-42B1-B185-C7FA8BEACA95}"/>
              </a:ext>
            </a:extLst>
          </p:cNvPr>
          <p:cNvSpPr txBox="1"/>
          <p:nvPr/>
        </p:nvSpPr>
        <p:spPr>
          <a:xfrm>
            <a:off x="6316308" y="5249597"/>
            <a:ext cx="24424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James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6D7B90-B10B-4DEA-9799-E0BB750FAB34}"/>
              </a:ext>
            </a:extLst>
          </p:cNvPr>
          <p:cNvSpPr txBox="1"/>
          <p:nvPr/>
        </p:nvSpPr>
        <p:spPr>
          <a:xfrm>
            <a:off x="9199639" y="5249597"/>
            <a:ext cx="24424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Cristo</a:t>
            </a:r>
          </a:p>
        </p:txBody>
      </p:sp>
    </p:spTree>
    <p:extLst>
      <p:ext uri="{BB962C8B-B14F-4D97-AF65-F5344CB8AC3E}">
        <p14:creationId xmlns:p14="http://schemas.microsoft.com/office/powerpoint/2010/main" val="12149634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Mini Role-Playing Simulation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A23E450-B5A8-4E9B-B6AD-AE969259A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2091340"/>
            <a:ext cx="4572000" cy="265021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91151F4-6FA0-480E-8F36-40E782D0E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9983814"/>
              </p:ext>
            </p:extLst>
          </p:nvPr>
        </p:nvGraphicFramePr>
        <p:xfrm>
          <a:off x="4993104" y="957418"/>
          <a:ext cx="6882063" cy="5647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6087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419520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Mini Role-Playing Simulation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91151F4-6FA0-480E-8F36-40E782D0E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4212019"/>
              </p:ext>
            </p:extLst>
          </p:nvPr>
        </p:nvGraphicFramePr>
        <p:xfrm>
          <a:off x="4993104" y="957418"/>
          <a:ext cx="7098633" cy="5804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BC197F1-F960-4FA9-9943-450662D82F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3" y="1856619"/>
            <a:ext cx="4572000" cy="31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784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Mini Role-Playing Simulation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5EE3A93-7E09-42E9-BFB1-9DCC0544B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761" y="870318"/>
            <a:ext cx="7802478" cy="5851859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9EB38DD-645D-4F67-AE84-11AD5F1342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683104"/>
              </p:ext>
            </p:extLst>
          </p:nvPr>
        </p:nvGraphicFramePr>
        <p:xfrm>
          <a:off x="4993104" y="957418"/>
          <a:ext cx="7098633" cy="5804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97C4878D-BA1B-414A-975F-19517362AF32}"/>
              </a:ext>
            </a:extLst>
          </p:cNvPr>
          <p:cNvGrpSpPr/>
          <p:nvPr/>
        </p:nvGrpSpPr>
        <p:grpSpPr>
          <a:xfrm>
            <a:off x="2546682" y="957418"/>
            <a:ext cx="7098633" cy="1286214"/>
            <a:chOff x="0" y="543127"/>
            <a:chExt cx="7098633" cy="228127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47011B-7516-4444-8B11-28D38C052111}"/>
                </a:ext>
              </a:extLst>
            </p:cNvPr>
            <p:cNvSpPr/>
            <p:nvPr/>
          </p:nvSpPr>
          <p:spPr>
            <a:xfrm>
              <a:off x="0" y="543127"/>
              <a:ext cx="7098633" cy="2126794"/>
            </a:xfrm>
            <a:prstGeom prst="rect">
              <a:avLst/>
            </a:pr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F1562B-1E5D-4FC7-99F5-80CA70FEADB4}"/>
                </a:ext>
              </a:extLst>
            </p:cNvPr>
            <p:cNvSpPr txBox="1"/>
            <p:nvPr/>
          </p:nvSpPr>
          <p:spPr>
            <a:xfrm>
              <a:off x="0" y="697611"/>
              <a:ext cx="7098633" cy="2126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608" tIns="239776" rIns="419608" bIns="239776" numCol="1" spcCol="1270" anchor="ctr" anchorCtr="0">
              <a:noAutofit/>
            </a:bodyPr>
            <a:lstStyle/>
            <a:p>
              <a:pPr marL="0" lvl="0" indent="0" algn="ctr" defTabSz="2622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/>
                <a:t>Engineer Specialties 2D6 </a:t>
              </a:r>
              <a:br>
                <a:rPr lang="en-US" sz="3600" b="1" kern="1200" dirty="0"/>
              </a:br>
              <a:r>
                <a:rPr lang="en-US" sz="3600" b="1" kern="1200" dirty="0"/>
                <a:t>(or choose)</a:t>
              </a:r>
              <a:endParaRPr lang="en-US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604114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Mini Role-Playing Simulation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91151F4-6FA0-480E-8F36-40E782D0E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9074138"/>
              </p:ext>
            </p:extLst>
          </p:nvPr>
        </p:nvGraphicFramePr>
        <p:xfrm>
          <a:off x="192503" y="952310"/>
          <a:ext cx="11694697" cy="5780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6426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Mini Role-Playing Simulation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97765F1-68E8-4F88-8FEA-1CBF907B1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408" y="762034"/>
            <a:ext cx="4715183" cy="609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5971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6AA03B90-9F29-468C-AAA1-932BC5FA66EF}"/>
              </a:ext>
            </a:extLst>
          </p:cNvPr>
          <p:cNvGraphicFramePr>
            <a:graphicFrameLocks noGrp="1"/>
          </p:cNvGraphicFramePr>
          <p:nvPr/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Mini Role-Playing Simulation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7C26599-FFDA-44DB-8759-6431A6449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744" y="762034"/>
            <a:ext cx="4878512" cy="609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3586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HEADER">
            <a:extLst>
              <a:ext uri="{FF2B5EF4-FFF2-40B4-BE49-F238E27FC236}">
                <a16:creationId xmlns:a16="http://schemas.microsoft.com/office/drawing/2014/main" id="{A03C111C-5E84-49F7-8AB7-9EEA91B805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56585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ea typeface="Arial"/>
                          <a:cs typeface="Arial"/>
                          <a:sym typeface="Arial"/>
                        </a:rPr>
                        <a:t>Sources</a:t>
                      </a: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6615277-92C0-40FE-911C-9B111C48FA6B}"/>
              </a:ext>
            </a:extLst>
          </p:cNvPr>
          <p:cNvSpPr txBox="1"/>
          <p:nvPr/>
        </p:nvSpPr>
        <p:spPr>
          <a:xfrm>
            <a:off x="623455" y="1191141"/>
            <a:ext cx="10931236" cy="4524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Frey, B. B. (2018).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SAGE Encyclopedia of Educational Research, Measurement, and Evaluation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(1st ed.). SAGE Publications, Inc.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https://doi.org/10.4135/9781506326139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Gibbs, G. (1988).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 by Doing: A Guide to Teaching and Learning Methods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(1st ed.). Further Education Unit (FEU).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Google. (2026). 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Ingenieros del Orden y el Caos Gem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[Gem]. ‎Google Gemini. </a:t>
            </a:r>
            <a:r>
              <a:rPr lang="es-MX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https://gemini.google.com/gem/5b8d15f59f95?usp=sharing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Kolb, D. (2014).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Experiential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Experience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Development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Second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Edition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(2nd ed.). Pearson FT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Press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León, C., Lipuma, J.,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Pathikonda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S., &amp; Llaca Reyes, R. A. (2025). Role-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Playing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Experiential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Learning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Framework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Collaborative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Co-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Design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In N. C. Callaos, J.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Horne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&amp; B. Sánchez (Eds.), 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Inter-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Disciplinary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Transdisciplinary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Notions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</a:t>
            </a:r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s-MX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(Vol. 1, pp. 145–153). International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Institute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Informatics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s-MX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Systemics</a:t>
            </a:r>
            <a:r>
              <a:rPr lang="es-MX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MX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https://doi.org/10.54808/ICSIT2025.01.145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marR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Lipuma, J., &amp; León, C. (2025). How Does the CREL Framework Facilitate Effective Interdisciplinary Collaboration and Experiential Learning Through Role-Playing?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 of Systemics, Cybernetics and Informatics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23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(7), 126–145.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https://doi.org/10.54808/JSCI.23.07.126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87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1D1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3C2682-7C5B-CDF1-D47B-6F700628B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2FBB83A-7EB1-2CC1-88E4-9E9F7057E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839" y="2293336"/>
            <a:ext cx="5678323" cy="227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76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074186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Beta Testers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98E2062-450B-4AF2-8136-E8C6C6303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3975897"/>
              </p:ext>
            </p:extLst>
          </p:nvPr>
        </p:nvGraphicFramePr>
        <p:xfrm>
          <a:off x="765341" y="719667"/>
          <a:ext cx="10661316" cy="5235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1645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383872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Why We Built This Simulation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Career Exploration Gap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Collaboration Gap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Engineering identity and interdisciplinary understanding</a:t>
            </a:r>
          </a:p>
        </p:txBody>
      </p:sp>
    </p:spTree>
    <p:extLst>
      <p:ext uri="{BB962C8B-B14F-4D97-AF65-F5344CB8AC3E}">
        <p14:creationId xmlns:p14="http://schemas.microsoft.com/office/powerpoint/2010/main" val="432695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692845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The Reality of Engineering Practice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Real-world engineering problems are solved by teams, not individuals.</a:t>
            </a:r>
          </a:p>
        </p:txBody>
      </p:sp>
    </p:spTree>
    <p:extLst>
      <p:ext uri="{BB962C8B-B14F-4D97-AF65-F5344CB8AC3E}">
        <p14:creationId xmlns:p14="http://schemas.microsoft.com/office/powerpoint/2010/main" val="3736415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3231F-663B-82DD-FAC9-30635485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HEADER">
            <a:extLst>
              <a:ext uri="{FF2B5EF4-FFF2-40B4-BE49-F238E27FC236}">
                <a16:creationId xmlns:a16="http://schemas.microsoft.com/office/drawing/2014/main" id="{68EE4431-714C-6E68-787C-5E7DA94A9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271516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Order and Chaos: A Pedagogical Metaphor</a:t>
                      </a:r>
                      <a:endParaRPr lang="en-US" sz="3200" b="0" i="0" u="none" strike="noStrike" cap="none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500FB7A-EC70-4F8E-B8EA-30646A5A7E24}"/>
              </a:ext>
            </a:extLst>
          </p:cNvPr>
          <p:cNvSpPr txBox="1"/>
          <p:nvPr/>
        </p:nvSpPr>
        <p:spPr>
          <a:xfrm>
            <a:off x="914400" y="1441420"/>
            <a:ext cx="106960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ORDER = Technical 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ITC Stone Sans Std Medium" panose="020B0602030503020204" pitchFamily="34" charset="0"/>
              </a:rPr>
              <a:t>CHAOS = Human Skills</a:t>
            </a:r>
          </a:p>
        </p:txBody>
      </p:sp>
    </p:spTree>
    <p:extLst>
      <p:ext uri="{BB962C8B-B14F-4D97-AF65-F5344CB8AC3E}">
        <p14:creationId xmlns:p14="http://schemas.microsoft.com/office/powerpoint/2010/main" val="1565388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5ED105-1D35-4037-B2E7-97D3CF5CE94C}"/>
              </a:ext>
            </a:extLst>
          </p:cNvPr>
          <p:cNvSpPr txBox="1">
            <a:spLocks/>
          </p:cNvSpPr>
          <p:nvPr/>
        </p:nvSpPr>
        <p:spPr>
          <a:xfrm>
            <a:off x="839788" y="3177333"/>
            <a:ext cx="5777580" cy="2723551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just"/>
            <a:r>
              <a:rPr lang="en-US" sz="2400" dirty="0">
                <a:effectLst/>
              </a:rPr>
              <a:t>Gibbs, G. (1988). </a:t>
            </a:r>
            <a:r>
              <a:rPr lang="en-US" sz="2400" i="1" dirty="0">
                <a:effectLst/>
              </a:rPr>
              <a:t>Learning by Doing: A Guide to Teaching and Learning Methods</a:t>
            </a:r>
            <a:r>
              <a:rPr lang="en-US" sz="2400" dirty="0">
                <a:effectLst/>
              </a:rPr>
              <a:t> (1st ed.). Further Education Unit (FEU).</a:t>
            </a:r>
          </a:p>
          <a:p>
            <a:pPr marL="457200" indent="-457200" algn="just"/>
            <a:endParaRPr lang="en-US" sz="2400" dirty="0">
              <a:effectLst/>
            </a:endParaRPr>
          </a:p>
          <a:p>
            <a:pPr marL="457200" indent="-457200" algn="just"/>
            <a:endParaRPr lang="en-US" sz="2400" b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4C1B3D-233C-4080-AEE9-D600C6A8F58D}"/>
              </a:ext>
            </a:extLst>
          </p:cNvPr>
          <p:cNvSpPr txBox="1">
            <a:spLocks/>
          </p:cNvSpPr>
          <p:nvPr/>
        </p:nvSpPr>
        <p:spPr>
          <a:xfrm>
            <a:off x="839788" y="957116"/>
            <a:ext cx="4562391" cy="17602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 baseline="0">
                <a:solidFill>
                  <a:srgbClr val="000000"/>
                </a:solidFill>
                <a:latin typeface="ITC Stone Sans Std Medium" panose="020B0602030503020204" pitchFamily="34" charset="0"/>
                <a:ea typeface="ITC Stone Sans Std Medium" panose="020B0602030503020204" pitchFamily="34" charset="0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900" b="1" dirty="0"/>
              <a:t>Learning by Doing: A Guide to Teaching and Learning Methods</a:t>
            </a:r>
          </a:p>
        </p:txBody>
      </p:sp>
      <p:graphicFrame>
        <p:nvGraphicFramePr>
          <p:cNvPr id="7" name="HEADER">
            <a:extLst>
              <a:ext uri="{FF2B5EF4-FFF2-40B4-BE49-F238E27FC236}">
                <a16:creationId xmlns:a16="http://schemas.microsoft.com/office/drawing/2014/main" id="{7323D626-D721-4F87-94D6-36D85B5FD2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57098"/>
              </p:ext>
            </p:extLst>
          </p:nvPr>
        </p:nvGraphicFramePr>
        <p:xfrm>
          <a:off x="-1" y="0"/>
          <a:ext cx="12192000" cy="762034"/>
        </p:xfrm>
        <a:graphic>
          <a:graphicData uri="http://schemas.openxmlformats.org/drawingml/2006/table">
            <a:tbl>
              <a:tblPr firstRow="1" bandRow="1">
                <a:tableStyleId>{AC0EA37F-E9C7-4CD6-94BE-DD5667C8C86C}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3106137986"/>
                    </a:ext>
                  </a:extLst>
                </a:gridCol>
              </a:tblGrid>
              <a:tr h="762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i="0" u="none" strike="noStrike" cap="none" noProof="0" dirty="0">
                          <a:solidFill>
                            <a:srgbClr val="000000"/>
                          </a:solidFill>
                          <a:latin typeface="ITC Stone Sans Std Medium" panose="020B0602030503020204" pitchFamily="34" charset="0"/>
                          <a:cs typeface="Arial"/>
                          <a:sym typeface="Arial"/>
                        </a:rPr>
                        <a:t>Experiential Learning Through Role-Playing</a:t>
                      </a:r>
                      <a:endParaRPr lang="en-US" sz="3200" b="0" i="0" u="none" strike="noStrike" cap="none" noProof="0" dirty="0">
                        <a:solidFill>
                          <a:srgbClr val="000000"/>
                        </a:solidFill>
                        <a:latin typeface="ITC Stone Sans Std Medium" panose="020B0602030503020204" pitchFamily="34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35277"/>
                  </a:ext>
                </a:extLst>
              </a:tr>
            </a:tbl>
          </a:graphicData>
        </a:graphic>
      </p:graphicFrame>
      <p:pic>
        <p:nvPicPr>
          <p:cNvPr id="1026" name="Picture 2" descr="9781853380716: Learning by doing: A guide to teaching and learning methods">
            <a:extLst>
              <a:ext uri="{FF2B5EF4-FFF2-40B4-BE49-F238E27FC236}">
                <a16:creationId xmlns:a16="http://schemas.microsoft.com/office/drawing/2014/main" id="{4CB9782A-32C8-40C6-A52B-21C49291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8" y="957116"/>
            <a:ext cx="35718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0646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TC Stone Sans">
      <a:majorFont>
        <a:latin typeface="ITC Stone Sans Std Medium"/>
        <a:ea typeface=""/>
        <a:cs typeface=""/>
      </a:majorFont>
      <a:minorFont>
        <a:latin typeface="ITC Stone Sans Std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E3FB2F03-F12F-8B46-A988-7B2A6192229A}" vid="{C98D6736-8B1E-C543-8037-A9A29898D0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26-06-11 New PPT</Template>
  <TotalTime>158</TotalTime>
  <Words>1232</Words>
  <Application>Microsoft Office PowerPoint</Application>
  <PresentationFormat>Widescreen</PresentationFormat>
  <Paragraphs>146</Paragraphs>
  <Slides>47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arial, sans-serif</vt:lpstr>
      <vt:lpstr>Calibri</vt:lpstr>
      <vt:lpstr>ITC Stone Sans Std Medium</vt:lpstr>
      <vt:lpstr>Poppins</vt:lpstr>
      <vt:lpstr>Times New Roman</vt:lpstr>
      <vt:lpstr>1_Office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Cristo Leon</dc:creator>
  <cp:keywords/>
  <dc:description/>
  <cp:lastModifiedBy>Cristo Leon</cp:lastModifiedBy>
  <cp:revision>33</cp:revision>
  <dcterms:created xsi:type="dcterms:W3CDTF">2026-06-03T21:56:36Z</dcterms:created>
  <dcterms:modified xsi:type="dcterms:W3CDTF">2026-06-17T16:03:43Z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0x010100065F25A334137D408AD7FB4F1B6C1962</vt:lpwstr>
  </property>
</Properties>
</file>