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17"/>
  </p:notesMasterIdLst>
  <p:sldIdLst>
    <p:sldId id="300" r:id="rId5"/>
    <p:sldId id="330" r:id="rId6"/>
    <p:sldId id="320" r:id="rId7"/>
    <p:sldId id="327" r:id="rId8"/>
    <p:sldId id="311" r:id="rId9"/>
    <p:sldId id="304" r:id="rId10"/>
    <p:sldId id="284" r:id="rId11"/>
    <p:sldId id="329" r:id="rId12"/>
    <p:sldId id="321" r:id="rId13"/>
    <p:sldId id="328" r:id="rId14"/>
    <p:sldId id="288" r:id="rId15"/>
    <p:sldId id="301" r:id="rId16"/>
  </p:sldIdLst>
  <p:sldSz cx="12192000" cy="6858000"/>
  <p:notesSz cx="6858000" cy="9144000"/>
  <p:embeddedFontLst>
    <p:embeddedFont>
      <p:font typeface="Franklin Gothic Book" panose="020B0604020202020204" charset="0"/>
      <p:regular r:id="rId18"/>
      <p:italic r:id="rId19"/>
    </p:embeddedFont>
    <p:embeddedFont>
      <p:font typeface="Franklin Gothic Medium" panose="020B0603020102020204" pitchFamily="34" charset="0"/>
      <p:regular r:id="rId20"/>
      <p:italic r:id="rId21"/>
    </p:embeddedFont>
    <p:embeddedFont>
      <p:font typeface="Open Sans" panose="020B0604020202020204" charset="0"/>
      <p:regular r:id="rId22"/>
      <p:bold r:id="rId23"/>
      <p:italic r:id="rId24"/>
      <p:boldItalic r:id="rId25"/>
    </p:embeddedFont>
    <p:embeddedFont>
      <p:font typeface="Open Sans Medium" panose="020B0604020202020204" charset="0"/>
      <p:regular r:id="rId26"/>
      <p:bold r:id="rId27"/>
      <p:italic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3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6CE219-6CB4-4D82-2315-C217F06FFCCD}" name="Hiller, Kelly R" initials="HKR" userId="S::khiller@purdue.edu::b25b1487-7f5e-4b7f-a0b2-f8bcb0b1ea5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9E6E3"/>
    <a:srgbClr val="CFB991"/>
    <a:srgbClr val="DDB945"/>
    <a:srgbClr val="EBD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D77DF3-A5BC-8D9B-D6EF-6818787CB776}" v="1" dt="2026-05-20T21:01:58.1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312"/>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J Gretencord" userId="657cfa1f-d779-4543-bdf8-c6cc76546dd7" providerId="ADAL" clId="{9EA27F17-36CD-4D51-907B-E5CB48D2D2A0}"/>
    <pc:docChg chg="undo redo custSel addSld delSld modSld sldOrd">
      <pc:chgData name="Sara J Gretencord" userId="657cfa1f-d779-4543-bdf8-c6cc76546dd7" providerId="ADAL" clId="{9EA27F17-36CD-4D51-907B-E5CB48D2D2A0}" dt="2026-05-19T20:25:01.047" v="457" actId="20577"/>
      <pc:docMkLst>
        <pc:docMk/>
      </pc:docMkLst>
      <pc:sldChg chg="del">
        <pc:chgData name="Sara J Gretencord" userId="657cfa1f-d779-4543-bdf8-c6cc76546dd7" providerId="ADAL" clId="{9EA27F17-36CD-4D51-907B-E5CB48D2D2A0}" dt="2026-05-19T16:36:30.207" v="397" actId="47"/>
        <pc:sldMkLst>
          <pc:docMk/>
          <pc:sldMk cId="4121513408" sldId="282"/>
        </pc:sldMkLst>
      </pc:sldChg>
      <pc:sldChg chg="addSp delSp modSp mod ord">
        <pc:chgData name="Sara J Gretencord" userId="657cfa1f-d779-4543-bdf8-c6cc76546dd7" providerId="ADAL" clId="{9EA27F17-36CD-4D51-907B-E5CB48D2D2A0}" dt="2026-05-19T16:27:53.623" v="279" actId="20577"/>
        <pc:sldMkLst>
          <pc:docMk/>
          <pc:sldMk cId="3365050261" sldId="284"/>
        </pc:sldMkLst>
        <pc:spChg chg="add del mod">
          <ac:chgData name="Sara J Gretencord" userId="657cfa1f-d779-4543-bdf8-c6cc76546dd7" providerId="ADAL" clId="{9EA27F17-36CD-4D51-907B-E5CB48D2D2A0}" dt="2026-05-19T16:22:35.880" v="226" actId="478"/>
          <ac:spMkLst>
            <pc:docMk/>
            <pc:sldMk cId="3365050261" sldId="284"/>
            <ac:spMk id="3" creationId="{6861F776-A85D-632F-98A3-955C8F3A82F6}"/>
          </ac:spMkLst>
        </pc:spChg>
        <pc:spChg chg="mod">
          <ac:chgData name="Sara J Gretencord" userId="657cfa1f-d779-4543-bdf8-c6cc76546dd7" providerId="ADAL" clId="{9EA27F17-36CD-4D51-907B-E5CB48D2D2A0}" dt="2026-05-19T16:22:49.667" v="228"/>
          <ac:spMkLst>
            <pc:docMk/>
            <pc:sldMk cId="3365050261" sldId="284"/>
            <ac:spMk id="4" creationId="{183115D7-6C74-6528-F23C-B81DEA42F2D7}"/>
          </ac:spMkLst>
        </pc:spChg>
        <pc:spChg chg="del">
          <ac:chgData name="Sara J Gretencord" userId="657cfa1f-d779-4543-bdf8-c6cc76546dd7" providerId="ADAL" clId="{9EA27F17-36CD-4D51-907B-E5CB48D2D2A0}" dt="2026-05-19T16:22:52.532" v="229" actId="478"/>
          <ac:spMkLst>
            <pc:docMk/>
            <pc:sldMk cId="3365050261" sldId="284"/>
            <ac:spMk id="6" creationId="{ED0C898A-2FF1-8C4F-2A46-D380387196DD}"/>
          </ac:spMkLst>
        </pc:spChg>
        <pc:spChg chg="add del mod">
          <ac:chgData name="Sara J Gretencord" userId="657cfa1f-d779-4543-bdf8-c6cc76546dd7" providerId="ADAL" clId="{9EA27F17-36CD-4D51-907B-E5CB48D2D2A0}" dt="2026-05-19T16:22:52.532" v="231"/>
          <ac:spMkLst>
            <pc:docMk/>
            <pc:sldMk cId="3365050261" sldId="284"/>
            <ac:spMk id="10" creationId="{89CC7788-437F-9B78-BCF6-A19FB0FFCF85}"/>
          </ac:spMkLst>
        </pc:spChg>
        <pc:spChg chg="add del mod">
          <ac:chgData name="Sara J Gretencord" userId="657cfa1f-d779-4543-bdf8-c6cc76546dd7" providerId="ADAL" clId="{9EA27F17-36CD-4D51-907B-E5CB48D2D2A0}" dt="2026-05-19T16:22:54.511" v="232" actId="478"/>
          <ac:spMkLst>
            <pc:docMk/>
            <pc:sldMk cId="3365050261" sldId="284"/>
            <ac:spMk id="13" creationId="{5B21E8D3-1256-33A7-77BA-EB6D3D3055D9}"/>
          </ac:spMkLst>
        </pc:spChg>
        <pc:spChg chg="del mod">
          <ac:chgData name="Sara J Gretencord" userId="657cfa1f-d779-4543-bdf8-c6cc76546dd7" providerId="ADAL" clId="{9EA27F17-36CD-4D51-907B-E5CB48D2D2A0}" dt="2026-05-19T16:22:08.107" v="222"/>
          <ac:spMkLst>
            <pc:docMk/>
            <pc:sldMk cId="3365050261" sldId="284"/>
            <ac:spMk id="14" creationId="{AB47D554-0F98-0B4D-A0B1-E5EEF25D681C}"/>
          </ac:spMkLst>
        </pc:spChg>
        <pc:spChg chg="add mod">
          <ac:chgData name="Sara J Gretencord" userId="657cfa1f-d779-4543-bdf8-c6cc76546dd7" providerId="ADAL" clId="{9EA27F17-36CD-4D51-907B-E5CB48D2D2A0}" dt="2026-05-19T16:26:59.427" v="246" actId="255"/>
          <ac:spMkLst>
            <pc:docMk/>
            <pc:sldMk cId="3365050261" sldId="284"/>
            <ac:spMk id="15" creationId="{32A738A3-E1E5-9246-EB0E-ACCA88CF5192}"/>
          </ac:spMkLst>
        </pc:spChg>
        <pc:spChg chg="add mod">
          <ac:chgData name="Sara J Gretencord" userId="657cfa1f-d779-4543-bdf8-c6cc76546dd7" providerId="ADAL" clId="{9EA27F17-36CD-4D51-907B-E5CB48D2D2A0}" dt="2026-05-19T16:27:53.623" v="279" actId="20577"/>
          <ac:spMkLst>
            <pc:docMk/>
            <pc:sldMk cId="3365050261" sldId="284"/>
            <ac:spMk id="16" creationId="{0CD0879A-267F-B510-26CF-76990B9F872B}"/>
          </ac:spMkLst>
        </pc:spChg>
        <pc:spChg chg="mod">
          <ac:chgData name="Sara J Gretencord" userId="657cfa1f-d779-4543-bdf8-c6cc76546dd7" providerId="ADAL" clId="{9EA27F17-36CD-4D51-907B-E5CB48D2D2A0}" dt="2026-05-19T16:27:46.293" v="262" actId="20577"/>
          <ac:spMkLst>
            <pc:docMk/>
            <pc:sldMk cId="3365050261" sldId="284"/>
            <ac:spMk id="17" creationId="{54661C98-5E27-D35D-B306-DC2DA8288635}"/>
          </ac:spMkLst>
        </pc:spChg>
        <pc:picChg chg="del">
          <ac:chgData name="Sara J Gretencord" userId="657cfa1f-d779-4543-bdf8-c6cc76546dd7" providerId="ADAL" clId="{9EA27F17-36CD-4D51-907B-E5CB48D2D2A0}" dt="2026-05-19T16:22:33.352" v="225" actId="478"/>
          <ac:picMkLst>
            <pc:docMk/>
            <pc:sldMk cId="3365050261" sldId="284"/>
            <ac:picMk id="7" creationId="{A62AB868-5ED3-92A2-2C60-5F4162B0DD84}"/>
          </ac:picMkLst>
        </pc:picChg>
      </pc:sldChg>
      <pc:sldChg chg="del">
        <pc:chgData name="Sara J Gretencord" userId="657cfa1f-d779-4543-bdf8-c6cc76546dd7" providerId="ADAL" clId="{9EA27F17-36CD-4D51-907B-E5CB48D2D2A0}" dt="2026-05-19T16:36:30.486" v="398" actId="47"/>
        <pc:sldMkLst>
          <pc:docMk/>
          <pc:sldMk cId="1484601889" sldId="285"/>
        </pc:sldMkLst>
      </pc:sldChg>
      <pc:sldChg chg="modSp add del mod">
        <pc:chgData name="Sara J Gretencord" userId="657cfa1f-d779-4543-bdf8-c6cc76546dd7" providerId="ADAL" clId="{9EA27F17-36CD-4D51-907B-E5CB48D2D2A0}" dt="2026-05-19T16:30:29.497" v="297" actId="14100"/>
        <pc:sldMkLst>
          <pc:docMk/>
          <pc:sldMk cId="0" sldId="288"/>
        </pc:sldMkLst>
        <pc:spChg chg="mod">
          <ac:chgData name="Sara J Gretencord" userId="657cfa1f-d779-4543-bdf8-c6cc76546dd7" providerId="ADAL" clId="{9EA27F17-36CD-4D51-907B-E5CB48D2D2A0}" dt="2026-05-19T16:30:29.497" v="297" actId="14100"/>
          <ac:spMkLst>
            <pc:docMk/>
            <pc:sldMk cId="0" sldId="288"/>
            <ac:spMk id="406" creationId="{00000000-0000-0000-0000-000000000000}"/>
          </ac:spMkLst>
        </pc:spChg>
      </pc:sldChg>
      <pc:sldChg chg="del">
        <pc:chgData name="Sara J Gretencord" userId="657cfa1f-d779-4543-bdf8-c6cc76546dd7" providerId="ADAL" clId="{9EA27F17-36CD-4D51-907B-E5CB48D2D2A0}" dt="2026-05-19T16:36:31.008" v="399" actId="47"/>
        <pc:sldMkLst>
          <pc:docMk/>
          <pc:sldMk cId="497656020" sldId="292"/>
        </pc:sldMkLst>
      </pc:sldChg>
      <pc:sldChg chg="del">
        <pc:chgData name="Sara J Gretencord" userId="657cfa1f-d779-4543-bdf8-c6cc76546dd7" providerId="ADAL" clId="{9EA27F17-36CD-4D51-907B-E5CB48D2D2A0}" dt="2026-05-19T16:36:17.780" v="380" actId="2696"/>
        <pc:sldMkLst>
          <pc:docMk/>
          <pc:sldMk cId="281020307" sldId="295"/>
        </pc:sldMkLst>
      </pc:sldChg>
      <pc:sldChg chg="modSp del mod">
        <pc:chgData name="Sara J Gretencord" userId="657cfa1f-d779-4543-bdf8-c6cc76546dd7" providerId="ADAL" clId="{9EA27F17-36CD-4D51-907B-E5CB48D2D2A0}" dt="2026-05-19T16:06:41.021" v="127" actId="2696"/>
        <pc:sldMkLst>
          <pc:docMk/>
          <pc:sldMk cId="2215505537" sldId="298"/>
        </pc:sldMkLst>
        <pc:spChg chg="mod">
          <ac:chgData name="Sara J Gretencord" userId="657cfa1f-d779-4543-bdf8-c6cc76546dd7" providerId="ADAL" clId="{9EA27F17-36CD-4D51-907B-E5CB48D2D2A0}" dt="2026-05-19T16:05:07.408" v="113"/>
          <ac:spMkLst>
            <pc:docMk/>
            <pc:sldMk cId="2215505537" sldId="298"/>
            <ac:spMk id="2" creationId="{A7FAA5DE-2F3E-3E39-A182-F0D51E343AC4}"/>
          </ac:spMkLst>
        </pc:spChg>
        <pc:spChg chg="mod">
          <ac:chgData name="Sara J Gretencord" userId="657cfa1f-d779-4543-bdf8-c6cc76546dd7" providerId="ADAL" clId="{9EA27F17-36CD-4D51-907B-E5CB48D2D2A0}" dt="2026-05-19T16:05:52.509" v="120" actId="20577"/>
          <ac:spMkLst>
            <pc:docMk/>
            <pc:sldMk cId="2215505537" sldId="298"/>
            <ac:spMk id="3" creationId="{7B8D284D-0231-F8F1-1CFC-7E33ADCA0B14}"/>
          </ac:spMkLst>
        </pc:spChg>
        <pc:spChg chg="mod">
          <ac:chgData name="Sara J Gretencord" userId="657cfa1f-d779-4543-bdf8-c6cc76546dd7" providerId="ADAL" clId="{9EA27F17-36CD-4D51-907B-E5CB48D2D2A0}" dt="2026-05-19T16:05:31.101" v="116" actId="21"/>
          <ac:spMkLst>
            <pc:docMk/>
            <pc:sldMk cId="2215505537" sldId="298"/>
            <ac:spMk id="4" creationId="{2466EBD6-8796-A2BE-472B-B0352937D524}"/>
          </ac:spMkLst>
        </pc:spChg>
      </pc:sldChg>
      <pc:sldChg chg="del">
        <pc:chgData name="Sara J Gretencord" userId="657cfa1f-d779-4543-bdf8-c6cc76546dd7" providerId="ADAL" clId="{9EA27F17-36CD-4D51-907B-E5CB48D2D2A0}" dt="2026-05-19T16:36:15.362" v="379" actId="2696"/>
        <pc:sldMkLst>
          <pc:docMk/>
          <pc:sldMk cId="4001833763" sldId="299"/>
        </pc:sldMkLst>
      </pc:sldChg>
      <pc:sldChg chg="modSp mod">
        <pc:chgData name="Sara J Gretencord" userId="657cfa1f-d779-4543-bdf8-c6cc76546dd7" providerId="ADAL" clId="{9EA27F17-36CD-4D51-907B-E5CB48D2D2A0}" dt="2026-05-19T16:03:46.040" v="101" actId="1076"/>
        <pc:sldMkLst>
          <pc:docMk/>
          <pc:sldMk cId="4006257260" sldId="300"/>
        </pc:sldMkLst>
        <pc:spChg chg="mod">
          <ac:chgData name="Sara J Gretencord" userId="657cfa1f-d779-4543-bdf8-c6cc76546dd7" providerId="ADAL" clId="{9EA27F17-36CD-4D51-907B-E5CB48D2D2A0}" dt="2026-05-19T16:02:36.957" v="57" actId="1076"/>
          <ac:spMkLst>
            <pc:docMk/>
            <pc:sldMk cId="4006257260" sldId="300"/>
            <ac:spMk id="2" creationId="{A356D40D-3449-7200-DE91-4DC6DB8F83C4}"/>
          </ac:spMkLst>
        </pc:spChg>
        <pc:spChg chg="mod">
          <ac:chgData name="Sara J Gretencord" userId="657cfa1f-d779-4543-bdf8-c6cc76546dd7" providerId="ADAL" clId="{9EA27F17-36CD-4D51-907B-E5CB48D2D2A0}" dt="2026-05-19T16:03:36.183" v="100" actId="20577"/>
          <ac:spMkLst>
            <pc:docMk/>
            <pc:sldMk cId="4006257260" sldId="300"/>
            <ac:spMk id="3" creationId="{F4CF6D8D-9C2D-E85D-085E-85A15356B482}"/>
          </ac:spMkLst>
        </pc:spChg>
        <pc:spChg chg="mod">
          <ac:chgData name="Sara J Gretencord" userId="657cfa1f-d779-4543-bdf8-c6cc76546dd7" providerId="ADAL" clId="{9EA27F17-36CD-4D51-907B-E5CB48D2D2A0}" dt="2026-05-19T16:03:46.040" v="101" actId="1076"/>
          <ac:spMkLst>
            <pc:docMk/>
            <pc:sldMk cId="4006257260" sldId="300"/>
            <ac:spMk id="4" creationId="{ACF61C6F-27B2-9517-8D55-BB4A4187A09C}"/>
          </ac:spMkLst>
        </pc:spChg>
      </pc:sldChg>
      <pc:sldChg chg="delSp modSp mod ord">
        <pc:chgData name="Sara J Gretencord" userId="657cfa1f-d779-4543-bdf8-c6cc76546dd7" providerId="ADAL" clId="{9EA27F17-36CD-4D51-907B-E5CB48D2D2A0}" dt="2026-05-19T16:31:25.784" v="325" actId="20577"/>
        <pc:sldMkLst>
          <pc:docMk/>
          <pc:sldMk cId="957570315" sldId="301"/>
        </pc:sldMkLst>
        <pc:spChg chg="mod">
          <ac:chgData name="Sara J Gretencord" userId="657cfa1f-d779-4543-bdf8-c6cc76546dd7" providerId="ADAL" clId="{9EA27F17-36CD-4D51-907B-E5CB48D2D2A0}" dt="2026-05-19T16:31:25.784" v="325" actId="20577"/>
          <ac:spMkLst>
            <pc:docMk/>
            <pc:sldMk cId="957570315" sldId="301"/>
            <ac:spMk id="3" creationId="{7DDA18D2-4854-02BE-6B46-63CECA07ADD7}"/>
          </ac:spMkLst>
        </pc:spChg>
        <pc:picChg chg="del">
          <ac:chgData name="Sara J Gretencord" userId="657cfa1f-d779-4543-bdf8-c6cc76546dd7" providerId="ADAL" clId="{9EA27F17-36CD-4D51-907B-E5CB48D2D2A0}" dt="2026-05-19T16:31:07.720" v="300" actId="478"/>
          <ac:picMkLst>
            <pc:docMk/>
            <pc:sldMk cId="957570315" sldId="301"/>
            <ac:picMk id="2" creationId="{66858760-00FA-B174-2AE8-0216229E723F}"/>
          </ac:picMkLst>
        </pc:picChg>
        <pc:picChg chg="del">
          <ac:chgData name="Sara J Gretencord" userId="657cfa1f-d779-4543-bdf8-c6cc76546dd7" providerId="ADAL" clId="{9EA27F17-36CD-4D51-907B-E5CB48D2D2A0}" dt="2026-05-19T16:31:09.903" v="301" actId="478"/>
          <ac:picMkLst>
            <pc:docMk/>
            <pc:sldMk cId="957570315" sldId="301"/>
            <ac:picMk id="4" creationId="{2287916A-1528-ED0E-2F66-4E64D2570F82}"/>
          </ac:picMkLst>
        </pc:picChg>
        <pc:picChg chg="del">
          <ac:chgData name="Sara J Gretencord" userId="657cfa1f-d779-4543-bdf8-c6cc76546dd7" providerId="ADAL" clId="{9EA27F17-36CD-4D51-907B-E5CB48D2D2A0}" dt="2026-05-19T16:31:10.684" v="302" actId="478"/>
          <ac:picMkLst>
            <pc:docMk/>
            <pc:sldMk cId="957570315" sldId="301"/>
            <ac:picMk id="5" creationId="{09ED3A00-A87B-FD1D-7C36-3AAA45BBF589}"/>
          </ac:picMkLst>
        </pc:picChg>
        <pc:picChg chg="del">
          <ac:chgData name="Sara J Gretencord" userId="657cfa1f-d779-4543-bdf8-c6cc76546dd7" providerId="ADAL" clId="{9EA27F17-36CD-4D51-907B-E5CB48D2D2A0}" dt="2026-05-19T16:31:11.928" v="303" actId="478"/>
          <ac:picMkLst>
            <pc:docMk/>
            <pc:sldMk cId="957570315" sldId="301"/>
            <ac:picMk id="6" creationId="{3EDBA07C-3511-D357-A4E3-04F8FB79BF20}"/>
          </ac:picMkLst>
        </pc:picChg>
        <pc:picChg chg="del">
          <ac:chgData name="Sara J Gretencord" userId="657cfa1f-d779-4543-bdf8-c6cc76546dd7" providerId="ADAL" clId="{9EA27F17-36CD-4D51-907B-E5CB48D2D2A0}" dt="2026-05-19T16:31:13.148" v="305" actId="478"/>
          <ac:picMkLst>
            <pc:docMk/>
            <pc:sldMk cId="957570315" sldId="301"/>
            <ac:picMk id="7" creationId="{89FEE714-D088-0750-6A8A-598205338A68}"/>
          </ac:picMkLst>
        </pc:picChg>
        <pc:picChg chg="del">
          <ac:chgData name="Sara J Gretencord" userId="657cfa1f-d779-4543-bdf8-c6cc76546dd7" providerId="ADAL" clId="{9EA27F17-36CD-4D51-907B-E5CB48D2D2A0}" dt="2026-05-19T16:31:12.571" v="304" actId="478"/>
          <ac:picMkLst>
            <pc:docMk/>
            <pc:sldMk cId="957570315" sldId="301"/>
            <ac:picMk id="8" creationId="{58480905-3988-9A63-CD8B-C0D87FE6D600}"/>
          </ac:picMkLst>
        </pc:picChg>
      </pc:sldChg>
      <pc:sldChg chg="addSp delSp modSp mod ord">
        <pc:chgData name="Sara J Gretencord" userId="657cfa1f-d779-4543-bdf8-c6cc76546dd7" providerId="ADAL" clId="{9EA27F17-36CD-4D51-907B-E5CB48D2D2A0}" dt="2026-05-19T16:20:52.966" v="214" actId="14100"/>
        <pc:sldMkLst>
          <pc:docMk/>
          <pc:sldMk cId="364731633" sldId="304"/>
        </pc:sldMkLst>
        <pc:spChg chg="del mod">
          <ac:chgData name="Sara J Gretencord" userId="657cfa1f-d779-4543-bdf8-c6cc76546dd7" providerId="ADAL" clId="{9EA27F17-36CD-4D51-907B-E5CB48D2D2A0}" dt="2026-05-19T16:15:39.232" v="183" actId="478"/>
          <ac:spMkLst>
            <pc:docMk/>
            <pc:sldMk cId="364731633" sldId="304"/>
            <ac:spMk id="3" creationId="{32C53249-4475-9B80-D0E6-ED27338CA3BD}"/>
          </ac:spMkLst>
        </pc:spChg>
        <pc:spChg chg="del mod">
          <ac:chgData name="Sara J Gretencord" userId="657cfa1f-d779-4543-bdf8-c6cc76546dd7" providerId="ADAL" clId="{9EA27F17-36CD-4D51-907B-E5CB48D2D2A0}" dt="2026-05-19T16:19:12.992" v="198" actId="478"/>
          <ac:spMkLst>
            <pc:docMk/>
            <pc:sldMk cId="364731633" sldId="304"/>
            <ac:spMk id="4" creationId="{BC3CE56C-7D63-F4DA-3CA4-0C508039CCD6}"/>
          </ac:spMkLst>
        </pc:spChg>
        <pc:spChg chg="mod">
          <ac:chgData name="Sara J Gretencord" userId="657cfa1f-d779-4543-bdf8-c6cc76546dd7" providerId="ADAL" clId="{9EA27F17-36CD-4D51-907B-E5CB48D2D2A0}" dt="2026-05-19T16:20:52.966" v="214" actId="14100"/>
          <ac:spMkLst>
            <pc:docMk/>
            <pc:sldMk cId="364731633" sldId="304"/>
            <ac:spMk id="5" creationId="{B2AC7448-AB1C-A8FC-08AA-061B41717751}"/>
          </ac:spMkLst>
        </pc:spChg>
        <pc:spChg chg="add del mod">
          <ac:chgData name="Sara J Gretencord" userId="657cfa1f-d779-4543-bdf8-c6cc76546dd7" providerId="ADAL" clId="{9EA27F17-36CD-4D51-907B-E5CB48D2D2A0}" dt="2026-05-19T16:15:41.519" v="184" actId="478"/>
          <ac:spMkLst>
            <pc:docMk/>
            <pc:sldMk cId="364731633" sldId="304"/>
            <ac:spMk id="7" creationId="{477717AE-39CF-D3A6-5100-26B5D7371315}"/>
          </ac:spMkLst>
        </pc:spChg>
        <pc:graphicFrameChg chg="add mod modGraphic">
          <ac:chgData name="Sara J Gretencord" userId="657cfa1f-d779-4543-bdf8-c6cc76546dd7" providerId="ADAL" clId="{9EA27F17-36CD-4D51-907B-E5CB48D2D2A0}" dt="2026-05-19T16:20:45.441" v="213" actId="1076"/>
          <ac:graphicFrameMkLst>
            <pc:docMk/>
            <pc:sldMk cId="364731633" sldId="304"/>
            <ac:graphicFrameMk id="8" creationId="{2EC35EA0-C21F-39C4-B050-91EB75FA10B6}"/>
          </ac:graphicFrameMkLst>
        </pc:graphicFrameChg>
      </pc:sldChg>
      <pc:sldChg chg="addSp delSp modSp del mod ord">
        <pc:chgData name="Sara J Gretencord" userId="657cfa1f-d779-4543-bdf8-c6cc76546dd7" providerId="ADAL" clId="{9EA27F17-36CD-4D51-907B-E5CB48D2D2A0}" dt="2026-05-19T16:44:24.932" v="438" actId="2696"/>
        <pc:sldMkLst>
          <pc:docMk/>
          <pc:sldMk cId="2793832743" sldId="305"/>
        </pc:sldMkLst>
        <pc:spChg chg="del">
          <ac:chgData name="Sara J Gretencord" userId="657cfa1f-d779-4543-bdf8-c6cc76546dd7" providerId="ADAL" clId="{9EA27F17-36CD-4D51-907B-E5CB48D2D2A0}" dt="2026-05-19T16:04:05.907" v="106" actId="478"/>
          <ac:spMkLst>
            <pc:docMk/>
            <pc:sldMk cId="2793832743" sldId="305"/>
            <ac:spMk id="2" creationId="{09248C4B-6FC9-B6C6-3C9B-D145C6D3BF88}"/>
          </ac:spMkLst>
        </pc:spChg>
        <pc:spChg chg="mod">
          <ac:chgData name="Sara J Gretencord" userId="657cfa1f-d779-4543-bdf8-c6cc76546dd7" providerId="ADAL" clId="{9EA27F17-36CD-4D51-907B-E5CB48D2D2A0}" dt="2026-05-19T16:42:44.861" v="419" actId="21"/>
          <ac:spMkLst>
            <pc:docMk/>
            <pc:sldMk cId="2793832743" sldId="305"/>
            <ac:spMk id="3" creationId="{92CFFF83-C64E-6546-EA56-1D70C371920F}"/>
          </ac:spMkLst>
        </pc:spChg>
        <pc:spChg chg="add del mod">
          <ac:chgData name="Sara J Gretencord" userId="657cfa1f-d779-4543-bdf8-c6cc76546dd7" providerId="ADAL" clId="{9EA27F17-36CD-4D51-907B-E5CB48D2D2A0}" dt="2026-05-19T16:04:08.617" v="107" actId="478"/>
          <ac:spMkLst>
            <pc:docMk/>
            <pc:sldMk cId="2793832743" sldId="305"/>
            <ac:spMk id="7" creationId="{A6C82DA3-B041-4C28-3863-7C34ABFE3ED5}"/>
          </ac:spMkLst>
        </pc:spChg>
        <pc:picChg chg="add del mod">
          <ac:chgData name="Sara J Gretencord" userId="657cfa1f-d779-4543-bdf8-c6cc76546dd7" providerId="ADAL" clId="{9EA27F17-36CD-4D51-907B-E5CB48D2D2A0}" dt="2026-05-19T16:42:18.659" v="414" actId="21"/>
          <ac:picMkLst>
            <pc:docMk/>
            <pc:sldMk cId="2793832743" sldId="305"/>
            <ac:picMk id="5" creationId="{2E642C5E-58E6-94EB-EB6E-BEEECFE63878}"/>
          </ac:picMkLst>
        </pc:picChg>
      </pc:sldChg>
      <pc:sldChg chg="del">
        <pc:chgData name="Sara J Gretencord" userId="657cfa1f-d779-4543-bdf8-c6cc76546dd7" providerId="ADAL" clId="{9EA27F17-36CD-4D51-907B-E5CB48D2D2A0}" dt="2026-05-19T16:36:26.358" v="384" actId="47"/>
        <pc:sldMkLst>
          <pc:docMk/>
          <pc:sldMk cId="1040364389" sldId="306"/>
        </pc:sldMkLst>
      </pc:sldChg>
      <pc:sldChg chg="del">
        <pc:chgData name="Sara J Gretencord" userId="657cfa1f-d779-4543-bdf8-c6cc76546dd7" providerId="ADAL" clId="{9EA27F17-36CD-4D51-907B-E5CB48D2D2A0}" dt="2026-05-19T16:36:27.347" v="386" actId="47"/>
        <pc:sldMkLst>
          <pc:docMk/>
          <pc:sldMk cId="2080076770" sldId="307"/>
        </pc:sldMkLst>
      </pc:sldChg>
      <pc:sldChg chg="del">
        <pc:chgData name="Sara J Gretencord" userId="657cfa1f-d779-4543-bdf8-c6cc76546dd7" providerId="ADAL" clId="{9EA27F17-36CD-4D51-907B-E5CB48D2D2A0}" dt="2026-05-19T16:36:28.324" v="390" actId="47"/>
        <pc:sldMkLst>
          <pc:docMk/>
          <pc:sldMk cId="2343689372" sldId="308"/>
        </pc:sldMkLst>
      </pc:sldChg>
      <pc:sldChg chg="del">
        <pc:chgData name="Sara J Gretencord" userId="657cfa1f-d779-4543-bdf8-c6cc76546dd7" providerId="ADAL" clId="{9EA27F17-36CD-4D51-907B-E5CB48D2D2A0}" dt="2026-05-19T16:36:28.869" v="392" actId="47"/>
        <pc:sldMkLst>
          <pc:docMk/>
          <pc:sldMk cId="3730834918" sldId="309"/>
        </pc:sldMkLst>
      </pc:sldChg>
      <pc:sldChg chg="del">
        <pc:chgData name="Sara J Gretencord" userId="657cfa1f-d779-4543-bdf8-c6cc76546dd7" providerId="ADAL" clId="{9EA27F17-36CD-4D51-907B-E5CB48D2D2A0}" dt="2026-05-19T16:36:29.352" v="394" actId="47"/>
        <pc:sldMkLst>
          <pc:docMk/>
          <pc:sldMk cId="3289168608" sldId="310"/>
        </pc:sldMkLst>
      </pc:sldChg>
      <pc:sldChg chg="addSp delSp modSp mod ord modNotesTx">
        <pc:chgData name="Sara J Gretencord" userId="657cfa1f-d779-4543-bdf8-c6cc76546dd7" providerId="ADAL" clId="{9EA27F17-36CD-4D51-907B-E5CB48D2D2A0}" dt="2026-05-19T16:45:10.157" v="439" actId="1076"/>
        <pc:sldMkLst>
          <pc:docMk/>
          <pc:sldMk cId="981506591" sldId="311"/>
        </pc:sldMkLst>
        <pc:spChg chg="mod">
          <ac:chgData name="Sara J Gretencord" userId="657cfa1f-d779-4543-bdf8-c6cc76546dd7" providerId="ADAL" clId="{9EA27F17-36CD-4D51-907B-E5CB48D2D2A0}" dt="2026-05-19T16:13:25.748" v="168"/>
          <ac:spMkLst>
            <pc:docMk/>
            <pc:sldMk cId="981506591" sldId="311"/>
            <ac:spMk id="4" creationId="{3A780B63-1768-5D31-C8BB-FB9B0BCB33FD}"/>
          </ac:spMkLst>
        </pc:spChg>
        <pc:spChg chg="mod">
          <ac:chgData name="Sara J Gretencord" userId="657cfa1f-d779-4543-bdf8-c6cc76546dd7" providerId="ADAL" clId="{9EA27F17-36CD-4D51-907B-E5CB48D2D2A0}" dt="2026-05-19T16:45:10.157" v="439" actId="1076"/>
          <ac:spMkLst>
            <pc:docMk/>
            <pc:sldMk cId="981506591" sldId="311"/>
            <ac:spMk id="5" creationId="{2BFFD416-1EEB-D90E-B1D5-95E6EBA58585}"/>
          </ac:spMkLst>
        </pc:spChg>
        <pc:spChg chg="add del mod">
          <ac:chgData name="Sara J Gretencord" userId="657cfa1f-d779-4543-bdf8-c6cc76546dd7" providerId="ADAL" clId="{9EA27F17-36CD-4D51-907B-E5CB48D2D2A0}" dt="2026-05-19T16:13:58.558" v="173"/>
          <ac:spMkLst>
            <pc:docMk/>
            <pc:sldMk cId="981506591" sldId="311"/>
            <ac:spMk id="6" creationId="{35526317-D7C6-A0A4-1DB0-18F6177741B7}"/>
          </ac:spMkLst>
        </pc:spChg>
        <pc:picChg chg="del mod">
          <ac:chgData name="Sara J Gretencord" userId="657cfa1f-d779-4543-bdf8-c6cc76546dd7" providerId="ADAL" clId="{9EA27F17-36CD-4D51-907B-E5CB48D2D2A0}" dt="2026-05-19T16:13:56.736" v="172" actId="478"/>
          <ac:picMkLst>
            <pc:docMk/>
            <pc:sldMk cId="981506591" sldId="311"/>
            <ac:picMk id="7" creationId="{EA938987-E963-A354-CB64-DFE8BA2EE126}"/>
          </ac:picMkLst>
        </pc:picChg>
        <pc:picChg chg="add mod">
          <ac:chgData name="Sara J Gretencord" userId="657cfa1f-d779-4543-bdf8-c6cc76546dd7" providerId="ADAL" clId="{9EA27F17-36CD-4D51-907B-E5CB48D2D2A0}" dt="2026-05-19T16:13:58.558" v="173"/>
          <ac:picMkLst>
            <pc:docMk/>
            <pc:sldMk cId="981506591" sldId="311"/>
            <ac:picMk id="8" creationId="{3082E1FD-E48F-5B33-E71A-D608CEA02899}"/>
          </ac:picMkLst>
        </pc:picChg>
      </pc:sldChg>
      <pc:sldChg chg="del ord">
        <pc:chgData name="Sara J Gretencord" userId="657cfa1f-d779-4543-bdf8-c6cc76546dd7" providerId="ADAL" clId="{9EA27F17-36CD-4D51-907B-E5CB48D2D2A0}" dt="2026-05-19T16:36:13.334" v="378" actId="2696"/>
        <pc:sldMkLst>
          <pc:docMk/>
          <pc:sldMk cId="400581448" sldId="312"/>
        </pc:sldMkLst>
      </pc:sldChg>
      <pc:sldChg chg="del">
        <pc:chgData name="Sara J Gretencord" userId="657cfa1f-d779-4543-bdf8-c6cc76546dd7" providerId="ADAL" clId="{9EA27F17-36CD-4D51-907B-E5CB48D2D2A0}" dt="2026-05-19T16:36:20.363" v="381" actId="2696"/>
        <pc:sldMkLst>
          <pc:docMk/>
          <pc:sldMk cId="4064042406" sldId="313"/>
        </pc:sldMkLst>
      </pc:sldChg>
      <pc:sldChg chg="del ord">
        <pc:chgData name="Sara J Gretencord" userId="657cfa1f-d779-4543-bdf8-c6cc76546dd7" providerId="ADAL" clId="{9EA27F17-36CD-4D51-907B-E5CB48D2D2A0}" dt="2026-05-19T16:36:08.167" v="376" actId="2696"/>
        <pc:sldMkLst>
          <pc:docMk/>
          <pc:sldMk cId="997925717" sldId="314"/>
        </pc:sldMkLst>
      </pc:sldChg>
      <pc:sldChg chg="del">
        <pc:chgData name="Sara J Gretencord" userId="657cfa1f-d779-4543-bdf8-c6cc76546dd7" providerId="ADAL" clId="{9EA27F17-36CD-4D51-907B-E5CB48D2D2A0}" dt="2026-05-19T16:36:22.598" v="382" actId="2696"/>
        <pc:sldMkLst>
          <pc:docMk/>
          <pc:sldMk cId="1083038837" sldId="315"/>
        </pc:sldMkLst>
      </pc:sldChg>
      <pc:sldChg chg="del">
        <pc:chgData name="Sara J Gretencord" userId="657cfa1f-d779-4543-bdf8-c6cc76546dd7" providerId="ADAL" clId="{9EA27F17-36CD-4D51-907B-E5CB48D2D2A0}" dt="2026-05-19T16:36:25.155" v="383" actId="2696"/>
        <pc:sldMkLst>
          <pc:docMk/>
          <pc:sldMk cId="3460659927" sldId="316"/>
        </pc:sldMkLst>
      </pc:sldChg>
      <pc:sldChg chg="del">
        <pc:chgData name="Sara J Gretencord" userId="657cfa1f-d779-4543-bdf8-c6cc76546dd7" providerId="ADAL" clId="{9EA27F17-36CD-4D51-907B-E5CB48D2D2A0}" dt="2026-05-19T16:36:26.947" v="385" actId="47"/>
        <pc:sldMkLst>
          <pc:docMk/>
          <pc:sldMk cId="1774005811" sldId="317"/>
        </pc:sldMkLst>
      </pc:sldChg>
      <pc:sldChg chg="del">
        <pc:chgData name="Sara J Gretencord" userId="657cfa1f-d779-4543-bdf8-c6cc76546dd7" providerId="ADAL" clId="{9EA27F17-36CD-4D51-907B-E5CB48D2D2A0}" dt="2026-05-19T16:36:27.636" v="387" actId="47"/>
        <pc:sldMkLst>
          <pc:docMk/>
          <pc:sldMk cId="3668926681" sldId="318"/>
        </pc:sldMkLst>
      </pc:sldChg>
      <pc:sldChg chg="del">
        <pc:chgData name="Sara J Gretencord" userId="657cfa1f-d779-4543-bdf8-c6cc76546dd7" providerId="ADAL" clId="{9EA27F17-36CD-4D51-907B-E5CB48D2D2A0}" dt="2026-05-19T16:36:28.584" v="391" actId="47"/>
        <pc:sldMkLst>
          <pc:docMk/>
          <pc:sldMk cId="745247996" sldId="319"/>
        </pc:sldMkLst>
      </pc:sldChg>
      <pc:sldChg chg="addSp delSp modSp mod ord modNotesTx">
        <pc:chgData name="Sara J Gretencord" userId="657cfa1f-d779-4543-bdf8-c6cc76546dd7" providerId="ADAL" clId="{9EA27F17-36CD-4D51-907B-E5CB48D2D2A0}" dt="2026-05-19T16:10:49.642" v="146" actId="255"/>
        <pc:sldMkLst>
          <pc:docMk/>
          <pc:sldMk cId="2686077455" sldId="320"/>
        </pc:sldMkLst>
        <pc:spChg chg="mod">
          <ac:chgData name="Sara J Gretencord" userId="657cfa1f-d779-4543-bdf8-c6cc76546dd7" providerId="ADAL" clId="{9EA27F17-36CD-4D51-907B-E5CB48D2D2A0}" dt="2026-05-19T16:10:49.642" v="146" actId="255"/>
          <ac:spMkLst>
            <pc:docMk/>
            <pc:sldMk cId="2686077455" sldId="320"/>
            <ac:spMk id="2" creationId="{9DFD3344-BADD-EC2E-E2C4-DEE9243C9751}"/>
          </ac:spMkLst>
        </pc:spChg>
        <pc:spChg chg="mod">
          <ac:chgData name="Sara J Gretencord" userId="657cfa1f-d779-4543-bdf8-c6cc76546dd7" providerId="ADAL" clId="{9EA27F17-36CD-4D51-907B-E5CB48D2D2A0}" dt="2026-05-19T16:06:28.846" v="124"/>
          <ac:spMkLst>
            <pc:docMk/>
            <pc:sldMk cId="2686077455" sldId="320"/>
            <ac:spMk id="4" creationId="{D69E4E4D-7711-F449-BAE8-79D4BF1F6C4D}"/>
          </ac:spMkLst>
        </pc:spChg>
        <pc:spChg chg="add del mod">
          <ac:chgData name="Sara J Gretencord" userId="657cfa1f-d779-4543-bdf8-c6cc76546dd7" providerId="ADAL" clId="{9EA27F17-36CD-4D51-907B-E5CB48D2D2A0}" dt="2026-05-19T16:07:37.266" v="131" actId="478"/>
          <ac:spMkLst>
            <pc:docMk/>
            <pc:sldMk cId="2686077455" sldId="320"/>
            <ac:spMk id="8" creationId="{4AF200DE-7E40-1154-AA2E-FCEABE24BAEC}"/>
          </ac:spMkLst>
        </pc:spChg>
        <pc:picChg chg="add mod">
          <ac:chgData name="Sara J Gretencord" userId="657cfa1f-d779-4543-bdf8-c6cc76546dd7" providerId="ADAL" clId="{9EA27F17-36CD-4D51-907B-E5CB48D2D2A0}" dt="2026-05-19T16:08:07.626" v="136" actId="1076"/>
          <ac:picMkLst>
            <pc:docMk/>
            <pc:sldMk cId="2686077455" sldId="320"/>
            <ac:picMk id="3" creationId="{24BC9391-A898-E880-D69A-AD1E3C8B897C}"/>
          </ac:picMkLst>
        </pc:picChg>
        <pc:picChg chg="del">
          <ac:chgData name="Sara J Gretencord" userId="657cfa1f-d779-4543-bdf8-c6cc76546dd7" providerId="ADAL" clId="{9EA27F17-36CD-4D51-907B-E5CB48D2D2A0}" dt="2026-05-19T16:06:51.540" v="129" actId="478"/>
          <ac:picMkLst>
            <pc:docMk/>
            <pc:sldMk cId="2686077455" sldId="320"/>
            <ac:picMk id="7" creationId="{082B1D1E-F54A-5864-F446-761C81FB5B7A}"/>
          </ac:picMkLst>
        </pc:picChg>
      </pc:sldChg>
      <pc:sldChg chg="addSp delSp modSp mod ord">
        <pc:chgData name="Sara J Gretencord" userId="657cfa1f-d779-4543-bdf8-c6cc76546dd7" providerId="ADAL" clId="{9EA27F17-36CD-4D51-907B-E5CB48D2D2A0}" dt="2026-05-19T16:33:33.060" v="351" actId="14100"/>
        <pc:sldMkLst>
          <pc:docMk/>
          <pc:sldMk cId="4233025014" sldId="321"/>
        </pc:sldMkLst>
        <pc:spChg chg="add del mod">
          <ac:chgData name="Sara J Gretencord" userId="657cfa1f-d779-4543-bdf8-c6cc76546dd7" providerId="ADAL" clId="{9EA27F17-36CD-4D51-907B-E5CB48D2D2A0}" dt="2026-05-19T16:32:20.169" v="330" actId="478"/>
          <ac:spMkLst>
            <pc:docMk/>
            <pc:sldMk cId="4233025014" sldId="321"/>
            <ac:spMk id="3" creationId="{F3121325-830C-E00E-6058-6ABE53D42137}"/>
          </ac:spMkLst>
        </pc:spChg>
        <pc:spChg chg="mod">
          <ac:chgData name="Sara J Gretencord" userId="657cfa1f-d779-4543-bdf8-c6cc76546dd7" providerId="ADAL" clId="{9EA27F17-36CD-4D51-907B-E5CB48D2D2A0}" dt="2026-05-19T16:32:15.352" v="328"/>
          <ac:spMkLst>
            <pc:docMk/>
            <pc:sldMk cId="4233025014" sldId="321"/>
            <ac:spMk id="5" creationId="{B0AF4510-7EF5-F6A3-2BEC-802D54B58753}"/>
          </ac:spMkLst>
        </pc:spChg>
        <pc:spChg chg="del">
          <ac:chgData name="Sara J Gretencord" userId="657cfa1f-d779-4543-bdf8-c6cc76546dd7" providerId="ADAL" clId="{9EA27F17-36CD-4D51-907B-E5CB48D2D2A0}" dt="2026-05-19T16:32:18.716" v="329" actId="478"/>
          <ac:spMkLst>
            <pc:docMk/>
            <pc:sldMk cId="4233025014" sldId="321"/>
            <ac:spMk id="6" creationId="{B40777E2-8C93-5E73-724F-ABBEFA0991D3}"/>
          </ac:spMkLst>
        </pc:spChg>
        <pc:spChg chg="add del mod">
          <ac:chgData name="Sara J Gretencord" userId="657cfa1f-d779-4543-bdf8-c6cc76546dd7" providerId="ADAL" clId="{9EA27F17-36CD-4D51-907B-E5CB48D2D2A0}" dt="2026-05-19T16:32:29.249" v="332" actId="478"/>
          <ac:spMkLst>
            <pc:docMk/>
            <pc:sldMk cId="4233025014" sldId="321"/>
            <ac:spMk id="9" creationId="{257DA245-87E4-9C2D-529E-4E2579855517}"/>
          </ac:spMkLst>
        </pc:spChg>
        <pc:spChg chg="add del mod">
          <ac:chgData name="Sara J Gretencord" userId="657cfa1f-d779-4543-bdf8-c6cc76546dd7" providerId="ADAL" clId="{9EA27F17-36CD-4D51-907B-E5CB48D2D2A0}" dt="2026-05-19T16:32:33.342" v="334" actId="478"/>
          <ac:spMkLst>
            <pc:docMk/>
            <pc:sldMk cId="4233025014" sldId="321"/>
            <ac:spMk id="12" creationId="{FF1A0327-8121-B427-6647-5C2D59D753C3}"/>
          </ac:spMkLst>
        </pc:spChg>
        <pc:spChg chg="add mod">
          <ac:chgData name="Sara J Gretencord" userId="657cfa1f-d779-4543-bdf8-c6cc76546dd7" providerId="ADAL" clId="{9EA27F17-36CD-4D51-907B-E5CB48D2D2A0}" dt="2026-05-19T16:33:33.060" v="351" actId="14100"/>
          <ac:spMkLst>
            <pc:docMk/>
            <pc:sldMk cId="4233025014" sldId="321"/>
            <ac:spMk id="13" creationId="{79A22AB4-B3F5-52EB-E56B-62CDB238AEB7}"/>
          </ac:spMkLst>
        </pc:spChg>
        <pc:spChg chg="add del mod">
          <ac:chgData name="Sara J Gretencord" userId="657cfa1f-d779-4543-bdf8-c6cc76546dd7" providerId="ADAL" clId="{9EA27F17-36CD-4D51-907B-E5CB48D2D2A0}" dt="2026-05-19T16:32:55.702" v="341" actId="22"/>
          <ac:spMkLst>
            <pc:docMk/>
            <pc:sldMk cId="4233025014" sldId="321"/>
            <ac:spMk id="15" creationId="{E5661AC1-CE08-45E6-628A-8D9D283D960E}"/>
          </ac:spMkLst>
        </pc:spChg>
        <pc:spChg chg="add del mod">
          <ac:chgData name="Sara J Gretencord" userId="657cfa1f-d779-4543-bdf8-c6cc76546dd7" providerId="ADAL" clId="{9EA27F17-36CD-4D51-907B-E5CB48D2D2A0}" dt="2026-05-19T16:33:12.749" v="347" actId="478"/>
          <ac:spMkLst>
            <pc:docMk/>
            <pc:sldMk cId="4233025014" sldId="321"/>
            <ac:spMk id="19" creationId="{3CCDF3AB-BD89-B937-4D42-9F4DF4FAAED3}"/>
          </ac:spMkLst>
        </pc:spChg>
        <pc:picChg chg="add del">
          <ac:chgData name="Sara J Gretencord" userId="657cfa1f-d779-4543-bdf8-c6cc76546dd7" providerId="ADAL" clId="{9EA27F17-36CD-4D51-907B-E5CB48D2D2A0}" dt="2026-05-19T16:32:53.791" v="340" actId="478"/>
          <ac:picMkLst>
            <pc:docMk/>
            <pc:sldMk cId="4233025014" sldId="321"/>
            <ac:picMk id="8" creationId="{8F5F1423-6FE8-0F28-2E40-48CC866954E2}"/>
          </ac:picMkLst>
        </pc:picChg>
        <pc:picChg chg="del">
          <ac:chgData name="Sara J Gretencord" userId="657cfa1f-d779-4543-bdf8-c6cc76546dd7" providerId="ADAL" clId="{9EA27F17-36CD-4D51-907B-E5CB48D2D2A0}" dt="2026-05-19T16:32:31.389" v="333" actId="478"/>
          <ac:picMkLst>
            <pc:docMk/>
            <pc:sldMk cId="4233025014" sldId="321"/>
            <ac:picMk id="10" creationId="{48D2EE8C-3325-FD97-6D6F-AF9422E3BEE5}"/>
          </ac:picMkLst>
        </pc:picChg>
        <pc:picChg chg="add del mod ord">
          <ac:chgData name="Sara J Gretencord" userId="657cfa1f-d779-4543-bdf8-c6cc76546dd7" providerId="ADAL" clId="{9EA27F17-36CD-4D51-907B-E5CB48D2D2A0}" dt="2026-05-19T16:33:08.087" v="346" actId="478"/>
          <ac:picMkLst>
            <pc:docMk/>
            <pc:sldMk cId="4233025014" sldId="321"/>
            <ac:picMk id="17" creationId="{BCBCF10C-3F27-0A6E-07E9-281B70359060}"/>
          </ac:picMkLst>
        </pc:picChg>
        <pc:picChg chg="add mod">
          <ac:chgData name="Sara J Gretencord" userId="657cfa1f-d779-4543-bdf8-c6cc76546dd7" providerId="ADAL" clId="{9EA27F17-36CD-4D51-907B-E5CB48D2D2A0}" dt="2026-05-19T16:33:20.623" v="349" actId="1076"/>
          <ac:picMkLst>
            <pc:docMk/>
            <pc:sldMk cId="4233025014" sldId="321"/>
            <ac:picMk id="20" creationId="{A827C161-E706-D566-69B9-1C0922FC2390}"/>
          </ac:picMkLst>
        </pc:picChg>
      </pc:sldChg>
      <pc:sldChg chg="del">
        <pc:chgData name="Sara J Gretencord" userId="657cfa1f-d779-4543-bdf8-c6cc76546dd7" providerId="ADAL" clId="{9EA27F17-36CD-4D51-907B-E5CB48D2D2A0}" dt="2026-05-19T16:36:29.111" v="393" actId="47"/>
        <pc:sldMkLst>
          <pc:docMk/>
          <pc:sldMk cId="114733523" sldId="322"/>
        </pc:sldMkLst>
      </pc:sldChg>
      <pc:sldChg chg="del">
        <pc:chgData name="Sara J Gretencord" userId="657cfa1f-d779-4543-bdf8-c6cc76546dd7" providerId="ADAL" clId="{9EA27F17-36CD-4D51-907B-E5CB48D2D2A0}" dt="2026-05-19T16:36:29.609" v="395" actId="47"/>
        <pc:sldMkLst>
          <pc:docMk/>
          <pc:sldMk cId="3492536174" sldId="323"/>
        </pc:sldMkLst>
      </pc:sldChg>
      <pc:sldChg chg="del">
        <pc:chgData name="Sara J Gretencord" userId="657cfa1f-d779-4543-bdf8-c6cc76546dd7" providerId="ADAL" clId="{9EA27F17-36CD-4D51-907B-E5CB48D2D2A0}" dt="2026-05-19T16:36:29.911" v="396" actId="47"/>
        <pc:sldMkLst>
          <pc:docMk/>
          <pc:sldMk cId="3434431145" sldId="324"/>
        </pc:sldMkLst>
      </pc:sldChg>
      <pc:sldChg chg="del">
        <pc:chgData name="Sara J Gretencord" userId="657cfa1f-d779-4543-bdf8-c6cc76546dd7" providerId="ADAL" clId="{9EA27F17-36CD-4D51-907B-E5CB48D2D2A0}" dt="2026-05-19T16:36:27.908" v="388" actId="47"/>
        <pc:sldMkLst>
          <pc:docMk/>
          <pc:sldMk cId="2026735463" sldId="325"/>
        </pc:sldMkLst>
      </pc:sldChg>
      <pc:sldChg chg="del">
        <pc:chgData name="Sara J Gretencord" userId="657cfa1f-d779-4543-bdf8-c6cc76546dd7" providerId="ADAL" clId="{9EA27F17-36CD-4D51-907B-E5CB48D2D2A0}" dt="2026-05-19T16:36:28.132" v="389" actId="47"/>
        <pc:sldMkLst>
          <pc:docMk/>
          <pc:sldMk cId="1581396904" sldId="326"/>
        </pc:sldMkLst>
      </pc:sldChg>
      <pc:sldChg chg="addSp delSp modSp add mod ord">
        <pc:chgData name="Sara J Gretencord" userId="657cfa1f-d779-4543-bdf8-c6cc76546dd7" providerId="ADAL" clId="{9EA27F17-36CD-4D51-907B-E5CB48D2D2A0}" dt="2026-05-19T16:11:38.219" v="154" actId="14100"/>
        <pc:sldMkLst>
          <pc:docMk/>
          <pc:sldMk cId="614747173" sldId="327"/>
        </pc:sldMkLst>
        <pc:spChg chg="mod">
          <ac:chgData name="Sara J Gretencord" userId="657cfa1f-d779-4543-bdf8-c6cc76546dd7" providerId="ADAL" clId="{9EA27F17-36CD-4D51-907B-E5CB48D2D2A0}" dt="2026-05-19T16:11:38.219" v="154" actId="14100"/>
          <ac:spMkLst>
            <pc:docMk/>
            <pc:sldMk cId="614747173" sldId="327"/>
            <ac:spMk id="2" creationId="{A3272099-D152-BC0B-E290-08BC6AABE8EC}"/>
          </ac:spMkLst>
        </pc:spChg>
        <pc:spChg chg="mod">
          <ac:chgData name="Sara J Gretencord" userId="657cfa1f-d779-4543-bdf8-c6cc76546dd7" providerId="ADAL" clId="{9EA27F17-36CD-4D51-907B-E5CB48D2D2A0}" dt="2026-05-19T16:10:10.676" v="142"/>
          <ac:spMkLst>
            <pc:docMk/>
            <pc:sldMk cId="614747173" sldId="327"/>
            <ac:spMk id="4" creationId="{74A499CF-556A-089D-2FF8-3790E928624A}"/>
          </ac:spMkLst>
        </pc:spChg>
        <pc:spChg chg="add del mod">
          <ac:chgData name="Sara J Gretencord" userId="657cfa1f-d779-4543-bdf8-c6cc76546dd7" providerId="ADAL" clId="{9EA27F17-36CD-4D51-907B-E5CB48D2D2A0}" dt="2026-05-19T16:11:17.594" v="150" actId="478"/>
          <ac:spMkLst>
            <pc:docMk/>
            <pc:sldMk cId="614747173" sldId="327"/>
            <ac:spMk id="6" creationId="{57914CB1-BEA8-D55B-D6A1-500FDA64B35D}"/>
          </ac:spMkLst>
        </pc:spChg>
        <pc:picChg chg="del">
          <ac:chgData name="Sara J Gretencord" userId="657cfa1f-d779-4543-bdf8-c6cc76546dd7" providerId="ADAL" clId="{9EA27F17-36CD-4D51-907B-E5CB48D2D2A0}" dt="2026-05-19T16:11:13.950" v="149" actId="478"/>
          <ac:picMkLst>
            <pc:docMk/>
            <pc:sldMk cId="614747173" sldId="327"/>
            <ac:picMk id="7" creationId="{6D09260E-8ADE-5D44-58C5-5A177B08E74D}"/>
          </ac:picMkLst>
        </pc:picChg>
        <pc:picChg chg="add mod">
          <ac:chgData name="Sara J Gretencord" userId="657cfa1f-d779-4543-bdf8-c6cc76546dd7" providerId="ADAL" clId="{9EA27F17-36CD-4D51-907B-E5CB48D2D2A0}" dt="2026-05-19T16:11:28.322" v="152" actId="1076"/>
          <ac:picMkLst>
            <pc:docMk/>
            <pc:sldMk cId="614747173" sldId="327"/>
            <ac:picMk id="8" creationId="{259DC7DA-91C8-44B5-C5F1-59D781A15D0C}"/>
          </ac:picMkLst>
        </pc:picChg>
      </pc:sldChg>
      <pc:sldChg chg="addSp delSp modSp add mod ord">
        <pc:chgData name="Sara J Gretencord" userId="657cfa1f-d779-4543-bdf8-c6cc76546dd7" providerId="ADAL" clId="{9EA27F17-36CD-4D51-907B-E5CB48D2D2A0}" dt="2026-05-19T20:25:01.047" v="457" actId="20577"/>
        <pc:sldMkLst>
          <pc:docMk/>
          <pc:sldMk cId="1489516767" sldId="328"/>
        </pc:sldMkLst>
        <pc:spChg chg="mod">
          <ac:chgData name="Sara J Gretencord" userId="657cfa1f-d779-4543-bdf8-c6cc76546dd7" providerId="ADAL" clId="{9EA27F17-36CD-4D51-907B-E5CB48D2D2A0}" dt="2026-05-19T16:34:27.414" v="364"/>
          <ac:spMkLst>
            <pc:docMk/>
            <pc:sldMk cId="1489516767" sldId="328"/>
            <ac:spMk id="4" creationId="{CA716941-4546-44DB-E5B6-AAFD38046003}"/>
          </ac:spMkLst>
        </pc:spChg>
        <pc:spChg chg="mod">
          <ac:chgData name="Sara J Gretencord" userId="657cfa1f-d779-4543-bdf8-c6cc76546dd7" providerId="ADAL" clId="{9EA27F17-36CD-4D51-907B-E5CB48D2D2A0}" dt="2026-05-19T20:25:01.047" v="457" actId="20577"/>
          <ac:spMkLst>
            <pc:docMk/>
            <pc:sldMk cId="1489516767" sldId="328"/>
            <ac:spMk id="5" creationId="{62C8A81E-8955-4006-8E55-93FE2F9F3379}"/>
          </ac:spMkLst>
        </pc:spChg>
        <pc:spChg chg="add del mod">
          <ac:chgData name="Sara J Gretencord" userId="657cfa1f-d779-4543-bdf8-c6cc76546dd7" providerId="ADAL" clId="{9EA27F17-36CD-4D51-907B-E5CB48D2D2A0}" dt="2026-05-19T16:35:23.315" v="369" actId="478"/>
          <ac:spMkLst>
            <pc:docMk/>
            <pc:sldMk cId="1489516767" sldId="328"/>
            <ac:spMk id="6" creationId="{6B8AEF63-A882-523C-251E-7DDE2B8C5D83}"/>
          </ac:spMkLst>
        </pc:spChg>
        <pc:picChg chg="del">
          <ac:chgData name="Sara J Gretencord" userId="657cfa1f-d779-4543-bdf8-c6cc76546dd7" providerId="ADAL" clId="{9EA27F17-36CD-4D51-907B-E5CB48D2D2A0}" dt="2026-05-19T16:35:21.554" v="368" actId="478"/>
          <ac:picMkLst>
            <pc:docMk/>
            <pc:sldMk cId="1489516767" sldId="328"/>
            <ac:picMk id="7" creationId="{F3647C3A-C913-E5A0-30A4-4508F92321C9}"/>
          </ac:picMkLst>
        </pc:picChg>
        <pc:picChg chg="add mod">
          <ac:chgData name="Sara J Gretencord" userId="657cfa1f-d779-4543-bdf8-c6cc76546dd7" providerId="ADAL" clId="{9EA27F17-36CD-4D51-907B-E5CB48D2D2A0}" dt="2026-05-19T16:35:47.675" v="375" actId="14100"/>
          <ac:picMkLst>
            <pc:docMk/>
            <pc:sldMk cId="1489516767" sldId="328"/>
            <ac:picMk id="8" creationId="{753A7A3C-6C5B-0393-1265-B0B37EAA1138}"/>
          </ac:picMkLst>
        </pc:picChg>
      </pc:sldChg>
      <pc:sldChg chg="addSp delSp modSp add mod ord">
        <pc:chgData name="Sara J Gretencord" userId="657cfa1f-d779-4543-bdf8-c6cc76546dd7" providerId="ADAL" clId="{9EA27F17-36CD-4D51-907B-E5CB48D2D2A0}" dt="2026-05-19T16:45:17.996" v="440" actId="1076"/>
        <pc:sldMkLst>
          <pc:docMk/>
          <pc:sldMk cId="2624985793" sldId="329"/>
        </pc:sldMkLst>
        <pc:spChg chg="add del mod">
          <ac:chgData name="Sara J Gretencord" userId="657cfa1f-d779-4543-bdf8-c6cc76546dd7" providerId="ADAL" clId="{9EA27F17-36CD-4D51-907B-E5CB48D2D2A0}" dt="2026-05-19T16:29:12.235" v="291" actId="22"/>
          <ac:spMkLst>
            <pc:docMk/>
            <pc:sldMk cId="2624985793" sldId="329"/>
            <ac:spMk id="3" creationId="{E17442DF-464B-4ACB-2A6B-959D64624AEE}"/>
          </ac:spMkLst>
        </pc:spChg>
        <pc:spChg chg="mod">
          <ac:chgData name="Sara J Gretencord" userId="657cfa1f-d779-4543-bdf8-c6cc76546dd7" providerId="ADAL" clId="{9EA27F17-36CD-4D51-907B-E5CB48D2D2A0}" dt="2026-05-19T16:28:29.017" v="282"/>
          <ac:spMkLst>
            <pc:docMk/>
            <pc:sldMk cId="2624985793" sldId="329"/>
            <ac:spMk id="6" creationId="{E9ECE20D-8DF1-D10F-6AE6-468022F708DF}"/>
          </ac:spMkLst>
        </pc:spChg>
        <pc:spChg chg="mod">
          <ac:chgData name="Sara J Gretencord" userId="657cfa1f-d779-4543-bdf8-c6cc76546dd7" providerId="ADAL" clId="{9EA27F17-36CD-4D51-907B-E5CB48D2D2A0}" dt="2026-05-19T16:45:17.996" v="440" actId="1076"/>
          <ac:spMkLst>
            <pc:docMk/>
            <pc:sldMk cId="2624985793" sldId="329"/>
            <ac:spMk id="7" creationId="{76184EEF-C0B1-DDB8-337B-A4E04136DCC9}"/>
          </ac:spMkLst>
        </pc:spChg>
        <pc:picChg chg="add mod ord">
          <ac:chgData name="Sara J Gretencord" userId="657cfa1f-d779-4543-bdf8-c6cc76546dd7" providerId="ADAL" clId="{9EA27F17-36CD-4D51-907B-E5CB48D2D2A0}" dt="2026-05-19T16:29:12.235" v="291" actId="22"/>
          <ac:picMkLst>
            <pc:docMk/>
            <pc:sldMk cId="2624985793" sldId="329"/>
            <ac:picMk id="8" creationId="{5B70699F-87ED-46A0-D507-DB4C9E894D69}"/>
          </ac:picMkLst>
        </pc:picChg>
        <pc:picChg chg="del">
          <ac:chgData name="Sara J Gretencord" userId="657cfa1f-d779-4543-bdf8-c6cc76546dd7" providerId="ADAL" clId="{9EA27F17-36CD-4D51-907B-E5CB48D2D2A0}" dt="2026-05-19T16:29:06.864" v="290" actId="478"/>
          <ac:picMkLst>
            <pc:docMk/>
            <pc:sldMk cId="2624985793" sldId="329"/>
            <ac:picMk id="9" creationId="{A4B4D73D-5E53-740E-7E17-F1392F98CF5C}"/>
          </ac:picMkLst>
        </pc:picChg>
      </pc:sldChg>
      <pc:sldChg chg="modSp add del mod">
        <pc:chgData name="Sara J Gretencord" userId="657cfa1f-d779-4543-bdf8-c6cc76546dd7" providerId="ADAL" clId="{9EA27F17-36CD-4D51-907B-E5CB48D2D2A0}" dt="2026-05-19T16:21:11.600" v="215" actId="2696"/>
        <pc:sldMkLst>
          <pc:docMk/>
          <pc:sldMk cId="0" sldId="330"/>
        </pc:sldMkLst>
        <pc:spChg chg="mod">
          <ac:chgData name="Sara J Gretencord" userId="657cfa1f-d779-4543-bdf8-c6cc76546dd7" providerId="ADAL" clId="{9EA27F17-36CD-4D51-907B-E5CB48D2D2A0}" dt="2026-05-19T16:14:55.085" v="176" actId="27636"/>
          <ac:spMkLst>
            <pc:docMk/>
            <pc:sldMk cId="0" sldId="330"/>
            <ac:spMk id="462" creationId="{00000000-0000-0000-0000-000000000000}"/>
          </ac:spMkLst>
        </pc:spChg>
      </pc:sldChg>
      <pc:sldChg chg="addSp delSp modSp add mod">
        <pc:chgData name="Sara J Gretencord" userId="657cfa1f-d779-4543-bdf8-c6cc76546dd7" providerId="ADAL" clId="{9EA27F17-36CD-4D51-907B-E5CB48D2D2A0}" dt="2026-05-19T16:44:09.319" v="437" actId="255"/>
        <pc:sldMkLst>
          <pc:docMk/>
          <pc:sldMk cId="3265119346" sldId="330"/>
        </pc:sldMkLst>
        <pc:spChg chg="del">
          <ac:chgData name="Sara J Gretencord" userId="657cfa1f-d779-4543-bdf8-c6cc76546dd7" providerId="ADAL" clId="{9EA27F17-36CD-4D51-907B-E5CB48D2D2A0}" dt="2026-05-19T16:43:04.745" v="425" actId="478"/>
          <ac:spMkLst>
            <pc:docMk/>
            <pc:sldMk cId="3265119346" sldId="330"/>
            <ac:spMk id="4" creationId="{3A780B63-1768-5D31-C8BB-FB9B0BCB33FD}"/>
          </ac:spMkLst>
        </pc:spChg>
        <pc:spChg chg="mod">
          <ac:chgData name="Sara J Gretencord" userId="657cfa1f-d779-4543-bdf8-c6cc76546dd7" providerId="ADAL" clId="{9EA27F17-36CD-4D51-907B-E5CB48D2D2A0}" dt="2026-05-19T16:44:09.319" v="437" actId="255"/>
          <ac:spMkLst>
            <pc:docMk/>
            <pc:sldMk cId="3265119346" sldId="330"/>
            <ac:spMk id="5" creationId="{2BFFD416-1EEB-D90E-B1D5-95E6EBA58585}"/>
          </ac:spMkLst>
        </pc:spChg>
        <pc:spChg chg="add del mod">
          <ac:chgData name="Sara J Gretencord" userId="657cfa1f-d779-4543-bdf8-c6cc76546dd7" providerId="ADAL" clId="{9EA27F17-36CD-4D51-907B-E5CB48D2D2A0}" dt="2026-05-19T16:42:30.395" v="418" actId="478"/>
          <ac:spMkLst>
            <pc:docMk/>
            <pc:sldMk cId="3265119346" sldId="330"/>
            <ac:spMk id="8" creationId="{0E0DBCAE-4EF3-1B00-245E-9B1FF3A1AE77}"/>
          </ac:spMkLst>
        </pc:spChg>
        <pc:spChg chg="add del mod">
          <ac:chgData name="Sara J Gretencord" userId="657cfa1f-d779-4543-bdf8-c6cc76546dd7" providerId="ADAL" clId="{9EA27F17-36CD-4D51-907B-E5CB48D2D2A0}" dt="2026-05-19T16:43:09.262" v="426" actId="478"/>
          <ac:spMkLst>
            <pc:docMk/>
            <pc:sldMk cId="3265119346" sldId="330"/>
            <ac:spMk id="10" creationId="{3D065782-75D1-C1D9-7DD8-5D620EDDA61A}"/>
          </ac:spMkLst>
        </pc:spChg>
        <pc:picChg chg="add mod">
          <ac:chgData name="Sara J Gretencord" userId="657cfa1f-d779-4543-bdf8-c6cc76546dd7" providerId="ADAL" clId="{9EA27F17-36CD-4D51-907B-E5CB48D2D2A0}" dt="2026-05-19T16:42:25.982" v="416" actId="1076"/>
          <ac:picMkLst>
            <pc:docMk/>
            <pc:sldMk cId="3265119346" sldId="330"/>
            <ac:picMk id="2" creationId="{2E642C5E-58E6-94EB-EB6E-BEEECFE63878}"/>
          </ac:picMkLst>
        </pc:picChg>
        <pc:picChg chg="del">
          <ac:chgData name="Sara J Gretencord" userId="657cfa1f-d779-4543-bdf8-c6cc76546dd7" providerId="ADAL" clId="{9EA27F17-36CD-4D51-907B-E5CB48D2D2A0}" dt="2026-05-19T16:42:27.610" v="417" actId="478"/>
          <ac:picMkLst>
            <pc:docMk/>
            <pc:sldMk cId="3265119346" sldId="330"/>
            <ac:picMk id="7" creationId="{EA938987-E963-A354-CB64-DFE8BA2EE126}"/>
          </ac:picMkLst>
        </pc:picChg>
      </pc:sldChg>
      <pc:sldChg chg="add del ord">
        <pc:chgData name="Sara J Gretencord" userId="657cfa1f-d779-4543-bdf8-c6cc76546dd7" providerId="ADAL" clId="{9EA27F17-36CD-4D51-907B-E5CB48D2D2A0}" dt="2026-05-19T16:36:10.910" v="377" actId="2696"/>
        <pc:sldMkLst>
          <pc:docMk/>
          <pc:sldMk cId="4279845918" sldId="331"/>
        </pc:sldMkLst>
      </pc:sldChg>
      <pc:sldMasterChg chg="delSldLayout">
        <pc:chgData name="Sara J Gretencord" userId="657cfa1f-d779-4543-bdf8-c6cc76546dd7" providerId="ADAL" clId="{9EA27F17-36CD-4D51-907B-E5CB48D2D2A0}" dt="2026-05-19T16:21:11.600" v="215" actId="2696"/>
        <pc:sldMasterMkLst>
          <pc:docMk/>
          <pc:sldMasterMk cId="3825614813" sldId="2147483648"/>
        </pc:sldMasterMkLst>
        <pc:sldLayoutChg chg="del">
          <pc:chgData name="Sara J Gretencord" userId="657cfa1f-d779-4543-bdf8-c6cc76546dd7" providerId="ADAL" clId="{9EA27F17-36CD-4D51-907B-E5CB48D2D2A0}" dt="2026-05-19T16:21:11.600" v="215" actId="2696"/>
          <pc:sldLayoutMkLst>
            <pc:docMk/>
            <pc:sldMasterMk cId="3825614813" sldId="2147483648"/>
            <pc:sldLayoutMk cId="1789735925" sldId="2147483749"/>
          </pc:sldLayoutMkLst>
        </pc:sldLayoutChg>
      </pc:sldMasterChg>
    </pc:docChg>
  </pc:docChgLst>
  <pc:docChgLst>
    <pc:chgData name="Sara J Gretencord" userId="S::sgreten@purdue.edu::657cfa1f-d779-4543-bdf8-c6cc76546dd7" providerId="AD" clId="Web-{28D77DF3-A5BC-8D9B-D6EF-6818787CB776}"/>
    <pc:docChg chg="modSld">
      <pc:chgData name="Sara J Gretencord" userId="S::sgreten@purdue.edu::657cfa1f-d779-4543-bdf8-c6cc76546dd7" providerId="AD" clId="Web-{28D77DF3-A5BC-8D9B-D6EF-6818787CB776}" dt="2026-05-20T21:01:58.130" v="0" actId="20577"/>
      <pc:docMkLst>
        <pc:docMk/>
      </pc:docMkLst>
      <pc:sldChg chg="modSp">
        <pc:chgData name="Sara J Gretencord" userId="S::sgreten@purdue.edu::657cfa1f-d779-4543-bdf8-c6cc76546dd7" providerId="AD" clId="Web-{28D77DF3-A5BC-8D9B-D6EF-6818787CB776}" dt="2026-05-20T21:01:58.130" v="0" actId="20577"/>
        <pc:sldMkLst>
          <pc:docMk/>
          <pc:sldMk cId="4006257260" sldId="300"/>
        </pc:sldMkLst>
        <pc:spChg chg="mod">
          <ac:chgData name="Sara J Gretencord" userId="S::sgreten@purdue.edu::657cfa1f-d779-4543-bdf8-c6cc76546dd7" providerId="AD" clId="Web-{28D77DF3-A5BC-8D9B-D6EF-6818787CB776}" dt="2026-05-20T21:01:58.130" v="0" actId="20577"/>
          <ac:spMkLst>
            <pc:docMk/>
            <pc:sldMk cId="4006257260" sldId="300"/>
            <ac:spMk id="4" creationId="{ACF61C6F-27B2-9517-8D55-BB4A4187A09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98483E-73A9-4E4F-88D8-AEBCF963A9D0}"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5F802B56-CBBA-4921-8018-7050E4E363E3}">
      <dgm:prSet phldrT="[Text]" custT="1"/>
      <dgm:spPr/>
      <dgm:t>
        <a:bodyPr/>
        <a:lstStyle/>
        <a:p>
          <a:r>
            <a:rPr lang="en-US" sz="1800" b="1">
              <a:solidFill>
                <a:schemeClr val="tx1"/>
              </a:solidFill>
              <a:latin typeface="Open Sans"/>
              <a:ea typeface="Open Sans"/>
              <a:cs typeface="Open Sans"/>
            </a:rPr>
            <a:t>Submit Course Review Request (via Qualtrics) OR Data Obtained via </a:t>
          </a:r>
          <a:r>
            <a:rPr lang="en-US" sz="1800" b="1" err="1">
              <a:solidFill>
                <a:schemeClr val="tx1"/>
              </a:solidFill>
              <a:latin typeface="Open Sans"/>
              <a:ea typeface="Open Sans"/>
              <a:cs typeface="Open Sans"/>
            </a:rPr>
            <a:t>iData</a:t>
          </a:r>
          <a:endParaRPr lang="en-US" sz="1800">
            <a:solidFill>
              <a:schemeClr val="tx1"/>
            </a:solidFill>
          </a:endParaRPr>
        </a:p>
      </dgm:t>
    </dgm:pt>
    <dgm:pt modelId="{D1C9A582-D006-4DEE-8153-3F9D9311D3C3}" type="parTrans" cxnId="{85A3FBAB-7042-4A61-B6F7-0F2B0B812153}">
      <dgm:prSet/>
      <dgm:spPr/>
      <dgm:t>
        <a:bodyPr/>
        <a:lstStyle/>
        <a:p>
          <a:endParaRPr lang="en-US"/>
        </a:p>
      </dgm:t>
    </dgm:pt>
    <dgm:pt modelId="{8761640A-67A8-4ECB-89C5-3155830D95C4}" type="sibTrans" cxnId="{85A3FBAB-7042-4A61-B6F7-0F2B0B812153}">
      <dgm:prSet/>
      <dgm:spPr/>
      <dgm:t>
        <a:bodyPr/>
        <a:lstStyle/>
        <a:p>
          <a:endParaRPr lang="en-US"/>
        </a:p>
      </dgm:t>
    </dgm:pt>
    <dgm:pt modelId="{967846D5-626E-4618-A740-701459DF06EF}">
      <dgm:prSet phldrT="[Text]" custT="1"/>
      <dgm:spPr/>
      <dgm:t>
        <a:bodyPr/>
        <a:lstStyle/>
        <a:p>
          <a:r>
            <a:rPr lang="en-US" sz="1800" b="1">
              <a:solidFill>
                <a:schemeClr val="tx1"/>
              </a:solidFill>
              <a:latin typeface="Open Sans"/>
              <a:ea typeface="Open Sans"/>
              <a:cs typeface="Open Sans"/>
            </a:rPr>
            <a:t>Data Processed &amp; Tracked (Excel/SharePoint)</a:t>
          </a:r>
          <a:endParaRPr lang="en-US" sz="1800">
            <a:solidFill>
              <a:schemeClr val="tx1"/>
            </a:solidFill>
          </a:endParaRPr>
        </a:p>
      </dgm:t>
    </dgm:pt>
    <dgm:pt modelId="{ABAE4D6E-CA08-4852-BB50-58743B503469}" type="parTrans" cxnId="{096F94EB-4716-4C07-8A29-46D0EE3F52CE}">
      <dgm:prSet/>
      <dgm:spPr/>
      <dgm:t>
        <a:bodyPr/>
        <a:lstStyle/>
        <a:p>
          <a:endParaRPr lang="en-US"/>
        </a:p>
      </dgm:t>
    </dgm:pt>
    <dgm:pt modelId="{26B7735F-5E5A-4EB6-A958-CEA541DD10E3}" type="sibTrans" cxnId="{096F94EB-4716-4C07-8A29-46D0EE3F52CE}">
      <dgm:prSet/>
      <dgm:spPr/>
      <dgm:t>
        <a:bodyPr/>
        <a:lstStyle/>
        <a:p>
          <a:endParaRPr lang="en-US"/>
        </a:p>
      </dgm:t>
    </dgm:pt>
    <dgm:pt modelId="{AA2ACA57-570D-437D-A8EB-A9792C35B453}">
      <dgm:prSet phldrT="[Text]" custT="1"/>
      <dgm:spPr/>
      <dgm:t>
        <a:bodyPr/>
        <a:lstStyle/>
        <a:p>
          <a:r>
            <a:rPr lang="en-US" sz="1800" b="1">
              <a:solidFill>
                <a:schemeClr val="tx1"/>
              </a:solidFill>
              <a:latin typeface="Open Sans"/>
              <a:ea typeface="Open Sans"/>
              <a:cs typeface="Open Sans"/>
            </a:rPr>
            <a:t>Communication with Admin Leads &amp; Faculty</a:t>
          </a:r>
          <a:endParaRPr lang="en-US" sz="1800">
            <a:solidFill>
              <a:schemeClr val="tx1"/>
            </a:solidFill>
          </a:endParaRPr>
        </a:p>
      </dgm:t>
    </dgm:pt>
    <dgm:pt modelId="{C0AE84CD-6B84-46F3-8384-723A73937935}" type="parTrans" cxnId="{2D5B641D-32AC-47E3-9E3D-6950693A1B65}">
      <dgm:prSet/>
      <dgm:spPr/>
      <dgm:t>
        <a:bodyPr/>
        <a:lstStyle/>
        <a:p>
          <a:endParaRPr lang="en-US"/>
        </a:p>
      </dgm:t>
    </dgm:pt>
    <dgm:pt modelId="{4BCF6806-1C31-4B13-B1D3-06D35371249D}" type="sibTrans" cxnId="{2D5B641D-32AC-47E3-9E3D-6950693A1B65}">
      <dgm:prSet/>
      <dgm:spPr/>
      <dgm:t>
        <a:bodyPr/>
        <a:lstStyle/>
        <a:p>
          <a:endParaRPr lang="en-US"/>
        </a:p>
      </dgm:t>
    </dgm:pt>
    <dgm:pt modelId="{4EE10812-1932-4F55-BBAB-E16EA2096478}">
      <dgm:prSet phldrT="[Text]" custT="1"/>
      <dgm:spPr/>
      <dgm:t>
        <a:bodyPr/>
        <a:lstStyle/>
        <a:p>
          <a:r>
            <a:rPr lang="en-US" sz="1800" b="1">
              <a:solidFill>
                <a:schemeClr val="tx1"/>
              </a:solidFill>
              <a:latin typeface="Open Sans"/>
              <a:ea typeface="Open Sans"/>
              <a:cs typeface="Open Sans"/>
            </a:rPr>
            <a:t>Courses Assigned, Reviewed, and Updated</a:t>
          </a:r>
          <a:endParaRPr lang="en-US" sz="1800">
            <a:solidFill>
              <a:schemeClr val="tx1"/>
            </a:solidFill>
          </a:endParaRPr>
        </a:p>
      </dgm:t>
    </dgm:pt>
    <dgm:pt modelId="{B7559C11-2C51-4488-86CA-C629F786C2FF}" type="parTrans" cxnId="{D38D5DAA-9EE1-4DEB-8E3C-5BA3CD68EE4F}">
      <dgm:prSet/>
      <dgm:spPr/>
      <dgm:t>
        <a:bodyPr/>
        <a:lstStyle/>
        <a:p>
          <a:endParaRPr lang="en-US"/>
        </a:p>
      </dgm:t>
    </dgm:pt>
    <dgm:pt modelId="{204BF407-7970-4A05-A378-EF7062D62307}" type="sibTrans" cxnId="{D38D5DAA-9EE1-4DEB-8E3C-5BA3CD68EE4F}">
      <dgm:prSet/>
      <dgm:spPr/>
      <dgm:t>
        <a:bodyPr/>
        <a:lstStyle/>
        <a:p>
          <a:endParaRPr lang="en-US"/>
        </a:p>
      </dgm:t>
    </dgm:pt>
    <dgm:pt modelId="{43A240B7-9097-4F3C-AFBA-DDAD76ED9C95}" type="pres">
      <dgm:prSet presAssocID="{1098483E-73A9-4E4F-88D8-AEBCF963A9D0}" presName="Name0" presStyleCnt="0">
        <dgm:presLayoutVars>
          <dgm:chMax val="11"/>
          <dgm:chPref val="11"/>
          <dgm:dir/>
          <dgm:resizeHandles/>
        </dgm:presLayoutVars>
      </dgm:prSet>
      <dgm:spPr/>
    </dgm:pt>
    <dgm:pt modelId="{3E72DFF8-DFC0-4050-8181-7799602A0388}" type="pres">
      <dgm:prSet presAssocID="{4EE10812-1932-4F55-BBAB-E16EA2096478}" presName="Accent4" presStyleCnt="0"/>
      <dgm:spPr/>
    </dgm:pt>
    <dgm:pt modelId="{43752E8F-6465-46E0-84E3-95BA83D47C2C}" type="pres">
      <dgm:prSet presAssocID="{4EE10812-1932-4F55-BBAB-E16EA2096478}" presName="Accent" presStyleLbl="node1" presStyleIdx="0" presStyleCnt="4"/>
      <dgm:spPr/>
    </dgm:pt>
    <dgm:pt modelId="{4CA20AB2-9410-4803-95C1-D495EDED45F7}" type="pres">
      <dgm:prSet presAssocID="{4EE10812-1932-4F55-BBAB-E16EA2096478}" presName="ParentBackground4" presStyleCnt="0"/>
      <dgm:spPr/>
    </dgm:pt>
    <dgm:pt modelId="{B7F2B7C9-935D-4133-920D-AC68798916FE}" type="pres">
      <dgm:prSet presAssocID="{4EE10812-1932-4F55-BBAB-E16EA2096478}" presName="ParentBackground" presStyleLbl="fgAcc1" presStyleIdx="0" presStyleCnt="4"/>
      <dgm:spPr/>
    </dgm:pt>
    <dgm:pt modelId="{362E328D-43F0-48E8-8BD7-306725FEEB9B}" type="pres">
      <dgm:prSet presAssocID="{4EE10812-1932-4F55-BBAB-E16EA2096478}" presName="Parent4" presStyleLbl="revTx" presStyleIdx="0" presStyleCnt="0">
        <dgm:presLayoutVars>
          <dgm:chMax val="1"/>
          <dgm:chPref val="1"/>
          <dgm:bulletEnabled val="1"/>
        </dgm:presLayoutVars>
      </dgm:prSet>
      <dgm:spPr/>
    </dgm:pt>
    <dgm:pt modelId="{E944D661-AFDF-43F5-940F-13EAC308E321}" type="pres">
      <dgm:prSet presAssocID="{AA2ACA57-570D-437D-A8EB-A9792C35B453}" presName="Accent3" presStyleCnt="0"/>
      <dgm:spPr/>
    </dgm:pt>
    <dgm:pt modelId="{08FBBBA0-B8C4-4CA1-A226-B81B990091BD}" type="pres">
      <dgm:prSet presAssocID="{AA2ACA57-570D-437D-A8EB-A9792C35B453}" presName="Accent" presStyleLbl="node1" presStyleIdx="1" presStyleCnt="4"/>
      <dgm:spPr/>
    </dgm:pt>
    <dgm:pt modelId="{CA5B943C-A0A3-4340-BAB2-DE3AABBD0C94}" type="pres">
      <dgm:prSet presAssocID="{AA2ACA57-570D-437D-A8EB-A9792C35B453}" presName="ParentBackground3" presStyleCnt="0"/>
      <dgm:spPr/>
    </dgm:pt>
    <dgm:pt modelId="{A31D7B4F-1899-4A2F-8400-8ABDBB4153CC}" type="pres">
      <dgm:prSet presAssocID="{AA2ACA57-570D-437D-A8EB-A9792C35B453}" presName="ParentBackground" presStyleLbl="fgAcc1" presStyleIdx="1" presStyleCnt="4" custScaleX="113628"/>
      <dgm:spPr/>
    </dgm:pt>
    <dgm:pt modelId="{9DF7870B-0704-4954-862D-538AD6772A11}" type="pres">
      <dgm:prSet presAssocID="{AA2ACA57-570D-437D-A8EB-A9792C35B453}" presName="Parent3" presStyleLbl="revTx" presStyleIdx="0" presStyleCnt="0">
        <dgm:presLayoutVars>
          <dgm:chMax val="1"/>
          <dgm:chPref val="1"/>
          <dgm:bulletEnabled val="1"/>
        </dgm:presLayoutVars>
      </dgm:prSet>
      <dgm:spPr/>
    </dgm:pt>
    <dgm:pt modelId="{584BBFF6-8A06-49A6-B166-28816B99DE42}" type="pres">
      <dgm:prSet presAssocID="{967846D5-626E-4618-A740-701459DF06EF}" presName="Accent2" presStyleCnt="0"/>
      <dgm:spPr/>
    </dgm:pt>
    <dgm:pt modelId="{E532D555-B561-4485-9F10-1DE957BA14C9}" type="pres">
      <dgm:prSet presAssocID="{967846D5-626E-4618-A740-701459DF06EF}" presName="Accent" presStyleLbl="node1" presStyleIdx="2" presStyleCnt="4"/>
      <dgm:spPr/>
    </dgm:pt>
    <dgm:pt modelId="{CDA43659-1833-45B8-9408-2FDCB84F8DA3}" type="pres">
      <dgm:prSet presAssocID="{967846D5-626E-4618-A740-701459DF06EF}" presName="ParentBackground2" presStyleCnt="0"/>
      <dgm:spPr/>
    </dgm:pt>
    <dgm:pt modelId="{2BCB41D7-D6E1-4D8C-AFFC-C5C2FBB04A84}" type="pres">
      <dgm:prSet presAssocID="{967846D5-626E-4618-A740-701459DF06EF}" presName="ParentBackground" presStyleLbl="fgAcc1" presStyleIdx="2" presStyleCnt="4" custScaleX="119635"/>
      <dgm:spPr/>
    </dgm:pt>
    <dgm:pt modelId="{67967094-990B-4856-B3CF-AC7196240833}" type="pres">
      <dgm:prSet presAssocID="{967846D5-626E-4618-A740-701459DF06EF}" presName="Parent2" presStyleLbl="revTx" presStyleIdx="0" presStyleCnt="0">
        <dgm:presLayoutVars>
          <dgm:chMax val="1"/>
          <dgm:chPref val="1"/>
          <dgm:bulletEnabled val="1"/>
        </dgm:presLayoutVars>
      </dgm:prSet>
      <dgm:spPr/>
    </dgm:pt>
    <dgm:pt modelId="{4F1566FC-6691-4FFD-AE29-DCA027987D11}" type="pres">
      <dgm:prSet presAssocID="{5F802B56-CBBA-4921-8018-7050E4E363E3}" presName="Accent1" presStyleCnt="0"/>
      <dgm:spPr/>
    </dgm:pt>
    <dgm:pt modelId="{F2DF9DCC-9F93-4C37-A395-90CBEF118FBE}" type="pres">
      <dgm:prSet presAssocID="{5F802B56-CBBA-4921-8018-7050E4E363E3}" presName="Accent" presStyleLbl="node1" presStyleIdx="3" presStyleCnt="4"/>
      <dgm:spPr/>
    </dgm:pt>
    <dgm:pt modelId="{660B21BA-B58A-4369-A183-BFF3FC03CADC}" type="pres">
      <dgm:prSet presAssocID="{5F802B56-CBBA-4921-8018-7050E4E363E3}" presName="ParentBackground1" presStyleCnt="0"/>
      <dgm:spPr/>
    </dgm:pt>
    <dgm:pt modelId="{F43EDC64-A450-41AF-9EA4-8F947E71F0FC}" type="pres">
      <dgm:prSet presAssocID="{5F802B56-CBBA-4921-8018-7050E4E363E3}" presName="ParentBackground" presStyleLbl="fgAcc1" presStyleIdx="3" presStyleCnt="4"/>
      <dgm:spPr/>
    </dgm:pt>
    <dgm:pt modelId="{3AB18011-0754-4125-BF66-8DE5AC73F305}" type="pres">
      <dgm:prSet presAssocID="{5F802B56-CBBA-4921-8018-7050E4E363E3}" presName="Parent1" presStyleLbl="revTx" presStyleIdx="0" presStyleCnt="0">
        <dgm:presLayoutVars>
          <dgm:chMax val="1"/>
          <dgm:chPref val="1"/>
          <dgm:bulletEnabled val="1"/>
        </dgm:presLayoutVars>
      </dgm:prSet>
      <dgm:spPr/>
    </dgm:pt>
  </dgm:ptLst>
  <dgm:cxnLst>
    <dgm:cxn modelId="{57CEAE10-96D2-4AEA-BA3C-9070198EAE78}" type="presOf" srcId="{5F802B56-CBBA-4921-8018-7050E4E363E3}" destId="{F43EDC64-A450-41AF-9EA4-8F947E71F0FC}" srcOrd="0" destOrd="0" presId="urn:microsoft.com/office/officeart/2011/layout/CircleProcess"/>
    <dgm:cxn modelId="{84723512-635D-4E28-AE02-DEBF85896366}" type="presOf" srcId="{5F802B56-CBBA-4921-8018-7050E4E363E3}" destId="{3AB18011-0754-4125-BF66-8DE5AC73F305}" srcOrd="1" destOrd="0" presId="urn:microsoft.com/office/officeart/2011/layout/CircleProcess"/>
    <dgm:cxn modelId="{6CEDA813-AD51-4254-AA84-9B63E73183E6}" type="presOf" srcId="{4EE10812-1932-4F55-BBAB-E16EA2096478}" destId="{B7F2B7C9-935D-4133-920D-AC68798916FE}" srcOrd="0" destOrd="0" presId="urn:microsoft.com/office/officeart/2011/layout/CircleProcess"/>
    <dgm:cxn modelId="{2D5B641D-32AC-47E3-9E3D-6950693A1B65}" srcId="{1098483E-73A9-4E4F-88D8-AEBCF963A9D0}" destId="{AA2ACA57-570D-437D-A8EB-A9792C35B453}" srcOrd="2" destOrd="0" parTransId="{C0AE84CD-6B84-46F3-8384-723A73937935}" sibTransId="{4BCF6806-1C31-4B13-B1D3-06D35371249D}"/>
    <dgm:cxn modelId="{CB03C960-1AC6-4917-8183-6C1FB478C465}" type="presOf" srcId="{1098483E-73A9-4E4F-88D8-AEBCF963A9D0}" destId="{43A240B7-9097-4F3C-AFBA-DDAD76ED9C95}" srcOrd="0" destOrd="0" presId="urn:microsoft.com/office/officeart/2011/layout/CircleProcess"/>
    <dgm:cxn modelId="{5B734A44-6B99-4923-8836-B329DE54713D}" type="presOf" srcId="{967846D5-626E-4618-A740-701459DF06EF}" destId="{2BCB41D7-D6E1-4D8C-AFFC-C5C2FBB04A84}" srcOrd="0" destOrd="0" presId="urn:microsoft.com/office/officeart/2011/layout/CircleProcess"/>
    <dgm:cxn modelId="{ECA9DB6F-9B61-4CB0-AB74-A422F90377ED}" type="presOf" srcId="{AA2ACA57-570D-437D-A8EB-A9792C35B453}" destId="{A31D7B4F-1899-4A2F-8400-8ABDBB4153CC}" srcOrd="0" destOrd="0" presId="urn:microsoft.com/office/officeart/2011/layout/CircleProcess"/>
    <dgm:cxn modelId="{AD4F3395-7708-40E1-9844-6BAC9D91A3FE}" type="presOf" srcId="{4EE10812-1932-4F55-BBAB-E16EA2096478}" destId="{362E328D-43F0-48E8-8BD7-306725FEEB9B}" srcOrd="1" destOrd="0" presId="urn:microsoft.com/office/officeart/2011/layout/CircleProcess"/>
    <dgm:cxn modelId="{D38D5DAA-9EE1-4DEB-8E3C-5BA3CD68EE4F}" srcId="{1098483E-73A9-4E4F-88D8-AEBCF963A9D0}" destId="{4EE10812-1932-4F55-BBAB-E16EA2096478}" srcOrd="3" destOrd="0" parTransId="{B7559C11-2C51-4488-86CA-C629F786C2FF}" sibTransId="{204BF407-7970-4A05-A378-EF7062D62307}"/>
    <dgm:cxn modelId="{85A3FBAB-7042-4A61-B6F7-0F2B0B812153}" srcId="{1098483E-73A9-4E4F-88D8-AEBCF963A9D0}" destId="{5F802B56-CBBA-4921-8018-7050E4E363E3}" srcOrd="0" destOrd="0" parTransId="{D1C9A582-D006-4DEE-8153-3F9D9311D3C3}" sibTransId="{8761640A-67A8-4ECB-89C5-3155830D95C4}"/>
    <dgm:cxn modelId="{F327DCB6-229C-4924-B904-D2B87F60E999}" type="presOf" srcId="{967846D5-626E-4618-A740-701459DF06EF}" destId="{67967094-990B-4856-B3CF-AC7196240833}" srcOrd="1" destOrd="0" presId="urn:microsoft.com/office/officeart/2011/layout/CircleProcess"/>
    <dgm:cxn modelId="{096F94EB-4716-4C07-8A29-46D0EE3F52CE}" srcId="{1098483E-73A9-4E4F-88D8-AEBCF963A9D0}" destId="{967846D5-626E-4618-A740-701459DF06EF}" srcOrd="1" destOrd="0" parTransId="{ABAE4D6E-CA08-4852-BB50-58743B503469}" sibTransId="{26B7735F-5E5A-4EB6-A958-CEA541DD10E3}"/>
    <dgm:cxn modelId="{A25DC5EE-7921-48C5-93BE-E2383CBD9E59}" type="presOf" srcId="{AA2ACA57-570D-437D-A8EB-A9792C35B453}" destId="{9DF7870B-0704-4954-862D-538AD6772A11}" srcOrd="1" destOrd="0" presId="urn:microsoft.com/office/officeart/2011/layout/CircleProcess"/>
    <dgm:cxn modelId="{0E50DC5A-6389-42E7-9AD0-28BC6F93FE84}" type="presParOf" srcId="{43A240B7-9097-4F3C-AFBA-DDAD76ED9C95}" destId="{3E72DFF8-DFC0-4050-8181-7799602A0388}" srcOrd="0" destOrd="0" presId="urn:microsoft.com/office/officeart/2011/layout/CircleProcess"/>
    <dgm:cxn modelId="{821C60C7-9B74-4CA4-BB3F-1D220A428037}" type="presParOf" srcId="{3E72DFF8-DFC0-4050-8181-7799602A0388}" destId="{43752E8F-6465-46E0-84E3-95BA83D47C2C}" srcOrd="0" destOrd="0" presId="urn:microsoft.com/office/officeart/2011/layout/CircleProcess"/>
    <dgm:cxn modelId="{715F59A1-E441-408F-B9D3-F91D52FA2603}" type="presParOf" srcId="{43A240B7-9097-4F3C-AFBA-DDAD76ED9C95}" destId="{4CA20AB2-9410-4803-95C1-D495EDED45F7}" srcOrd="1" destOrd="0" presId="urn:microsoft.com/office/officeart/2011/layout/CircleProcess"/>
    <dgm:cxn modelId="{D46CA125-CA6A-44F6-8BF0-B5F38DF98595}" type="presParOf" srcId="{4CA20AB2-9410-4803-95C1-D495EDED45F7}" destId="{B7F2B7C9-935D-4133-920D-AC68798916FE}" srcOrd="0" destOrd="0" presId="urn:microsoft.com/office/officeart/2011/layout/CircleProcess"/>
    <dgm:cxn modelId="{862F30E3-050D-4014-A371-C85F203D5F6E}" type="presParOf" srcId="{43A240B7-9097-4F3C-AFBA-DDAD76ED9C95}" destId="{362E328D-43F0-48E8-8BD7-306725FEEB9B}" srcOrd="2" destOrd="0" presId="urn:microsoft.com/office/officeart/2011/layout/CircleProcess"/>
    <dgm:cxn modelId="{E1502327-0FF1-42EC-854B-076FC028CE27}" type="presParOf" srcId="{43A240B7-9097-4F3C-AFBA-DDAD76ED9C95}" destId="{E944D661-AFDF-43F5-940F-13EAC308E321}" srcOrd="3" destOrd="0" presId="urn:microsoft.com/office/officeart/2011/layout/CircleProcess"/>
    <dgm:cxn modelId="{D5CD7B20-C6F2-4D97-A294-3DACA398578D}" type="presParOf" srcId="{E944D661-AFDF-43F5-940F-13EAC308E321}" destId="{08FBBBA0-B8C4-4CA1-A226-B81B990091BD}" srcOrd="0" destOrd="0" presId="urn:microsoft.com/office/officeart/2011/layout/CircleProcess"/>
    <dgm:cxn modelId="{BC3D31A3-421E-458C-9F37-D29362497AEB}" type="presParOf" srcId="{43A240B7-9097-4F3C-AFBA-DDAD76ED9C95}" destId="{CA5B943C-A0A3-4340-BAB2-DE3AABBD0C94}" srcOrd="4" destOrd="0" presId="urn:microsoft.com/office/officeart/2011/layout/CircleProcess"/>
    <dgm:cxn modelId="{601F4E0B-5D1E-4622-80FD-A8A53F6F6F8A}" type="presParOf" srcId="{CA5B943C-A0A3-4340-BAB2-DE3AABBD0C94}" destId="{A31D7B4F-1899-4A2F-8400-8ABDBB4153CC}" srcOrd="0" destOrd="0" presId="urn:microsoft.com/office/officeart/2011/layout/CircleProcess"/>
    <dgm:cxn modelId="{EAA15B97-40BA-49C6-BB79-A9A58A7EEB44}" type="presParOf" srcId="{43A240B7-9097-4F3C-AFBA-DDAD76ED9C95}" destId="{9DF7870B-0704-4954-862D-538AD6772A11}" srcOrd="5" destOrd="0" presId="urn:microsoft.com/office/officeart/2011/layout/CircleProcess"/>
    <dgm:cxn modelId="{AEBFF8CA-827D-4036-98B6-8E0899FB76A9}" type="presParOf" srcId="{43A240B7-9097-4F3C-AFBA-DDAD76ED9C95}" destId="{584BBFF6-8A06-49A6-B166-28816B99DE42}" srcOrd="6" destOrd="0" presId="urn:microsoft.com/office/officeart/2011/layout/CircleProcess"/>
    <dgm:cxn modelId="{D8A6DFB6-663A-4699-930B-E7EA91792086}" type="presParOf" srcId="{584BBFF6-8A06-49A6-B166-28816B99DE42}" destId="{E532D555-B561-4485-9F10-1DE957BA14C9}" srcOrd="0" destOrd="0" presId="urn:microsoft.com/office/officeart/2011/layout/CircleProcess"/>
    <dgm:cxn modelId="{9B385D54-9ADA-45A3-9006-24951BA29B61}" type="presParOf" srcId="{43A240B7-9097-4F3C-AFBA-DDAD76ED9C95}" destId="{CDA43659-1833-45B8-9408-2FDCB84F8DA3}" srcOrd="7" destOrd="0" presId="urn:microsoft.com/office/officeart/2011/layout/CircleProcess"/>
    <dgm:cxn modelId="{77D90FDC-CFA1-4621-8A07-8B8E636E589C}" type="presParOf" srcId="{CDA43659-1833-45B8-9408-2FDCB84F8DA3}" destId="{2BCB41D7-D6E1-4D8C-AFFC-C5C2FBB04A84}" srcOrd="0" destOrd="0" presId="urn:microsoft.com/office/officeart/2011/layout/CircleProcess"/>
    <dgm:cxn modelId="{FBEE8963-FB84-49D7-B16C-9E73352A6D63}" type="presParOf" srcId="{43A240B7-9097-4F3C-AFBA-DDAD76ED9C95}" destId="{67967094-990B-4856-B3CF-AC7196240833}" srcOrd="8" destOrd="0" presId="urn:microsoft.com/office/officeart/2011/layout/CircleProcess"/>
    <dgm:cxn modelId="{6EAD792C-D2D5-4CDA-9B92-795927C82DA7}" type="presParOf" srcId="{43A240B7-9097-4F3C-AFBA-DDAD76ED9C95}" destId="{4F1566FC-6691-4FFD-AE29-DCA027987D11}" srcOrd="9" destOrd="0" presId="urn:microsoft.com/office/officeart/2011/layout/CircleProcess"/>
    <dgm:cxn modelId="{E5BDE702-32CC-45EE-A385-52D928EE9CF4}" type="presParOf" srcId="{4F1566FC-6691-4FFD-AE29-DCA027987D11}" destId="{F2DF9DCC-9F93-4C37-A395-90CBEF118FBE}" srcOrd="0" destOrd="0" presId="urn:microsoft.com/office/officeart/2011/layout/CircleProcess"/>
    <dgm:cxn modelId="{36A320C9-65F1-4ADB-A8EC-5EB0A4618C4E}" type="presParOf" srcId="{43A240B7-9097-4F3C-AFBA-DDAD76ED9C95}" destId="{660B21BA-B58A-4369-A183-BFF3FC03CADC}" srcOrd="10" destOrd="0" presId="urn:microsoft.com/office/officeart/2011/layout/CircleProcess"/>
    <dgm:cxn modelId="{A272EDDD-E50F-43A4-8B65-CDC24B781F71}" type="presParOf" srcId="{660B21BA-B58A-4369-A183-BFF3FC03CADC}" destId="{F43EDC64-A450-41AF-9EA4-8F947E71F0FC}" srcOrd="0" destOrd="0" presId="urn:microsoft.com/office/officeart/2011/layout/CircleProcess"/>
    <dgm:cxn modelId="{B3E123F0-90AA-4737-98F4-C75171284BD5}" type="presParOf" srcId="{43A240B7-9097-4F3C-AFBA-DDAD76ED9C95}" destId="{3AB18011-0754-4125-BF66-8DE5AC73F305}" srcOrd="11"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752E8F-6465-46E0-84E3-95BA83D47C2C}">
      <dsp:nvSpPr>
        <dsp:cNvPr id="0" name=""/>
        <dsp:cNvSpPr/>
      </dsp:nvSpPr>
      <dsp:spPr>
        <a:xfrm>
          <a:off x="9151820" y="1045077"/>
          <a:ext cx="2740092" cy="274023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F2B7C9-935D-4133-920D-AC68798916FE}">
      <dsp:nvSpPr>
        <dsp:cNvPr id="0" name=""/>
        <dsp:cNvSpPr/>
      </dsp:nvSpPr>
      <dsp:spPr>
        <a:xfrm>
          <a:off x="9243470" y="1136434"/>
          <a:ext cx="2557968" cy="2557518"/>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latin typeface="Open Sans"/>
              <a:ea typeface="Open Sans"/>
              <a:cs typeface="Open Sans"/>
            </a:rPr>
            <a:t>Courses Assigned, Reviewed, and Updated</a:t>
          </a:r>
          <a:endParaRPr lang="en-US" sz="1800" kern="1200">
            <a:solidFill>
              <a:schemeClr val="tx1"/>
            </a:solidFill>
          </a:endParaRPr>
        </a:p>
      </dsp:txBody>
      <dsp:txXfrm>
        <a:off x="9608894" y="1501863"/>
        <a:ext cx="1827120" cy="1826661"/>
      </dsp:txXfrm>
    </dsp:sp>
    <dsp:sp modelId="{08FBBBA0-B8C4-4CA1-A226-B81B990091BD}">
      <dsp:nvSpPr>
        <dsp:cNvPr id="0" name=""/>
        <dsp:cNvSpPr/>
      </dsp:nvSpPr>
      <dsp:spPr>
        <a:xfrm rot="2700000">
          <a:off x="6308305" y="1044884"/>
          <a:ext cx="2740137" cy="274013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1D7B4F-1899-4A2F-8400-8ABDBB4153CC}">
      <dsp:nvSpPr>
        <dsp:cNvPr id="0" name=""/>
        <dsp:cNvSpPr/>
      </dsp:nvSpPr>
      <dsp:spPr>
        <a:xfrm>
          <a:off x="6237427" y="1136434"/>
          <a:ext cx="2906568" cy="2557518"/>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latin typeface="Open Sans"/>
              <a:ea typeface="Open Sans"/>
              <a:cs typeface="Open Sans"/>
            </a:rPr>
            <a:t>Communication with Admin Leads &amp; Faculty</a:t>
          </a:r>
          <a:endParaRPr lang="en-US" sz="1800" kern="1200">
            <a:solidFill>
              <a:schemeClr val="tx1"/>
            </a:solidFill>
          </a:endParaRPr>
        </a:p>
      </dsp:txBody>
      <dsp:txXfrm>
        <a:off x="6652651" y="1501863"/>
        <a:ext cx="2076120" cy="1826661"/>
      </dsp:txXfrm>
    </dsp:sp>
    <dsp:sp modelId="{E532D555-B561-4485-9F10-1DE957BA14C9}">
      <dsp:nvSpPr>
        <dsp:cNvPr id="0" name=""/>
        <dsp:cNvSpPr/>
      </dsp:nvSpPr>
      <dsp:spPr>
        <a:xfrm rot="2700000">
          <a:off x="3488313" y="1044884"/>
          <a:ext cx="2740137" cy="274013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CB41D7-D6E1-4D8C-AFFC-C5C2FBB04A84}">
      <dsp:nvSpPr>
        <dsp:cNvPr id="0" name=""/>
        <dsp:cNvSpPr/>
      </dsp:nvSpPr>
      <dsp:spPr>
        <a:xfrm>
          <a:off x="3328856" y="1136434"/>
          <a:ext cx="3060225" cy="2557518"/>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latin typeface="Open Sans"/>
              <a:ea typeface="Open Sans"/>
              <a:cs typeface="Open Sans"/>
            </a:rPr>
            <a:t>Data Processed &amp; Tracked (Excel/SharePoint)</a:t>
          </a:r>
          <a:endParaRPr lang="en-US" sz="1800" kern="1200">
            <a:solidFill>
              <a:schemeClr val="tx1"/>
            </a:solidFill>
          </a:endParaRPr>
        </a:p>
      </dsp:txBody>
      <dsp:txXfrm>
        <a:off x="3766031" y="1501863"/>
        <a:ext cx="2185875" cy="1826661"/>
      </dsp:txXfrm>
    </dsp:sp>
    <dsp:sp modelId="{F2DF9DCC-9F93-4C37-A395-90CBEF118FBE}">
      <dsp:nvSpPr>
        <dsp:cNvPr id="0" name=""/>
        <dsp:cNvSpPr/>
      </dsp:nvSpPr>
      <dsp:spPr>
        <a:xfrm rot="2700000">
          <a:off x="656570" y="1044884"/>
          <a:ext cx="2740137" cy="2740137"/>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3EDC64-A450-41AF-9EA4-8F947E71F0FC}">
      <dsp:nvSpPr>
        <dsp:cNvPr id="0" name=""/>
        <dsp:cNvSpPr/>
      </dsp:nvSpPr>
      <dsp:spPr>
        <a:xfrm>
          <a:off x="748242" y="1136434"/>
          <a:ext cx="2557968" cy="2557518"/>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solidFill>
                <a:schemeClr val="tx1"/>
              </a:solidFill>
              <a:latin typeface="Open Sans"/>
              <a:ea typeface="Open Sans"/>
              <a:cs typeface="Open Sans"/>
            </a:rPr>
            <a:t>Submit Course Review Request (via Qualtrics) OR Data Obtained via </a:t>
          </a:r>
          <a:r>
            <a:rPr lang="en-US" sz="1800" b="1" kern="1200" err="1">
              <a:solidFill>
                <a:schemeClr val="tx1"/>
              </a:solidFill>
              <a:latin typeface="Open Sans"/>
              <a:ea typeface="Open Sans"/>
              <a:cs typeface="Open Sans"/>
            </a:rPr>
            <a:t>iData</a:t>
          </a:r>
          <a:endParaRPr lang="en-US" sz="1800" kern="1200">
            <a:solidFill>
              <a:schemeClr val="tx1"/>
            </a:solidFill>
          </a:endParaRPr>
        </a:p>
      </dsp:txBody>
      <dsp:txXfrm>
        <a:off x="1113666" y="1501863"/>
        <a:ext cx="1827120" cy="182666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26CF7-48D8-2F46-AFC8-8A5D2298DFDD}"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7BF745-0557-B241-863F-056113C7032A}" type="slidenum">
              <a:rPr lang="en-US" smtClean="0"/>
              <a:t>‹#›</a:t>
            </a:fld>
            <a:endParaRPr lang="en-US"/>
          </a:p>
        </p:txBody>
      </p:sp>
    </p:spTree>
    <p:extLst>
      <p:ext uri="{BB962C8B-B14F-4D97-AF65-F5344CB8AC3E}">
        <p14:creationId xmlns:p14="http://schemas.microsoft.com/office/powerpoint/2010/main" val="316567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7BF745-0557-B241-863F-056113C7032A}" type="slidenum">
              <a:rPr lang="en-US" smtClean="0"/>
              <a:t>1</a:t>
            </a:fld>
            <a:endParaRPr lang="en-US"/>
          </a:p>
        </p:txBody>
      </p:sp>
    </p:spTree>
    <p:extLst>
      <p:ext uri="{BB962C8B-B14F-4D97-AF65-F5344CB8AC3E}">
        <p14:creationId xmlns:p14="http://schemas.microsoft.com/office/powerpoint/2010/main" val="248116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 here’s my challenge to you: Rethink what QA means in your context. Make it a living, evolving practice — one that reflects curiosity, collaboration, and care for learners. As I often remind my team: Quality isn’t a destination; it’s a habit of continuous improvement.</a:t>
            </a:r>
          </a:p>
          <a:p>
            <a:endParaRPr lang="en-US"/>
          </a:p>
        </p:txBody>
      </p:sp>
      <p:sp>
        <p:nvSpPr>
          <p:cNvPr id="4" name="Slide Number Placeholder 3"/>
          <p:cNvSpPr>
            <a:spLocks noGrp="1"/>
          </p:cNvSpPr>
          <p:nvPr>
            <p:ph type="sldNum" sz="quarter" idx="5"/>
          </p:nvPr>
        </p:nvSpPr>
        <p:spPr/>
        <p:txBody>
          <a:bodyPr/>
          <a:lstStyle/>
          <a:p>
            <a:fld id="{237BF745-0557-B241-863F-056113C7032A}" type="slidenum">
              <a:rPr lang="en-US" smtClean="0"/>
              <a:t>10</a:t>
            </a:fld>
            <a:endParaRPr lang="en-US"/>
          </a:p>
        </p:txBody>
      </p:sp>
    </p:spTree>
    <p:extLst>
      <p:ext uri="{BB962C8B-B14F-4D97-AF65-F5344CB8AC3E}">
        <p14:creationId xmlns:p14="http://schemas.microsoft.com/office/powerpoint/2010/main" val="1810034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229b5f47d0_3_7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229b5f47d0_3_7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I’ll leave you with one final thought: What small change could you make tomorrow that would make your QA process more innovative, more human, and more impactful? That’s how meaningful transformation begins — one intentional change at a time.</a:t>
            </a: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7BF745-0557-B241-863F-056113C7032A}" type="slidenum">
              <a:rPr lang="en-US" smtClean="0"/>
              <a:t>12</a:t>
            </a:fld>
            <a:endParaRPr lang="en-US"/>
          </a:p>
        </p:txBody>
      </p:sp>
    </p:spTree>
    <p:extLst>
      <p:ext uri="{BB962C8B-B14F-4D97-AF65-F5344CB8AC3E}">
        <p14:creationId xmlns:p14="http://schemas.microsoft.com/office/powerpoint/2010/main" val="364326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7BF745-0557-B241-863F-056113C7032A}" type="slidenum">
              <a:rPr lang="en-US" smtClean="0"/>
              <a:t>2</a:t>
            </a:fld>
            <a:endParaRPr lang="en-US"/>
          </a:p>
        </p:txBody>
      </p:sp>
    </p:spTree>
    <p:extLst>
      <p:ext uri="{BB962C8B-B14F-4D97-AF65-F5344CB8AC3E}">
        <p14:creationId xmlns:p14="http://schemas.microsoft.com/office/powerpoint/2010/main" val="701448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Let’s start with a question: How can we transform quality assurance from compliance to innovation? Online learning evolves faster than our processes often do. Too often, QA feels like a checkbox — a task to finish, not a process that fuels creativity. What if we thought of it differently? What if quality assurance were the spark that drives innovation in online education?</a:t>
            </a:r>
          </a:p>
        </p:txBody>
      </p:sp>
      <p:sp>
        <p:nvSpPr>
          <p:cNvPr id="4" name="Slide Number Placeholder 3"/>
          <p:cNvSpPr>
            <a:spLocks noGrp="1"/>
          </p:cNvSpPr>
          <p:nvPr>
            <p:ph type="sldNum" sz="quarter" idx="5"/>
          </p:nvPr>
        </p:nvSpPr>
        <p:spPr/>
        <p:txBody>
          <a:bodyPr/>
          <a:lstStyle/>
          <a:p>
            <a:fld id="{237BF745-0557-B241-863F-056113C7032A}" type="slidenum">
              <a:rPr lang="en-US" smtClean="0"/>
              <a:t>3</a:t>
            </a:fld>
            <a:endParaRPr lang="en-US"/>
          </a:p>
        </p:txBody>
      </p:sp>
    </p:spTree>
    <p:extLst>
      <p:ext uri="{BB962C8B-B14F-4D97-AF65-F5344CB8AC3E}">
        <p14:creationId xmlns:p14="http://schemas.microsoft.com/office/powerpoint/2010/main" val="3946292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Here’s the big idea: Quality assurance isn’t about control — it’s about culture. At Purdue, we’ve reframed QA as a collaborative ecosystem built on data, structure, and communication. When faculty, designers, and analysts work together, QA stops being a gatekeeper and becomes a growth partner — helping courses reach their full potential.</a:t>
            </a:r>
          </a:p>
          <a:p>
            <a:endParaRPr lang="en-US"/>
          </a:p>
        </p:txBody>
      </p:sp>
      <p:sp>
        <p:nvSpPr>
          <p:cNvPr id="4" name="Slide Number Placeholder 3"/>
          <p:cNvSpPr>
            <a:spLocks noGrp="1"/>
          </p:cNvSpPr>
          <p:nvPr>
            <p:ph type="sldNum" sz="quarter" idx="5"/>
          </p:nvPr>
        </p:nvSpPr>
        <p:spPr/>
        <p:txBody>
          <a:bodyPr/>
          <a:lstStyle/>
          <a:p>
            <a:fld id="{237BF745-0557-B241-863F-056113C7032A}" type="slidenum">
              <a:rPr lang="en-US" smtClean="0"/>
              <a:t>4</a:t>
            </a:fld>
            <a:endParaRPr lang="en-US"/>
          </a:p>
        </p:txBody>
      </p:sp>
    </p:spTree>
    <p:extLst>
      <p:ext uri="{BB962C8B-B14F-4D97-AF65-F5344CB8AC3E}">
        <p14:creationId xmlns:p14="http://schemas.microsoft.com/office/powerpoint/2010/main" val="1731665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Why does this matter? Because students deserve the best possible learning experience — one that’s consistent, engaging, and accessible. Without structure, quality varies; without communication, trust fades. Our QA process gives faculty the support and tools they need to build courses that align with Purdue’s mission of academic excellence.</a:t>
            </a:r>
          </a:p>
        </p:txBody>
      </p:sp>
      <p:sp>
        <p:nvSpPr>
          <p:cNvPr id="4" name="Slide Number Placeholder 3"/>
          <p:cNvSpPr>
            <a:spLocks noGrp="1"/>
          </p:cNvSpPr>
          <p:nvPr>
            <p:ph type="sldNum" sz="quarter" idx="5"/>
          </p:nvPr>
        </p:nvSpPr>
        <p:spPr/>
        <p:txBody>
          <a:bodyPr/>
          <a:lstStyle/>
          <a:p>
            <a:fld id="{237BF745-0557-B241-863F-056113C7032A}" type="slidenum">
              <a:rPr lang="en-US" smtClean="0"/>
              <a:t>5</a:t>
            </a:fld>
            <a:endParaRPr lang="en-US"/>
          </a:p>
        </p:txBody>
      </p:sp>
    </p:spTree>
    <p:extLst>
      <p:ext uri="{BB962C8B-B14F-4D97-AF65-F5344CB8AC3E}">
        <p14:creationId xmlns:p14="http://schemas.microsoft.com/office/powerpoint/2010/main" val="3451953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Here’s how it works in practice. We built a structured process that’s simple and replicable: Step 1 – Faculty, instructional designer, or other staff submit a review request through Qualtrics or data is obtained via our internal reporting partners, called </a:t>
            </a:r>
            <a:r>
              <a:rPr lang="en-US" err="1"/>
              <a:t>iData</a:t>
            </a:r>
            <a:r>
              <a:rPr lang="en-US"/>
              <a:t>. Step 2 – Our QA team processes and tracks that data systematically. Step 3 – We collaborate with faculty and administrators for approvals. Step 4 – Courses are assigned, reviewed, and updated. It’s structured, transparent, and sustainable.</a:t>
            </a:r>
          </a:p>
          <a:p>
            <a:endParaRPr lang="en-US"/>
          </a:p>
        </p:txBody>
      </p:sp>
      <p:sp>
        <p:nvSpPr>
          <p:cNvPr id="4" name="Slide Number Placeholder 3"/>
          <p:cNvSpPr>
            <a:spLocks noGrp="1"/>
          </p:cNvSpPr>
          <p:nvPr>
            <p:ph type="sldNum" sz="quarter" idx="5"/>
          </p:nvPr>
        </p:nvSpPr>
        <p:spPr/>
        <p:txBody>
          <a:bodyPr/>
          <a:lstStyle/>
          <a:p>
            <a:fld id="{237BF745-0557-B241-863F-056113C7032A}" type="slidenum">
              <a:rPr lang="en-US" smtClean="0"/>
              <a:t>6</a:t>
            </a:fld>
            <a:endParaRPr lang="en-US"/>
          </a:p>
        </p:txBody>
      </p:sp>
    </p:spTree>
    <p:extLst>
      <p:ext uri="{BB962C8B-B14F-4D97-AF65-F5344CB8AC3E}">
        <p14:creationId xmlns:p14="http://schemas.microsoft.com/office/powerpoint/2010/main" val="2731673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But what really makes this work is the human side. The process connects faculty, designers, administrators, and analysts — each with a voice and a role. By treating QA as a partnership, we build trust and shared responsibility. It’s not about policing quality; it’s about empowering it.</a:t>
            </a:r>
          </a:p>
          <a:p>
            <a:endParaRPr lang="en-US"/>
          </a:p>
        </p:txBody>
      </p:sp>
      <p:sp>
        <p:nvSpPr>
          <p:cNvPr id="4" name="Slide Number Placeholder 3"/>
          <p:cNvSpPr>
            <a:spLocks noGrp="1"/>
          </p:cNvSpPr>
          <p:nvPr>
            <p:ph type="sldNum" sz="quarter" idx="5"/>
          </p:nvPr>
        </p:nvSpPr>
        <p:spPr/>
        <p:txBody>
          <a:bodyPr/>
          <a:lstStyle/>
          <a:p>
            <a:fld id="{237BF745-0557-B241-863F-056113C7032A}" type="slidenum">
              <a:rPr lang="en-US" smtClean="0"/>
              <a:t>7</a:t>
            </a:fld>
            <a:endParaRPr lang="en-US"/>
          </a:p>
        </p:txBody>
      </p:sp>
    </p:spTree>
    <p:extLst>
      <p:ext uri="{BB962C8B-B14F-4D97-AF65-F5344CB8AC3E}">
        <p14:creationId xmlns:p14="http://schemas.microsoft.com/office/powerpoint/2010/main" val="2370451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 what have we learned? Four key takeaways: Consistency — one process that works across all programs. Efficiency — automation reduces time and error. Collaboration — everyone contributes to the outcome. Scalability — this model can grow and adapt as learning evolves. In short, structure gives us freedom to focus on innovation.</a:t>
            </a:r>
          </a:p>
          <a:p>
            <a:endParaRPr lang="en-US"/>
          </a:p>
        </p:txBody>
      </p:sp>
      <p:sp>
        <p:nvSpPr>
          <p:cNvPr id="4" name="Slide Number Placeholder 3"/>
          <p:cNvSpPr>
            <a:spLocks noGrp="1"/>
          </p:cNvSpPr>
          <p:nvPr>
            <p:ph type="sldNum" sz="quarter" idx="5"/>
          </p:nvPr>
        </p:nvSpPr>
        <p:spPr/>
        <p:txBody>
          <a:bodyPr/>
          <a:lstStyle/>
          <a:p>
            <a:fld id="{237BF745-0557-B241-863F-056113C7032A}" type="slidenum">
              <a:rPr lang="en-US" smtClean="0"/>
              <a:t>8</a:t>
            </a:fld>
            <a:endParaRPr lang="en-US"/>
          </a:p>
        </p:txBody>
      </p:sp>
    </p:spTree>
    <p:extLst>
      <p:ext uri="{BB962C8B-B14F-4D97-AF65-F5344CB8AC3E}">
        <p14:creationId xmlns:p14="http://schemas.microsoft.com/office/powerpoint/2010/main" val="906080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Looking ahead, we’re asking new questions: How can data analytics or AI help us make smarter, faster reviews? How do we design QA systems that adapt to emerging technology rather than chase it? The goal is to make QA proactive — predicting quality challenges instead of reacting to them.</a:t>
            </a:r>
          </a:p>
          <a:p>
            <a:endParaRPr lang="en-US"/>
          </a:p>
        </p:txBody>
      </p:sp>
      <p:sp>
        <p:nvSpPr>
          <p:cNvPr id="4" name="Slide Number Placeholder 3"/>
          <p:cNvSpPr>
            <a:spLocks noGrp="1"/>
          </p:cNvSpPr>
          <p:nvPr>
            <p:ph type="sldNum" sz="quarter" idx="5"/>
          </p:nvPr>
        </p:nvSpPr>
        <p:spPr/>
        <p:txBody>
          <a:bodyPr/>
          <a:lstStyle/>
          <a:p>
            <a:fld id="{237BF745-0557-B241-863F-056113C7032A}" type="slidenum">
              <a:rPr lang="en-US" smtClean="0"/>
              <a:t>9</a:t>
            </a:fld>
            <a:endParaRPr lang="en-US"/>
          </a:p>
        </p:txBody>
      </p:sp>
    </p:spTree>
    <p:extLst>
      <p:ext uri="{BB962C8B-B14F-4D97-AF65-F5344CB8AC3E}">
        <p14:creationId xmlns:p14="http://schemas.microsoft.com/office/powerpoint/2010/main" val="624659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H-Blk-1">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20849"/>
            <a:ext cx="9042305" cy="1215754"/>
          </a:xfrm>
        </p:spPr>
        <p:txBody>
          <a:bodyPr>
            <a:noAutofit/>
          </a:bodyPr>
          <a:lstStyle>
            <a:lvl1pPr algn="ctr">
              <a:defRPr sz="7200" cap="none">
                <a:solidFill>
                  <a:schemeClr val="bg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18436"/>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pic>
        <p:nvPicPr>
          <p:cNvPr id="11" name="Picture 10">
            <a:extLst>
              <a:ext uri="{FF2B5EF4-FFF2-40B4-BE49-F238E27FC236}">
                <a16:creationId xmlns:a16="http://schemas.microsoft.com/office/drawing/2014/main" id="{8946F006-5862-F126-C784-88B4C9144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565827"/>
            <a:ext cx="3240703" cy="583249"/>
          </a:xfrm>
          <a:prstGeom prst="rect">
            <a:avLst/>
          </a:prstGeom>
        </p:spPr>
      </p:pic>
    </p:spTree>
    <p:extLst>
      <p:ext uri="{BB962C8B-B14F-4D97-AF65-F5344CB8AC3E}">
        <p14:creationId xmlns:p14="http://schemas.microsoft.com/office/powerpoint/2010/main" val="298891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Photo">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0" y="-9525"/>
            <a:ext cx="12192000" cy="6867525"/>
          </a:xfrm>
          <a:prstGeom prst="rect">
            <a:avLst/>
          </a:prstGeom>
          <a:ln>
            <a:noFill/>
          </a:ln>
        </p:spPr>
        <p:txBody>
          <a:bodyPr/>
          <a:lstStyle/>
          <a:p>
            <a:r>
              <a:rPr lang="en-US"/>
              <a:t>Click icon to add picture</a:t>
            </a:r>
          </a:p>
        </p:txBody>
      </p:sp>
      <p:sp>
        <p:nvSpPr>
          <p:cNvPr id="3" name="Slide Number Placeholder 2">
            <a:extLst>
              <a:ext uri="{FF2B5EF4-FFF2-40B4-BE49-F238E27FC236}">
                <a16:creationId xmlns:a16="http://schemas.microsoft.com/office/drawing/2014/main" id="{6EFC2CE8-E7A7-5DA8-903C-7C61B21A6F1A}"/>
              </a:ext>
            </a:extLst>
          </p:cNvPr>
          <p:cNvSpPr>
            <a:spLocks noGrp="1"/>
          </p:cNvSpPr>
          <p:nvPr>
            <p:ph type="sldNum" sz="quarter" idx="12"/>
          </p:nvPr>
        </p:nvSpPr>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260421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Slide-White-TopLogo">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AA0B03B-9F39-F0B0-FD75-2762FC777C1A}"/>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2" name="Text Placeholder 11">
            <a:extLst>
              <a:ext uri="{FF2B5EF4-FFF2-40B4-BE49-F238E27FC236}">
                <a16:creationId xmlns:a16="http://schemas.microsoft.com/office/drawing/2014/main" id="{85E2159F-0009-AAFF-7796-04AE85EFBC93}"/>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23" name="Title 6">
            <a:extLst>
              <a:ext uri="{FF2B5EF4-FFF2-40B4-BE49-F238E27FC236}">
                <a16:creationId xmlns:a16="http://schemas.microsoft.com/office/drawing/2014/main" id="{52FCDFDB-E694-090C-56AB-F8906B361495}"/>
              </a:ext>
            </a:extLst>
          </p:cNvPr>
          <p:cNvSpPr>
            <a:spLocks noGrp="1"/>
          </p:cNvSpPr>
          <p:nvPr>
            <p:ph type="title"/>
          </p:nvPr>
        </p:nvSpPr>
        <p:spPr>
          <a:xfrm>
            <a:off x="446468" y="559559"/>
            <a:ext cx="8651812"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36674AAC-B0FE-CEEF-2D6A-06D54475981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pic>
        <p:nvPicPr>
          <p:cNvPr id="4" name="Picture 3">
            <a:extLst>
              <a:ext uri="{FF2B5EF4-FFF2-40B4-BE49-F238E27FC236}">
                <a16:creationId xmlns:a16="http://schemas.microsoft.com/office/drawing/2014/main" id="{45A69D7D-7C5C-EFC2-302A-52B2C6FDEEA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331934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Slide-White-BottomLogo">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806112"/>
            <a:ext cx="11266713" cy="4142179"/>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Slide Number Placeholder 2">
            <a:extLst>
              <a:ext uri="{FF2B5EF4-FFF2-40B4-BE49-F238E27FC236}">
                <a16:creationId xmlns:a16="http://schemas.microsoft.com/office/drawing/2014/main" id="{1D1F6165-FBF1-BEBF-4CC5-72ACD4268F4A}"/>
              </a:ext>
            </a:extLst>
          </p:cNvPr>
          <p:cNvSpPr>
            <a:spLocks noGrp="1"/>
          </p:cNvSpPr>
          <p:nvPr>
            <p:ph type="sldNum" sz="quarter" idx="12"/>
          </p:nvPr>
        </p:nvSpPr>
        <p:spPr>
          <a:xfrm>
            <a:off x="457199" y="6300668"/>
            <a:ext cx="1100137" cy="365125"/>
          </a:xfrm>
        </p:spPr>
        <p:txBody>
          <a:bodyPr/>
          <a:lstStyle>
            <a:lvl1pPr algn="l">
              <a:defRPr>
                <a:solidFill>
                  <a:schemeClr val="tx2"/>
                </a:solidFill>
              </a:defRPr>
            </a:lvl1pPr>
          </a:lstStyle>
          <a:p>
            <a:fld id="{F994776A-187E-9540-9EA4-8D5781AB769D}" type="slidenum">
              <a:rPr lang="en-US" smtClean="0"/>
              <a:pPr/>
              <a:t>‹#›</a:t>
            </a:fld>
            <a:endParaRPr lang="en-US"/>
          </a:p>
        </p:txBody>
      </p:sp>
      <p:cxnSp>
        <p:nvCxnSpPr>
          <p:cNvPr id="10" name="Straight Connector 9">
            <a:extLst>
              <a:ext uri="{FF2B5EF4-FFF2-40B4-BE49-F238E27FC236}">
                <a16:creationId xmlns:a16="http://schemas.microsoft.com/office/drawing/2014/main" id="{D801B1CB-8A3D-CAC2-4156-F1B1F2EEF37B}"/>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itle 6">
            <a:extLst>
              <a:ext uri="{FF2B5EF4-FFF2-40B4-BE49-F238E27FC236}">
                <a16:creationId xmlns:a16="http://schemas.microsoft.com/office/drawing/2014/main" id="{41CF9059-C253-04ED-C9A6-96F3DE8E4F16}"/>
              </a:ext>
            </a:extLst>
          </p:cNvPr>
          <p:cNvSpPr>
            <a:spLocks noGrp="1"/>
          </p:cNvSpPr>
          <p:nvPr>
            <p:ph type="title"/>
          </p:nvPr>
        </p:nvSpPr>
        <p:spPr>
          <a:xfrm>
            <a:off x="446468" y="559559"/>
            <a:ext cx="11299064" cy="577902"/>
          </a:xfrm>
        </p:spPr>
        <p:txBody>
          <a:bodyPr>
            <a:noAutofit/>
          </a:bodyPr>
          <a:lstStyle>
            <a:lvl1pPr>
              <a:defRPr sz="3200"/>
            </a:lvl1pPr>
          </a:lstStyle>
          <a:p>
            <a:r>
              <a:rPr lang="en-US"/>
              <a:t>Click to edit Master title style</a:t>
            </a:r>
          </a:p>
        </p:txBody>
      </p:sp>
      <p:sp>
        <p:nvSpPr>
          <p:cNvPr id="3" name="Text Placeholder 13">
            <a:extLst>
              <a:ext uri="{FF2B5EF4-FFF2-40B4-BE49-F238E27FC236}">
                <a16:creationId xmlns:a16="http://schemas.microsoft.com/office/drawing/2014/main" id="{258C21F1-BEAB-87A3-D83E-115CBA4BD4D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pic>
        <p:nvPicPr>
          <p:cNvPr id="4" name="Picture 3">
            <a:extLst>
              <a:ext uri="{FF2B5EF4-FFF2-40B4-BE49-F238E27FC236}">
                <a16:creationId xmlns:a16="http://schemas.microsoft.com/office/drawing/2014/main" id="{E6237ACE-DE2C-D300-65CD-623724ABD73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1875831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Slide-White">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806112"/>
            <a:ext cx="11266713" cy="4142179"/>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itle 6">
            <a:extLst>
              <a:ext uri="{FF2B5EF4-FFF2-40B4-BE49-F238E27FC236}">
                <a16:creationId xmlns:a16="http://schemas.microsoft.com/office/drawing/2014/main" id="{41CF9059-C253-04ED-C9A6-96F3DE8E4F16}"/>
              </a:ext>
            </a:extLst>
          </p:cNvPr>
          <p:cNvSpPr>
            <a:spLocks noGrp="1"/>
          </p:cNvSpPr>
          <p:nvPr>
            <p:ph type="title"/>
          </p:nvPr>
        </p:nvSpPr>
        <p:spPr>
          <a:xfrm>
            <a:off x="446468" y="559559"/>
            <a:ext cx="11299064" cy="577902"/>
          </a:xfrm>
        </p:spPr>
        <p:txBody>
          <a:bodyPr>
            <a:noAutofit/>
          </a:bodyPr>
          <a:lstStyle>
            <a:lvl1pPr>
              <a:defRPr sz="3200"/>
            </a:lvl1pPr>
          </a:lstStyle>
          <a:p>
            <a:r>
              <a:rPr lang="en-US"/>
              <a:t>Click to edit Master title style</a:t>
            </a:r>
          </a:p>
        </p:txBody>
      </p:sp>
      <p:sp>
        <p:nvSpPr>
          <p:cNvPr id="3" name="Text Placeholder 13">
            <a:extLst>
              <a:ext uri="{FF2B5EF4-FFF2-40B4-BE49-F238E27FC236}">
                <a16:creationId xmlns:a16="http://schemas.microsoft.com/office/drawing/2014/main" id="{258C21F1-BEAB-87A3-D83E-115CBA4BD4D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5" name="Slide Number Placeholder 2">
            <a:extLst>
              <a:ext uri="{FF2B5EF4-FFF2-40B4-BE49-F238E27FC236}">
                <a16:creationId xmlns:a16="http://schemas.microsoft.com/office/drawing/2014/main" id="{04F866C2-6CFD-746E-EE9C-213DFB52A31A}"/>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219695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Slide-Gray-TopLogo">
    <p:bg>
      <p:bgPr>
        <a:solidFill>
          <a:srgbClr val="E9E6E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a:p>
        </p:txBody>
      </p:sp>
      <p:pic>
        <p:nvPicPr>
          <p:cNvPr id="4" name="Picture 3" descr="A white surface with black dots&#10;&#10;AI-generated content may be incorrect.">
            <a:extLst>
              <a:ext uri="{FF2B5EF4-FFF2-40B4-BE49-F238E27FC236}">
                <a16:creationId xmlns:a16="http://schemas.microsoft.com/office/drawing/2014/main" id="{67C5331D-FFEE-DF78-A969-478254A0694E}"/>
              </a:ext>
            </a:extLst>
          </p:cNvPr>
          <p:cNvPicPr>
            <a:picLocks noChangeAspect="1"/>
          </p:cNvPicPr>
          <p:nvPr userDrawn="1"/>
        </p:nvPicPr>
        <p:blipFill>
          <a:blip r:embed="rId2"/>
          <a:stretch>
            <a:fillRect/>
          </a:stretch>
        </p:blipFill>
        <p:spPr>
          <a:xfrm>
            <a:off x="5334000" y="3067050"/>
            <a:ext cx="1524000" cy="723900"/>
          </a:xfrm>
          <a:prstGeom prst="rect">
            <a:avLst/>
          </a:prstGeom>
        </p:spPr>
      </p:pic>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83AB1058-23CB-BFCB-B5BF-BE1FA7C440C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9DE45F2-8CD6-825D-3371-106FE400C6D2}"/>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F23650A-FDA8-D081-8251-30BF7CD47E2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4116471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Slide-Gray-BottomLogo">
    <p:bg>
      <p:bgPr>
        <a:solidFill>
          <a:srgbClr val="E9E6E3"/>
        </a:solidFill>
        <a:effectLst/>
      </p:bgPr>
    </p:bg>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1D1F6165-FBF1-BEBF-4CC5-72ACD4268F4A}"/>
              </a:ext>
            </a:extLst>
          </p:cNvPr>
          <p:cNvSpPr>
            <a:spLocks noGrp="1"/>
          </p:cNvSpPr>
          <p:nvPr>
            <p:ph type="sldNum" sz="quarter" idx="12"/>
          </p:nvPr>
        </p:nvSpPr>
        <p:spPr>
          <a:xfrm>
            <a:off x="457199" y="6300668"/>
            <a:ext cx="1100137" cy="365125"/>
          </a:xfrm>
        </p:spPr>
        <p:txBody>
          <a:bodyPr/>
          <a:lstStyle>
            <a:lvl1pPr algn="l">
              <a:defRPr>
                <a:solidFill>
                  <a:schemeClr val="tx1"/>
                </a:solidFill>
              </a:defRPr>
            </a:lvl1pPr>
          </a:lstStyle>
          <a:p>
            <a:fld id="{F994776A-187E-9540-9EA4-8D5781AB769D}" type="slidenum">
              <a:rPr lang="en-US" smtClean="0"/>
              <a:pPr/>
              <a:t>‹#›</a:t>
            </a:fld>
            <a:endParaRPr lang="en-US"/>
          </a:p>
        </p:txBody>
      </p:sp>
      <p:sp>
        <p:nvSpPr>
          <p:cNvPr id="4" name="Text Placeholder 13">
            <a:extLst>
              <a:ext uri="{FF2B5EF4-FFF2-40B4-BE49-F238E27FC236}">
                <a16:creationId xmlns:a16="http://schemas.microsoft.com/office/drawing/2014/main" id="{821A5712-427E-C81F-9C98-C6F20D2F514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5" name="Text Placeholder 11">
            <a:extLst>
              <a:ext uri="{FF2B5EF4-FFF2-40B4-BE49-F238E27FC236}">
                <a16:creationId xmlns:a16="http://schemas.microsoft.com/office/drawing/2014/main" id="{9E679DDF-2879-4EBB-47B1-F98AE617766F}"/>
              </a:ext>
            </a:extLst>
          </p:cNvPr>
          <p:cNvSpPr>
            <a:spLocks noGrp="1"/>
          </p:cNvSpPr>
          <p:nvPr>
            <p:ph type="body" sz="quarter" idx="10"/>
          </p:nvPr>
        </p:nvSpPr>
        <p:spPr>
          <a:xfrm>
            <a:off x="457199" y="1806112"/>
            <a:ext cx="11266713" cy="4100561"/>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8" name="Title 6">
            <a:extLst>
              <a:ext uri="{FF2B5EF4-FFF2-40B4-BE49-F238E27FC236}">
                <a16:creationId xmlns:a16="http://schemas.microsoft.com/office/drawing/2014/main" id="{838DAEA0-419D-57DE-626C-769496EF864F}"/>
              </a:ext>
            </a:extLst>
          </p:cNvPr>
          <p:cNvSpPr>
            <a:spLocks noGrp="1"/>
          </p:cNvSpPr>
          <p:nvPr>
            <p:ph type="title"/>
          </p:nvPr>
        </p:nvSpPr>
        <p:spPr>
          <a:xfrm>
            <a:off x="446468" y="559559"/>
            <a:ext cx="11299064" cy="577902"/>
          </a:xfrm>
        </p:spPr>
        <p:txBody>
          <a:bodyPr>
            <a:noAutofit/>
          </a:bodyPr>
          <a:lstStyle>
            <a:lvl1pPr>
              <a:defRPr sz="3200"/>
            </a:lvl1pPr>
          </a:lstStyle>
          <a:p>
            <a:r>
              <a:rPr lang="en-US"/>
              <a:t>Click to edit Master title style</a:t>
            </a:r>
          </a:p>
        </p:txBody>
      </p:sp>
      <p:cxnSp>
        <p:nvCxnSpPr>
          <p:cNvPr id="3" name="Straight Connector 2">
            <a:extLst>
              <a:ext uri="{FF2B5EF4-FFF2-40B4-BE49-F238E27FC236}">
                <a16:creationId xmlns:a16="http://schemas.microsoft.com/office/drawing/2014/main" id="{7B670A0F-5BE9-4B20-C2B0-A6FFBB58540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CB91CCD-C712-0B63-B932-D884A63E7D8A}"/>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5B4F757-AA0A-C094-1BAC-7A9B130C19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2108344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Slide-Gray">
    <p:bg>
      <p:bgPr>
        <a:solidFill>
          <a:srgbClr val="E9E6E3"/>
        </a:solidFill>
        <a:effectLst/>
      </p:bgPr>
    </p:bg>
    <p:spTree>
      <p:nvGrpSpPr>
        <p:cNvPr id="1" name=""/>
        <p:cNvGrpSpPr/>
        <p:nvPr/>
      </p:nvGrpSpPr>
      <p:grpSpPr>
        <a:xfrm>
          <a:off x="0" y="0"/>
          <a:ext cx="0" cy="0"/>
          <a:chOff x="0" y="0"/>
          <a:chExt cx="0" cy="0"/>
        </a:xfrm>
      </p:grpSpPr>
      <p:sp>
        <p:nvSpPr>
          <p:cNvPr id="4" name="Text Placeholder 13">
            <a:extLst>
              <a:ext uri="{FF2B5EF4-FFF2-40B4-BE49-F238E27FC236}">
                <a16:creationId xmlns:a16="http://schemas.microsoft.com/office/drawing/2014/main" id="{821A5712-427E-C81F-9C98-C6F20D2F514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5" name="Text Placeholder 11">
            <a:extLst>
              <a:ext uri="{FF2B5EF4-FFF2-40B4-BE49-F238E27FC236}">
                <a16:creationId xmlns:a16="http://schemas.microsoft.com/office/drawing/2014/main" id="{9E679DDF-2879-4EBB-47B1-F98AE617766F}"/>
              </a:ext>
            </a:extLst>
          </p:cNvPr>
          <p:cNvSpPr>
            <a:spLocks noGrp="1"/>
          </p:cNvSpPr>
          <p:nvPr>
            <p:ph type="body" sz="quarter" idx="10"/>
          </p:nvPr>
        </p:nvSpPr>
        <p:spPr>
          <a:xfrm>
            <a:off x="457199" y="1806112"/>
            <a:ext cx="11266713" cy="4100561"/>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8" name="Title 6">
            <a:extLst>
              <a:ext uri="{FF2B5EF4-FFF2-40B4-BE49-F238E27FC236}">
                <a16:creationId xmlns:a16="http://schemas.microsoft.com/office/drawing/2014/main" id="{838DAEA0-419D-57DE-626C-769496EF864F}"/>
              </a:ext>
            </a:extLst>
          </p:cNvPr>
          <p:cNvSpPr>
            <a:spLocks noGrp="1"/>
          </p:cNvSpPr>
          <p:nvPr>
            <p:ph type="title"/>
          </p:nvPr>
        </p:nvSpPr>
        <p:spPr>
          <a:xfrm>
            <a:off x="446468" y="559559"/>
            <a:ext cx="11299064" cy="577902"/>
          </a:xfrm>
        </p:spPr>
        <p:txBody>
          <a:bodyPr>
            <a:noAutofit/>
          </a:bodyPr>
          <a:lstStyle>
            <a:lvl1pPr>
              <a:defRPr sz="3200"/>
            </a:lvl1pPr>
          </a:lstStyle>
          <a:p>
            <a:r>
              <a:rPr lang="en-US"/>
              <a:t>Click to edit Master title style</a:t>
            </a:r>
          </a:p>
        </p:txBody>
      </p:sp>
      <p:cxnSp>
        <p:nvCxnSpPr>
          <p:cNvPr id="3" name="Straight Connector 2">
            <a:extLst>
              <a:ext uri="{FF2B5EF4-FFF2-40B4-BE49-F238E27FC236}">
                <a16:creationId xmlns:a16="http://schemas.microsoft.com/office/drawing/2014/main" id="{7B670A0F-5BE9-4B20-C2B0-A6FFBB585409}"/>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Slide Number Placeholder 2">
            <a:extLst>
              <a:ext uri="{FF2B5EF4-FFF2-40B4-BE49-F238E27FC236}">
                <a16:creationId xmlns:a16="http://schemas.microsoft.com/office/drawing/2014/main" id="{B5F889AD-C085-DAF8-AEF4-888A2C575085}"/>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a:p>
        </p:txBody>
      </p:sp>
    </p:spTree>
    <p:extLst>
      <p:ext uri="{BB962C8B-B14F-4D97-AF65-F5344CB8AC3E}">
        <p14:creationId xmlns:p14="http://schemas.microsoft.com/office/powerpoint/2010/main" val="2405951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Slide-Gold-TopLogo">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446468" y="383880"/>
            <a:ext cx="8651812" cy="1135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Slide Number Placeholder 2">
            <a:extLst>
              <a:ext uri="{FF2B5EF4-FFF2-40B4-BE49-F238E27FC236}">
                <a16:creationId xmlns:a16="http://schemas.microsoft.com/office/drawing/2014/main" id="{6D0D03EF-0A23-AEEB-013C-8142A602A279}"/>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a:p>
        </p:txBody>
      </p:sp>
      <p:cxnSp>
        <p:nvCxnSpPr>
          <p:cNvPr id="4" name="Straight Connector 3">
            <a:extLst>
              <a:ext uri="{FF2B5EF4-FFF2-40B4-BE49-F238E27FC236}">
                <a16:creationId xmlns:a16="http://schemas.microsoft.com/office/drawing/2014/main" id="{04D173FC-F72C-559C-F454-857ABE1F1636}"/>
              </a:ext>
            </a:extLst>
          </p:cNvPr>
          <p:cNvCxnSpPr>
            <a:cxnSpLocks/>
          </p:cNvCxnSpPr>
          <p:nvPr userDrawn="1"/>
        </p:nvCxnSpPr>
        <p:spPr>
          <a:xfrm flipH="1">
            <a:off x="446468" y="6483231"/>
            <a:ext cx="107382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1">
            <a:extLst>
              <a:ext uri="{FF2B5EF4-FFF2-40B4-BE49-F238E27FC236}">
                <a16:creationId xmlns:a16="http://schemas.microsoft.com/office/drawing/2014/main" id="{3DE1970D-09D6-D138-4789-0CE4B768A57D}"/>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2" name="Title 6">
            <a:extLst>
              <a:ext uri="{FF2B5EF4-FFF2-40B4-BE49-F238E27FC236}">
                <a16:creationId xmlns:a16="http://schemas.microsoft.com/office/drawing/2014/main" id="{726BE45A-A390-5653-D020-7289EB8F9FD9}"/>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3" name="Text Placeholder 13">
            <a:extLst>
              <a:ext uri="{FF2B5EF4-FFF2-40B4-BE49-F238E27FC236}">
                <a16:creationId xmlns:a16="http://schemas.microsoft.com/office/drawing/2014/main" id="{B571FA08-40AA-6E7F-584E-D8D51D028F2C}"/>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a:t>Click to add subhead</a:t>
            </a:r>
          </a:p>
        </p:txBody>
      </p:sp>
      <p:pic>
        <p:nvPicPr>
          <p:cNvPr id="16" name="Picture 15">
            <a:extLst>
              <a:ext uri="{FF2B5EF4-FFF2-40B4-BE49-F238E27FC236}">
                <a16:creationId xmlns:a16="http://schemas.microsoft.com/office/drawing/2014/main" id="{1A29A5C2-B265-9E3B-3C12-F101C8E109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5892463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Slide-Gold-BottomLogo">
    <p:bg>
      <p:bgPr>
        <a:solidFill>
          <a:schemeClr val="accent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457199" y="6300668"/>
            <a:ext cx="1100137" cy="365125"/>
          </a:xfrm>
        </p:spPr>
        <p:txBody>
          <a:bodyPr/>
          <a:lstStyle>
            <a:lvl1pPr algn="l">
              <a:defRPr>
                <a:solidFill>
                  <a:schemeClr val="tx1"/>
                </a:solidFill>
              </a:defRPr>
            </a:lvl1pPr>
          </a:lstStyle>
          <a:p>
            <a:fld id="{F994776A-187E-9540-9EA4-8D5781AB769D}" type="slidenum">
              <a:rPr lang="en-US" smtClean="0"/>
              <a:pPr/>
              <a:t>‹#›</a:t>
            </a:fld>
            <a:endParaRPr lang="en-US"/>
          </a:p>
        </p:txBody>
      </p:sp>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1007267" y="6471698"/>
            <a:ext cx="8151973" cy="1153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8EA537CD-C6A0-BE20-6371-38B941BB094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10" name="Text Placeholder 11">
            <a:extLst>
              <a:ext uri="{FF2B5EF4-FFF2-40B4-BE49-F238E27FC236}">
                <a16:creationId xmlns:a16="http://schemas.microsoft.com/office/drawing/2014/main" id="{26F0D643-2A33-8C05-8A50-0CEE8621CDC5}"/>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1" name="Title 6">
            <a:extLst>
              <a:ext uri="{FF2B5EF4-FFF2-40B4-BE49-F238E27FC236}">
                <a16:creationId xmlns:a16="http://schemas.microsoft.com/office/drawing/2014/main" id="{D17FD12F-58BF-BA50-7FEA-7B86D6EB85F2}"/>
              </a:ext>
            </a:extLst>
          </p:cNvPr>
          <p:cNvSpPr>
            <a:spLocks noGrp="1"/>
          </p:cNvSpPr>
          <p:nvPr>
            <p:ph type="title"/>
          </p:nvPr>
        </p:nvSpPr>
        <p:spPr>
          <a:xfrm>
            <a:off x="446468" y="559559"/>
            <a:ext cx="11299064" cy="577902"/>
          </a:xfrm>
        </p:spPr>
        <p:txBody>
          <a:bodyPr>
            <a:noAutofit/>
          </a:bodyPr>
          <a:lstStyle>
            <a:lvl1pPr>
              <a:defRPr sz="3200"/>
            </a:lvl1pPr>
          </a:lstStyle>
          <a:p>
            <a:r>
              <a:rPr lang="en-US"/>
              <a:t>Click to edit Master title style</a:t>
            </a:r>
          </a:p>
        </p:txBody>
      </p:sp>
      <p:pic>
        <p:nvPicPr>
          <p:cNvPr id="13" name="Picture 12">
            <a:extLst>
              <a:ext uri="{FF2B5EF4-FFF2-40B4-BE49-F238E27FC236}">
                <a16:creationId xmlns:a16="http://schemas.microsoft.com/office/drawing/2014/main" id="{2CC7F1CE-0D6B-B567-961B-BEDCA1DC62F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1757798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Slide-Gold">
    <p:bg>
      <p:bgPr>
        <a:solidFill>
          <a:schemeClr val="accent1"/>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8EA537CD-C6A0-BE20-6371-38B941BB094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10" name="Text Placeholder 11">
            <a:extLst>
              <a:ext uri="{FF2B5EF4-FFF2-40B4-BE49-F238E27FC236}">
                <a16:creationId xmlns:a16="http://schemas.microsoft.com/office/drawing/2014/main" id="{26F0D643-2A33-8C05-8A50-0CEE8621CDC5}"/>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1" name="Title 6">
            <a:extLst>
              <a:ext uri="{FF2B5EF4-FFF2-40B4-BE49-F238E27FC236}">
                <a16:creationId xmlns:a16="http://schemas.microsoft.com/office/drawing/2014/main" id="{D17FD12F-58BF-BA50-7FEA-7B86D6EB85F2}"/>
              </a:ext>
            </a:extLst>
          </p:cNvPr>
          <p:cNvSpPr>
            <a:spLocks noGrp="1"/>
          </p:cNvSpPr>
          <p:nvPr>
            <p:ph type="title"/>
          </p:nvPr>
        </p:nvSpPr>
        <p:spPr>
          <a:xfrm>
            <a:off x="446468" y="559559"/>
            <a:ext cx="11299064" cy="577902"/>
          </a:xfrm>
        </p:spPr>
        <p:txBody>
          <a:bodyPr>
            <a:noAutofit/>
          </a:bodyPr>
          <a:lstStyle>
            <a:lvl1pPr>
              <a:defRPr sz="3200"/>
            </a:lvl1pPr>
          </a:lstStyle>
          <a:p>
            <a:r>
              <a:rPr lang="en-US"/>
              <a:t>Click to edit Master title style</a:t>
            </a:r>
          </a:p>
        </p:txBody>
      </p:sp>
      <p:sp>
        <p:nvSpPr>
          <p:cNvPr id="4" name="Slide Number Placeholder 2">
            <a:extLst>
              <a:ext uri="{FF2B5EF4-FFF2-40B4-BE49-F238E27FC236}">
                <a16:creationId xmlns:a16="http://schemas.microsoft.com/office/drawing/2014/main" id="{C07BF70C-1670-9925-2F30-E6E4D11894E3}"/>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a:p>
        </p:txBody>
      </p:sp>
    </p:spTree>
    <p:extLst>
      <p:ext uri="{BB962C8B-B14F-4D97-AF65-F5344CB8AC3E}">
        <p14:creationId xmlns:p14="http://schemas.microsoft.com/office/powerpoint/2010/main" val="3580080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H-Blk-2">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20849"/>
            <a:ext cx="9042305" cy="1215754"/>
          </a:xfrm>
        </p:spPr>
        <p:txBody>
          <a:bodyPr>
            <a:noAutofit/>
          </a:bodyPr>
          <a:lstStyle>
            <a:lvl1pPr algn="ctr">
              <a:defRPr sz="7200" cap="none">
                <a:solidFill>
                  <a:schemeClr val="bg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18436"/>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40279"/>
            <a:ext cx="7763458" cy="449263"/>
          </a:xfrm>
          <a:prstGeom prst="rect">
            <a:avLst/>
          </a:prstGeom>
        </p:spPr>
        <p:txBody>
          <a:bodyPr>
            <a:normAutofit/>
          </a:bodyPr>
          <a:lstStyle>
            <a:lvl1pPr marL="0" indent="0" algn="ctr">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a:p>
        </p:txBody>
      </p:sp>
      <p:sp>
        <p:nvSpPr>
          <p:cNvPr id="2" name="Rectangle 1">
            <a:extLst>
              <a:ext uri="{FF2B5EF4-FFF2-40B4-BE49-F238E27FC236}">
                <a16:creationId xmlns:a16="http://schemas.microsoft.com/office/drawing/2014/main" id="{7EAFCB6E-FC6C-E2CE-03FA-F78F9B7C6DD9}"/>
              </a:ext>
            </a:extLst>
          </p:cNvPr>
          <p:cNvSpPr/>
          <p:nvPr userDrawn="1"/>
        </p:nvSpPr>
        <p:spPr>
          <a:xfrm>
            <a:off x="379718" y="328641"/>
            <a:ext cx="11411633" cy="6200718"/>
          </a:xfrm>
          <a:prstGeom prst="rect">
            <a:avLst/>
          </a:prstGeom>
          <a:noFill/>
          <a:ln w="28575">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6F74CD9-C907-54E6-4B32-EF35B304F80F}"/>
              </a:ext>
            </a:extLst>
          </p:cNvPr>
          <p:cNvSpPr/>
          <p:nvPr userDrawn="1"/>
        </p:nvSpPr>
        <p:spPr>
          <a:xfrm>
            <a:off x="3815888" y="6153664"/>
            <a:ext cx="4560224" cy="7043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Slide Number Placeholder 3">
            <a:extLst>
              <a:ext uri="{FF2B5EF4-FFF2-40B4-BE49-F238E27FC236}">
                <a16:creationId xmlns:a16="http://schemas.microsoft.com/office/drawing/2014/main" id="{E9C6BFF4-0AED-1141-33D3-3DC697EE0110}"/>
              </a:ext>
            </a:extLst>
          </p:cNvPr>
          <p:cNvSpPr>
            <a:spLocks noGrp="1"/>
          </p:cNvSpPr>
          <p:nvPr>
            <p:ph type="sldNum" sz="quarter" idx="12"/>
          </p:nvPr>
        </p:nvSpPr>
        <p:spPr>
          <a:xfrm>
            <a:off x="10560521" y="6067528"/>
            <a:ext cx="1100137" cy="365125"/>
          </a:xfrm>
        </p:spPr>
        <p:txBody>
          <a:bodyPr/>
          <a:lstStyle>
            <a:lvl1pPr>
              <a:defRPr>
                <a:solidFill>
                  <a:schemeClr val="bg2"/>
                </a:solidFill>
              </a:defRPr>
            </a:lvl1pPr>
          </a:lstStyle>
          <a:p>
            <a:fld id="{F994776A-187E-9540-9EA4-8D5781AB769D}" type="slidenum">
              <a:rPr lang="en-US" smtClean="0"/>
              <a:pPr/>
              <a:t>‹#›</a:t>
            </a:fld>
            <a:endParaRPr lang="en-US"/>
          </a:p>
        </p:txBody>
      </p:sp>
      <p:pic>
        <p:nvPicPr>
          <p:cNvPr id="10" name="Picture 9">
            <a:extLst>
              <a:ext uri="{FF2B5EF4-FFF2-40B4-BE49-F238E27FC236}">
                <a16:creationId xmlns:a16="http://schemas.microsoft.com/office/drawing/2014/main" id="{3DC31B3A-3834-8C64-0315-AECA4A4AA8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976334"/>
            <a:ext cx="3240703" cy="583249"/>
          </a:xfrm>
          <a:prstGeom prst="rect">
            <a:avLst/>
          </a:prstGeom>
        </p:spPr>
      </p:pic>
    </p:spTree>
    <p:extLst>
      <p:ext uri="{BB962C8B-B14F-4D97-AF65-F5344CB8AC3E}">
        <p14:creationId xmlns:p14="http://schemas.microsoft.com/office/powerpoint/2010/main" val="421452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Slide-Blk-TopLogo">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446468" y="383880"/>
            <a:ext cx="8651812" cy="11359"/>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Slide Number Placeholder 2">
            <a:extLst>
              <a:ext uri="{FF2B5EF4-FFF2-40B4-BE49-F238E27FC236}">
                <a16:creationId xmlns:a16="http://schemas.microsoft.com/office/drawing/2014/main" id="{6D0D03EF-0A23-AEEB-013C-8142A602A279}"/>
              </a:ext>
            </a:extLst>
          </p:cNvPr>
          <p:cNvSpPr>
            <a:spLocks noGrp="1"/>
          </p:cNvSpPr>
          <p:nvPr>
            <p:ph type="sldNum" sz="quarter" idx="12"/>
          </p:nvPr>
        </p:nvSpPr>
        <p:spPr>
          <a:xfrm>
            <a:off x="10634663" y="6300668"/>
            <a:ext cx="1100137" cy="365125"/>
          </a:xfrm>
        </p:spPr>
        <p:txBody>
          <a:bodyPr/>
          <a:lstStyle>
            <a:lvl1pPr>
              <a:defRPr>
                <a:solidFill>
                  <a:schemeClr val="bg2"/>
                </a:solidFill>
              </a:defRPr>
            </a:lvl1pPr>
          </a:lstStyle>
          <a:p>
            <a:fld id="{F994776A-187E-9540-9EA4-8D5781AB769D}" type="slidenum">
              <a:rPr lang="en-US" smtClean="0"/>
              <a:pPr/>
              <a:t>‹#›</a:t>
            </a:fld>
            <a:endParaRPr lang="en-US"/>
          </a:p>
        </p:txBody>
      </p:sp>
      <p:cxnSp>
        <p:nvCxnSpPr>
          <p:cNvPr id="4" name="Straight Connector 3">
            <a:extLst>
              <a:ext uri="{FF2B5EF4-FFF2-40B4-BE49-F238E27FC236}">
                <a16:creationId xmlns:a16="http://schemas.microsoft.com/office/drawing/2014/main" id="{04D173FC-F72C-559C-F454-857ABE1F1636}"/>
              </a:ext>
            </a:extLst>
          </p:cNvPr>
          <p:cNvCxnSpPr>
            <a:cxnSpLocks/>
          </p:cNvCxnSpPr>
          <p:nvPr userDrawn="1"/>
        </p:nvCxnSpPr>
        <p:spPr>
          <a:xfrm flipH="1">
            <a:off x="446468" y="6483231"/>
            <a:ext cx="10738263"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2D13AD09-C8AB-ADF0-A08B-FAF18E9DA898}"/>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10" name="Text Placeholder 11">
            <a:extLst>
              <a:ext uri="{FF2B5EF4-FFF2-40B4-BE49-F238E27FC236}">
                <a16:creationId xmlns:a16="http://schemas.microsoft.com/office/drawing/2014/main" id="{F12A313A-32B5-D27C-11F8-518F22250FE9}"/>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1" name="Title 6">
            <a:extLst>
              <a:ext uri="{FF2B5EF4-FFF2-40B4-BE49-F238E27FC236}">
                <a16:creationId xmlns:a16="http://schemas.microsoft.com/office/drawing/2014/main" id="{4EC2A2E5-91A3-D03B-3912-EA3D5725A152}"/>
              </a:ext>
            </a:extLst>
          </p:cNvPr>
          <p:cNvSpPr>
            <a:spLocks noGrp="1"/>
          </p:cNvSpPr>
          <p:nvPr>
            <p:ph type="title"/>
          </p:nvPr>
        </p:nvSpPr>
        <p:spPr>
          <a:xfrm>
            <a:off x="446468" y="559559"/>
            <a:ext cx="7795489" cy="577902"/>
          </a:xfrm>
        </p:spPr>
        <p:txBody>
          <a:bodyPr>
            <a:noAutofit/>
          </a:bodyPr>
          <a:lstStyle>
            <a:lvl1pPr>
              <a:defRPr sz="3200">
                <a:solidFill>
                  <a:schemeClr val="bg1"/>
                </a:solidFill>
              </a:defRPr>
            </a:lvl1pPr>
          </a:lstStyle>
          <a:p>
            <a:r>
              <a:rPr lang="en-US"/>
              <a:t>Click to edit Master title style</a:t>
            </a:r>
          </a:p>
        </p:txBody>
      </p:sp>
      <p:pic>
        <p:nvPicPr>
          <p:cNvPr id="13" name="Picture 12">
            <a:extLst>
              <a:ext uri="{FF2B5EF4-FFF2-40B4-BE49-F238E27FC236}">
                <a16:creationId xmlns:a16="http://schemas.microsoft.com/office/drawing/2014/main" id="{ED6CFA54-6876-F4A3-C002-CCD527CC9C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9" y="347215"/>
            <a:ext cx="2129834" cy="383319"/>
          </a:xfrm>
          <a:prstGeom prst="rect">
            <a:avLst/>
          </a:prstGeom>
        </p:spPr>
      </p:pic>
    </p:spTree>
    <p:extLst>
      <p:ext uri="{BB962C8B-B14F-4D97-AF65-F5344CB8AC3E}">
        <p14:creationId xmlns:p14="http://schemas.microsoft.com/office/powerpoint/2010/main" val="5688918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Slide-Blk-BottomLogo">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457199" y="6300668"/>
            <a:ext cx="1100137" cy="365125"/>
          </a:xfrm>
        </p:spPr>
        <p:txBody>
          <a:bodyPr/>
          <a:lstStyle>
            <a:lvl1pPr algn="l">
              <a:defRPr>
                <a:solidFill>
                  <a:schemeClr val="bg2"/>
                </a:solidFill>
              </a:defRPr>
            </a:lvl1pPr>
          </a:lstStyle>
          <a:p>
            <a:fld id="{F994776A-187E-9540-9EA4-8D5781AB769D}" type="slidenum">
              <a:rPr lang="en-US" smtClean="0"/>
              <a:pPr/>
              <a:t>‹#›</a:t>
            </a:fld>
            <a:endParaRPr lang="en-US"/>
          </a:p>
        </p:txBody>
      </p:sp>
      <p:cxnSp>
        <p:nvCxnSpPr>
          <p:cNvPr id="8" name="Straight Connector 7">
            <a:extLst>
              <a:ext uri="{FF2B5EF4-FFF2-40B4-BE49-F238E27FC236}">
                <a16:creationId xmlns:a16="http://schemas.microsoft.com/office/drawing/2014/main" id="{EFBE18F7-5A47-308E-21EC-7BC52E6FFA50}"/>
              </a:ext>
            </a:extLst>
          </p:cNvPr>
          <p:cNvCxnSpPr>
            <a:cxnSpLocks/>
          </p:cNvCxnSpPr>
          <p:nvPr userDrawn="1"/>
        </p:nvCxnSpPr>
        <p:spPr>
          <a:xfrm flipH="1">
            <a:off x="1007267" y="6471698"/>
            <a:ext cx="8151973" cy="1153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3">
            <a:extLst>
              <a:ext uri="{FF2B5EF4-FFF2-40B4-BE49-F238E27FC236}">
                <a16:creationId xmlns:a16="http://schemas.microsoft.com/office/drawing/2014/main" id="{ABF239E0-E797-8DEC-DB93-CE30C2D5C35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15" name="Text Placeholder 11">
            <a:extLst>
              <a:ext uri="{FF2B5EF4-FFF2-40B4-BE49-F238E27FC236}">
                <a16:creationId xmlns:a16="http://schemas.microsoft.com/office/drawing/2014/main" id="{71FA3952-DBC2-BF11-CB8A-3BDECCA95F97}"/>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6" name="Title 6">
            <a:extLst>
              <a:ext uri="{FF2B5EF4-FFF2-40B4-BE49-F238E27FC236}">
                <a16:creationId xmlns:a16="http://schemas.microsoft.com/office/drawing/2014/main" id="{43A33CF7-62A6-52DD-3D31-F09F39787E90}"/>
              </a:ext>
            </a:extLst>
          </p:cNvPr>
          <p:cNvSpPr>
            <a:spLocks noGrp="1"/>
          </p:cNvSpPr>
          <p:nvPr>
            <p:ph type="title"/>
          </p:nvPr>
        </p:nvSpPr>
        <p:spPr>
          <a:xfrm>
            <a:off x="446468" y="559559"/>
            <a:ext cx="11299064" cy="577902"/>
          </a:xfrm>
        </p:spPr>
        <p:txBody>
          <a:bodyPr>
            <a:noAutofit/>
          </a:bodyPr>
          <a:lstStyle>
            <a:lvl1pPr>
              <a:defRPr sz="3200">
                <a:solidFill>
                  <a:schemeClr val="bg1"/>
                </a:solidFill>
              </a:defRPr>
            </a:lvl1pPr>
          </a:lstStyle>
          <a:p>
            <a:r>
              <a:rPr lang="en-US"/>
              <a:t>Click to edit Master title style</a:t>
            </a:r>
          </a:p>
        </p:txBody>
      </p:sp>
      <p:pic>
        <p:nvPicPr>
          <p:cNvPr id="4" name="Picture 3">
            <a:extLst>
              <a:ext uri="{FF2B5EF4-FFF2-40B4-BE49-F238E27FC236}">
                <a16:creationId xmlns:a16="http://schemas.microsoft.com/office/drawing/2014/main" id="{F440DF52-7120-C844-6192-7F147449EE7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9" y="6115480"/>
            <a:ext cx="2129834" cy="383319"/>
          </a:xfrm>
          <a:prstGeom prst="rect">
            <a:avLst/>
          </a:prstGeom>
        </p:spPr>
      </p:pic>
    </p:spTree>
    <p:extLst>
      <p:ext uri="{BB962C8B-B14F-4D97-AF65-F5344CB8AC3E}">
        <p14:creationId xmlns:p14="http://schemas.microsoft.com/office/powerpoint/2010/main" val="1221911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Slide-Blk">
    <p:bg>
      <p:bgPr>
        <a:solidFill>
          <a:schemeClr val="tx1"/>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4B41341A-DEFD-637E-AFE4-3ADF7FF54B69}"/>
              </a:ext>
            </a:extLst>
          </p:cNvPr>
          <p:cNvCxnSpPr>
            <a:cxnSpLocks/>
          </p:cNvCxnSpPr>
          <p:nvPr userDrawn="1"/>
        </p:nvCxnSpPr>
        <p:spPr>
          <a:xfrm flipH="1">
            <a:off x="446467" y="395239"/>
            <a:ext cx="1129906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3">
            <a:extLst>
              <a:ext uri="{FF2B5EF4-FFF2-40B4-BE49-F238E27FC236}">
                <a16:creationId xmlns:a16="http://schemas.microsoft.com/office/drawing/2014/main" id="{ABF239E0-E797-8DEC-DB93-CE30C2D5C35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15" name="Text Placeholder 11">
            <a:extLst>
              <a:ext uri="{FF2B5EF4-FFF2-40B4-BE49-F238E27FC236}">
                <a16:creationId xmlns:a16="http://schemas.microsoft.com/office/drawing/2014/main" id="{71FA3952-DBC2-BF11-CB8A-3BDECCA95F97}"/>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6" name="Title 6">
            <a:extLst>
              <a:ext uri="{FF2B5EF4-FFF2-40B4-BE49-F238E27FC236}">
                <a16:creationId xmlns:a16="http://schemas.microsoft.com/office/drawing/2014/main" id="{43A33CF7-62A6-52DD-3D31-F09F39787E90}"/>
              </a:ext>
            </a:extLst>
          </p:cNvPr>
          <p:cNvSpPr>
            <a:spLocks noGrp="1"/>
          </p:cNvSpPr>
          <p:nvPr>
            <p:ph type="title"/>
          </p:nvPr>
        </p:nvSpPr>
        <p:spPr>
          <a:xfrm>
            <a:off x="446468" y="559559"/>
            <a:ext cx="11299064" cy="577902"/>
          </a:xfrm>
        </p:spPr>
        <p:txBody>
          <a:bodyPr>
            <a:noAutofit/>
          </a:bodyPr>
          <a:lstStyle>
            <a:lvl1pPr>
              <a:defRPr sz="3200">
                <a:solidFill>
                  <a:schemeClr val="bg1"/>
                </a:solidFill>
              </a:defRPr>
            </a:lvl1pPr>
          </a:lstStyle>
          <a:p>
            <a:r>
              <a:rPr lang="en-US"/>
              <a:t>Click to edit Master title style</a:t>
            </a:r>
          </a:p>
        </p:txBody>
      </p:sp>
      <p:sp>
        <p:nvSpPr>
          <p:cNvPr id="5" name="Slide Number Placeholder 2">
            <a:extLst>
              <a:ext uri="{FF2B5EF4-FFF2-40B4-BE49-F238E27FC236}">
                <a16:creationId xmlns:a16="http://schemas.microsoft.com/office/drawing/2014/main" id="{5EB65EF1-9FF4-643C-B66B-79917C3963EC}"/>
              </a:ext>
            </a:extLst>
          </p:cNvPr>
          <p:cNvSpPr>
            <a:spLocks noGrp="1"/>
          </p:cNvSpPr>
          <p:nvPr>
            <p:ph type="sldNum" sz="quarter" idx="12"/>
          </p:nvPr>
        </p:nvSpPr>
        <p:spPr>
          <a:xfrm>
            <a:off x="10634663" y="6300668"/>
            <a:ext cx="1100137" cy="365125"/>
          </a:xfrm>
        </p:spPr>
        <p:txBody>
          <a:bodyPr/>
          <a:lstStyle>
            <a:lvl1pPr>
              <a:defRPr>
                <a:solidFill>
                  <a:schemeClr val="bg2"/>
                </a:solidFill>
              </a:defRPr>
            </a:lvl1pPr>
          </a:lstStyle>
          <a:p>
            <a:fld id="{F994776A-187E-9540-9EA4-8D5781AB769D}" type="slidenum">
              <a:rPr lang="en-US" smtClean="0"/>
              <a:pPr/>
              <a:t>‹#›</a:t>
            </a:fld>
            <a:endParaRPr lang="en-US"/>
          </a:p>
        </p:txBody>
      </p:sp>
    </p:spTree>
    <p:extLst>
      <p:ext uri="{BB962C8B-B14F-4D97-AF65-F5344CB8AC3E}">
        <p14:creationId xmlns:p14="http://schemas.microsoft.com/office/powerpoint/2010/main" val="19673745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Slide-1Column">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28D381-488B-4C1C-32F0-1D389C1FF7E3}"/>
              </a:ext>
            </a:extLst>
          </p:cNvPr>
          <p:cNvSpPr>
            <a:spLocks noGrp="1"/>
          </p:cNvSpPr>
          <p:nvPr>
            <p:ph idx="14"/>
          </p:nvPr>
        </p:nvSpPr>
        <p:spPr>
          <a:xfrm>
            <a:off x="468086" y="1780112"/>
            <a:ext cx="11266714" cy="4518323"/>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2">
            <a:extLst>
              <a:ext uri="{FF2B5EF4-FFF2-40B4-BE49-F238E27FC236}">
                <a16:creationId xmlns:a16="http://schemas.microsoft.com/office/drawing/2014/main" id="{59EDA826-C5D6-64A2-A4FD-A5406FCBF470}"/>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sp>
        <p:nvSpPr>
          <p:cNvPr id="15" name="Text Placeholder 13">
            <a:extLst>
              <a:ext uri="{FF2B5EF4-FFF2-40B4-BE49-F238E27FC236}">
                <a16:creationId xmlns:a16="http://schemas.microsoft.com/office/drawing/2014/main" id="{FAC08060-C6F6-7E6F-3601-5CF3F03D844B}"/>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17" name="Title 6">
            <a:extLst>
              <a:ext uri="{FF2B5EF4-FFF2-40B4-BE49-F238E27FC236}">
                <a16:creationId xmlns:a16="http://schemas.microsoft.com/office/drawing/2014/main" id="{0C220EB2-A62E-457F-BF7D-12B956A22DCD}"/>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cxnSp>
        <p:nvCxnSpPr>
          <p:cNvPr id="3" name="Straight Connector 2">
            <a:extLst>
              <a:ext uri="{FF2B5EF4-FFF2-40B4-BE49-F238E27FC236}">
                <a16:creationId xmlns:a16="http://schemas.microsoft.com/office/drawing/2014/main" id="{0A558B71-7650-1E4A-BDBF-7B1704874F75}"/>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B6243B-DE8E-EF59-91E8-8D9FFB723FCD}"/>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EDAD1B4-9BF0-479D-54C4-69BBDD72AF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6269036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Slide-2Column">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6" y="1843741"/>
            <a:ext cx="5413169" cy="4390338"/>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F449F3F-4187-E891-E28D-ABAA40118134}"/>
              </a:ext>
            </a:extLst>
          </p:cNvPr>
          <p:cNvSpPr>
            <a:spLocks noGrp="1"/>
          </p:cNvSpPr>
          <p:nvPr>
            <p:ph idx="13"/>
          </p:nvPr>
        </p:nvSpPr>
        <p:spPr>
          <a:xfrm>
            <a:off x="6309157" y="1843741"/>
            <a:ext cx="5425643" cy="4390338"/>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2">
            <a:extLst>
              <a:ext uri="{FF2B5EF4-FFF2-40B4-BE49-F238E27FC236}">
                <a16:creationId xmlns:a16="http://schemas.microsoft.com/office/drawing/2014/main" id="{DB959CD6-F6BC-D15F-EB41-56ADFEEA0C26}"/>
              </a:ext>
            </a:extLst>
          </p:cNvPr>
          <p:cNvSpPr>
            <a:spLocks noGrp="1"/>
          </p:cNvSpPr>
          <p:nvPr>
            <p:ph type="sldNum" sz="quarter" idx="14"/>
          </p:nvPr>
        </p:nvSpPr>
        <p:spPr>
          <a:xfrm>
            <a:off x="10634663" y="6379498"/>
            <a:ext cx="1100137" cy="365125"/>
          </a:xfrm>
        </p:spPr>
        <p:txBody>
          <a:bodyPr/>
          <a:lstStyle/>
          <a:p>
            <a:fld id="{F994776A-187E-9540-9EA4-8D5781AB769D}" type="slidenum">
              <a:rPr lang="en-US" smtClean="0"/>
              <a:pPr/>
              <a:t>‹#›</a:t>
            </a:fld>
            <a:endParaRPr lang="en-US"/>
          </a:p>
        </p:txBody>
      </p:sp>
      <p:sp>
        <p:nvSpPr>
          <p:cNvPr id="19" name="Title 6">
            <a:extLst>
              <a:ext uri="{FF2B5EF4-FFF2-40B4-BE49-F238E27FC236}">
                <a16:creationId xmlns:a16="http://schemas.microsoft.com/office/drawing/2014/main" id="{D558BBE9-0B7C-5984-3113-C19DB69A3D09}"/>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3" name="Text Placeholder 13">
            <a:extLst>
              <a:ext uri="{FF2B5EF4-FFF2-40B4-BE49-F238E27FC236}">
                <a16:creationId xmlns:a16="http://schemas.microsoft.com/office/drawing/2014/main" id="{B2726547-286D-3293-113A-6991E1237ED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2" name="Straight Connector 1">
            <a:extLst>
              <a:ext uri="{FF2B5EF4-FFF2-40B4-BE49-F238E27FC236}">
                <a16:creationId xmlns:a16="http://schemas.microsoft.com/office/drawing/2014/main" id="{CF6E7336-AD54-2CA3-7EE3-51A499AF3A3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7D11F12-C985-F4EE-5C6C-A67641EB4C50}"/>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0013E041-9588-3860-2672-E3B8E8309A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6399634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odySlide-3Column">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7" y="1864120"/>
            <a:ext cx="3507565" cy="4390338"/>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66D77F14-E88B-D0A5-6F63-E4DA45A7CD6B}"/>
              </a:ext>
            </a:extLst>
          </p:cNvPr>
          <p:cNvSpPr>
            <a:spLocks noGrp="1"/>
          </p:cNvSpPr>
          <p:nvPr>
            <p:ph idx="17"/>
          </p:nvPr>
        </p:nvSpPr>
        <p:spPr>
          <a:xfrm>
            <a:off x="4342217" y="1864119"/>
            <a:ext cx="3507565" cy="4390337"/>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5A95E987-1BAB-5DE6-3A52-75935C62985E}"/>
              </a:ext>
            </a:extLst>
          </p:cNvPr>
          <p:cNvSpPr>
            <a:spLocks noGrp="1"/>
          </p:cNvSpPr>
          <p:nvPr>
            <p:ph idx="18"/>
          </p:nvPr>
        </p:nvSpPr>
        <p:spPr>
          <a:xfrm>
            <a:off x="8243137" y="1864118"/>
            <a:ext cx="3507565" cy="4390337"/>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3" name="Straight Connector 2">
            <a:extLst>
              <a:ext uri="{FF2B5EF4-FFF2-40B4-BE49-F238E27FC236}">
                <a16:creationId xmlns:a16="http://schemas.microsoft.com/office/drawing/2014/main" id="{38DB69B9-CCE1-3F97-77FB-760D2D331E22}"/>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92155D3F-DC8A-8E2E-E06A-303BE28022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681714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Slide-2Column-Sta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1130909" y="1986537"/>
            <a:ext cx="4037990"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Stat Title</a:t>
            </a:r>
          </a:p>
        </p:txBody>
      </p:sp>
      <p:sp>
        <p:nvSpPr>
          <p:cNvPr id="10" name="Text Placeholder 11">
            <a:extLst>
              <a:ext uri="{FF2B5EF4-FFF2-40B4-BE49-F238E27FC236}">
                <a16:creationId xmlns:a16="http://schemas.microsoft.com/office/drawing/2014/main" id="{26938F75-871C-74A6-F57C-8E904F262136}"/>
              </a:ext>
            </a:extLst>
          </p:cNvPr>
          <p:cNvSpPr>
            <a:spLocks noGrp="1"/>
          </p:cNvSpPr>
          <p:nvPr>
            <p:ph type="body" sz="quarter" idx="20" hasCustomPrompt="1"/>
          </p:nvPr>
        </p:nvSpPr>
        <p:spPr>
          <a:xfrm>
            <a:off x="1130909" y="2489331"/>
            <a:ext cx="4037990"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0.00K</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1130909" y="3354401"/>
            <a:ext cx="4037990"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Additional info</a:t>
            </a:r>
          </a:p>
        </p:txBody>
      </p:sp>
      <p:sp>
        <p:nvSpPr>
          <p:cNvPr id="29" name="Content Placeholder 2">
            <a:extLst>
              <a:ext uri="{FF2B5EF4-FFF2-40B4-BE49-F238E27FC236}">
                <a16:creationId xmlns:a16="http://schemas.microsoft.com/office/drawing/2014/main" id="{A74E11FE-D3C6-2BC6-8191-2DE6002017DE}"/>
              </a:ext>
            </a:extLst>
          </p:cNvPr>
          <p:cNvSpPr>
            <a:spLocks noGrp="1"/>
          </p:cNvSpPr>
          <p:nvPr>
            <p:ph idx="12"/>
          </p:nvPr>
        </p:nvSpPr>
        <p:spPr>
          <a:xfrm>
            <a:off x="1128487" y="4201233"/>
            <a:ext cx="4026126"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1">
            <a:extLst>
              <a:ext uri="{FF2B5EF4-FFF2-40B4-BE49-F238E27FC236}">
                <a16:creationId xmlns:a16="http://schemas.microsoft.com/office/drawing/2014/main" id="{EA6C7F5F-3326-F65B-8B6F-E4CD2568FE59}"/>
              </a:ext>
            </a:extLst>
          </p:cNvPr>
          <p:cNvSpPr>
            <a:spLocks noGrp="1"/>
          </p:cNvSpPr>
          <p:nvPr>
            <p:ph type="body" sz="quarter" idx="22" hasCustomPrompt="1"/>
          </p:nvPr>
        </p:nvSpPr>
        <p:spPr>
          <a:xfrm>
            <a:off x="6098422" y="1977833"/>
            <a:ext cx="4037990"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Stat Title</a:t>
            </a:r>
          </a:p>
        </p:txBody>
      </p:sp>
      <p:sp>
        <p:nvSpPr>
          <p:cNvPr id="4" name="Text Placeholder 11">
            <a:extLst>
              <a:ext uri="{FF2B5EF4-FFF2-40B4-BE49-F238E27FC236}">
                <a16:creationId xmlns:a16="http://schemas.microsoft.com/office/drawing/2014/main" id="{B64E6458-C08E-7055-7668-21E0E193F75C}"/>
              </a:ext>
            </a:extLst>
          </p:cNvPr>
          <p:cNvSpPr>
            <a:spLocks noGrp="1"/>
          </p:cNvSpPr>
          <p:nvPr>
            <p:ph type="body" sz="quarter" idx="23" hasCustomPrompt="1"/>
          </p:nvPr>
        </p:nvSpPr>
        <p:spPr>
          <a:xfrm>
            <a:off x="6098422" y="2480627"/>
            <a:ext cx="4037990"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0.00K</a:t>
            </a:r>
          </a:p>
        </p:txBody>
      </p:sp>
      <p:sp>
        <p:nvSpPr>
          <p:cNvPr id="5" name="Text Placeholder 11">
            <a:extLst>
              <a:ext uri="{FF2B5EF4-FFF2-40B4-BE49-F238E27FC236}">
                <a16:creationId xmlns:a16="http://schemas.microsoft.com/office/drawing/2014/main" id="{8F42163C-BC1F-1633-90F2-C6EFF0F34A87}"/>
              </a:ext>
            </a:extLst>
          </p:cNvPr>
          <p:cNvSpPr>
            <a:spLocks noGrp="1"/>
          </p:cNvSpPr>
          <p:nvPr>
            <p:ph type="body" sz="quarter" idx="24" hasCustomPrompt="1"/>
          </p:nvPr>
        </p:nvSpPr>
        <p:spPr>
          <a:xfrm>
            <a:off x="6098422" y="3345697"/>
            <a:ext cx="4037990"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Additional info</a:t>
            </a:r>
          </a:p>
        </p:txBody>
      </p:sp>
      <p:sp>
        <p:nvSpPr>
          <p:cNvPr id="6" name="Content Placeholder 2">
            <a:extLst>
              <a:ext uri="{FF2B5EF4-FFF2-40B4-BE49-F238E27FC236}">
                <a16:creationId xmlns:a16="http://schemas.microsoft.com/office/drawing/2014/main" id="{DC770428-549B-E733-CDCC-C96387B33B29}"/>
              </a:ext>
            </a:extLst>
          </p:cNvPr>
          <p:cNvSpPr>
            <a:spLocks noGrp="1"/>
          </p:cNvSpPr>
          <p:nvPr>
            <p:ph idx="25"/>
          </p:nvPr>
        </p:nvSpPr>
        <p:spPr>
          <a:xfrm>
            <a:off x="6096000" y="4192529"/>
            <a:ext cx="4026126"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C42A787A-C58D-39C6-8893-EE7682FBF34A}"/>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F706D76-4A2A-A79B-3DB2-B2AAD8710F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4714254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odySlide-3Column-Sta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470509" y="1986537"/>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Stat Title</a:t>
            </a:r>
          </a:p>
        </p:txBody>
      </p:sp>
      <p:sp>
        <p:nvSpPr>
          <p:cNvPr id="10" name="Text Placeholder 11">
            <a:extLst>
              <a:ext uri="{FF2B5EF4-FFF2-40B4-BE49-F238E27FC236}">
                <a16:creationId xmlns:a16="http://schemas.microsoft.com/office/drawing/2014/main" id="{26938F75-871C-74A6-F57C-8E904F262136}"/>
              </a:ext>
            </a:extLst>
          </p:cNvPr>
          <p:cNvSpPr>
            <a:spLocks noGrp="1"/>
          </p:cNvSpPr>
          <p:nvPr>
            <p:ph type="body" sz="quarter" idx="20" hasCustomPrompt="1"/>
          </p:nvPr>
        </p:nvSpPr>
        <p:spPr>
          <a:xfrm>
            <a:off x="470509" y="2489331"/>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0.00K</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470509" y="3354401"/>
            <a:ext cx="3517901"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Additional info</a:t>
            </a:r>
          </a:p>
        </p:txBody>
      </p:sp>
      <p:sp>
        <p:nvSpPr>
          <p:cNvPr id="20" name="Text Placeholder 11">
            <a:extLst>
              <a:ext uri="{FF2B5EF4-FFF2-40B4-BE49-F238E27FC236}">
                <a16:creationId xmlns:a16="http://schemas.microsoft.com/office/drawing/2014/main" id="{708C00C7-A22F-D282-0605-2A6E2034E5E9}"/>
              </a:ext>
            </a:extLst>
          </p:cNvPr>
          <p:cNvSpPr>
            <a:spLocks noGrp="1"/>
          </p:cNvSpPr>
          <p:nvPr>
            <p:ph type="body" sz="quarter" idx="23" hasCustomPrompt="1"/>
          </p:nvPr>
        </p:nvSpPr>
        <p:spPr>
          <a:xfrm>
            <a:off x="4355482" y="1980190"/>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Stat Title</a:t>
            </a:r>
          </a:p>
        </p:txBody>
      </p:sp>
      <p:sp>
        <p:nvSpPr>
          <p:cNvPr id="22" name="Text Placeholder 11">
            <a:extLst>
              <a:ext uri="{FF2B5EF4-FFF2-40B4-BE49-F238E27FC236}">
                <a16:creationId xmlns:a16="http://schemas.microsoft.com/office/drawing/2014/main" id="{ADB55CCC-D621-D98E-0ECB-B10EAAA0A705}"/>
              </a:ext>
            </a:extLst>
          </p:cNvPr>
          <p:cNvSpPr>
            <a:spLocks noGrp="1"/>
          </p:cNvSpPr>
          <p:nvPr>
            <p:ph type="body" sz="quarter" idx="24" hasCustomPrompt="1"/>
          </p:nvPr>
        </p:nvSpPr>
        <p:spPr>
          <a:xfrm>
            <a:off x="4355482" y="2482984"/>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0.00K</a:t>
            </a:r>
          </a:p>
        </p:txBody>
      </p:sp>
      <p:sp>
        <p:nvSpPr>
          <p:cNvPr id="23" name="Text Placeholder 11">
            <a:extLst>
              <a:ext uri="{FF2B5EF4-FFF2-40B4-BE49-F238E27FC236}">
                <a16:creationId xmlns:a16="http://schemas.microsoft.com/office/drawing/2014/main" id="{2573F117-89BE-3761-E7FE-6B1480F57FE6}"/>
              </a:ext>
            </a:extLst>
          </p:cNvPr>
          <p:cNvSpPr>
            <a:spLocks noGrp="1"/>
          </p:cNvSpPr>
          <p:nvPr>
            <p:ph type="body" sz="quarter" idx="25" hasCustomPrompt="1"/>
          </p:nvPr>
        </p:nvSpPr>
        <p:spPr>
          <a:xfrm>
            <a:off x="4355482" y="3348054"/>
            <a:ext cx="3517901"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Additional info</a:t>
            </a:r>
          </a:p>
        </p:txBody>
      </p:sp>
      <p:sp>
        <p:nvSpPr>
          <p:cNvPr id="25" name="Text Placeholder 11">
            <a:extLst>
              <a:ext uri="{FF2B5EF4-FFF2-40B4-BE49-F238E27FC236}">
                <a16:creationId xmlns:a16="http://schemas.microsoft.com/office/drawing/2014/main" id="{5F95A66C-1C26-B8EB-CC82-8C70FF32409C}"/>
              </a:ext>
            </a:extLst>
          </p:cNvPr>
          <p:cNvSpPr>
            <a:spLocks noGrp="1"/>
          </p:cNvSpPr>
          <p:nvPr>
            <p:ph type="body" sz="quarter" idx="27" hasCustomPrompt="1"/>
          </p:nvPr>
        </p:nvSpPr>
        <p:spPr>
          <a:xfrm>
            <a:off x="8203590" y="1980190"/>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Stat Title</a:t>
            </a:r>
          </a:p>
        </p:txBody>
      </p:sp>
      <p:sp>
        <p:nvSpPr>
          <p:cNvPr id="26" name="Text Placeholder 11">
            <a:extLst>
              <a:ext uri="{FF2B5EF4-FFF2-40B4-BE49-F238E27FC236}">
                <a16:creationId xmlns:a16="http://schemas.microsoft.com/office/drawing/2014/main" id="{FB4D7E54-B5B5-3662-1D24-F23FAB05CA07}"/>
              </a:ext>
            </a:extLst>
          </p:cNvPr>
          <p:cNvSpPr>
            <a:spLocks noGrp="1"/>
          </p:cNvSpPr>
          <p:nvPr>
            <p:ph type="body" sz="quarter" idx="28" hasCustomPrompt="1"/>
          </p:nvPr>
        </p:nvSpPr>
        <p:spPr>
          <a:xfrm>
            <a:off x="8203590" y="2482984"/>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0.00K</a:t>
            </a:r>
          </a:p>
        </p:txBody>
      </p:sp>
      <p:sp>
        <p:nvSpPr>
          <p:cNvPr id="27" name="Text Placeholder 11">
            <a:extLst>
              <a:ext uri="{FF2B5EF4-FFF2-40B4-BE49-F238E27FC236}">
                <a16:creationId xmlns:a16="http://schemas.microsoft.com/office/drawing/2014/main" id="{1D327CF0-F1EA-C31C-2B1E-34010AF0AE4F}"/>
              </a:ext>
            </a:extLst>
          </p:cNvPr>
          <p:cNvSpPr>
            <a:spLocks noGrp="1"/>
          </p:cNvSpPr>
          <p:nvPr>
            <p:ph type="body" sz="quarter" idx="29" hasCustomPrompt="1"/>
          </p:nvPr>
        </p:nvSpPr>
        <p:spPr>
          <a:xfrm>
            <a:off x="8203590" y="3348054"/>
            <a:ext cx="3517901" cy="362993"/>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Additional info</a:t>
            </a:r>
          </a:p>
        </p:txBody>
      </p:sp>
      <p:sp>
        <p:nvSpPr>
          <p:cNvPr id="29" name="Content Placeholder 2">
            <a:extLst>
              <a:ext uri="{FF2B5EF4-FFF2-40B4-BE49-F238E27FC236}">
                <a16:creationId xmlns:a16="http://schemas.microsoft.com/office/drawing/2014/main" id="{A74E11FE-D3C6-2BC6-8191-2DE6002017DE}"/>
              </a:ext>
            </a:extLst>
          </p:cNvPr>
          <p:cNvSpPr>
            <a:spLocks noGrp="1"/>
          </p:cNvSpPr>
          <p:nvPr>
            <p:ph idx="12"/>
          </p:nvPr>
        </p:nvSpPr>
        <p:spPr>
          <a:xfrm>
            <a:off x="468087" y="4201233"/>
            <a:ext cx="3507565"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Content Placeholder 2">
            <a:extLst>
              <a:ext uri="{FF2B5EF4-FFF2-40B4-BE49-F238E27FC236}">
                <a16:creationId xmlns:a16="http://schemas.microsoft.com/office/drawing/2014/main" id="{9E64259F-7EFF-2E8F-BE03-8E2DCDCB86BE}"/>
              </a:ext>
            </a:extLst>
          </p:cNvPr>
          <p:cNvSpPr>
            <a:spLocks noGrp="1"/>
          </p:cNvSpPr>
          <p:nvPr>
            <p:ph idx="31"/>
          </p:nvPr>
        </p:nvSpPr>
        <p:spPr>
          <a:xfrm>
            <a:off x="4342138" y="4188539"/>
            <a:ext cx="3507565"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Content Placeholder 2">
            <a:extLst>
              <a:ext uri="{FF2B5EF4-FFF2-40B4-BE49-F238E27FC236}">
                <a16:creationId xmlns:a16="http://schemas.microsoft.com/office/drawing/2014/main" id="{2311616D-A502-3368-FE0F-BFE3682E660E}"/>
              </a:ext>
            </a:extLst>
          </p:cNvPr>
          <p:cNvSpPr>
            <a:spLocks noGrp="1"/>
          </p:cNvSpPr>
          <p:nvPr>
            <p:ph idx="32"/>
          </p:nvPr>
        </p:nvSpPr>
        <p:spPr>
          <a:xfrm>
            <a:off x="8203590" y="4182193"/>
            <a:ext cx="3507565" cy="1889682"/>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63D14F4C-2324-C5DD-19D5-1EF488D87359}"/>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A67C095-89A8-66D4-033D-127BD51A74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8299922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odySlide-2Column-Photo">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1130909" y="4633784"/>
            <a:ext cx="4037990" cy="486250"/>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Story Title</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1130909" y="5236171"/>
            <a:ext cx="4037990"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Additional info</a:t>
            </a:r>
          </a:p>
        </p:txBody>
      </p:sp>
      <p:sp>
        <p:nvSpPr>
          <p:cNvPr id="3" name="Text Placeholder 11">
            <a:extLst>
              <a:ext uri="{FF2B5EF4-FFF2-40B4-BE49-F238E27FC236}">
                <a16:creationId xmlns:a16="http://schemas.microsoft.com/office/drawing/2014/main" id="{EA6C7F5F-3326-F65B-8B6F-E4CD2568FE59}"/>
              </a:ext>
            </a:extLst>
          </p:cNvPr>
          <p:cNvSpPr>
            <a:spLocks noGrp="1"/>
          </p:cNvSpPr>
          <p:nvPr>
            <p:ph type="body" sz="quarter" idx="22" hasCustomPrompt="1"/>
          </p:nvPr>
        </p:nvSpPr>
        <p:spPr>
          <a:xfrm>
            <a:off x="6098422" y="4625080"/>
            <a:ext cx="4037990" cy="486250"/>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Story Title</a:t>
            </a:r>
          </a:p>
        </p:txBody>
      </p:sp>
      <p:sp>
        <p:nvSpPr>
          <p:cNvPr id="5" name="Text Placeholder 11">
            <a:extLst>
              <a:ext uri="{FF2B5EF4-FFF2-40B4-BE49-F238E27FC236}">
                <a16:creationId xmlns:a16="http://schemas.microsoft.com/office/drawing/2014/main" id="{8F42163C-BC1F-1633-90F2-C6EFF0F34A87}"/>
              </a:ext>
            </a:extLst>
          </p:cNvPr>
          <p:cNvSpPr>
            <a:spLocks noGrp="1"/>
          </p:cNvSpPr>
          <p:nvPr>
            <p:ph type="body" sz="quarter" idx="24" hasCustomPrompt="1"/>
          </p:nvPr>
        </p:nvSpPr>
        <p:spPr>
          <a:xfrm>
            <a:off x="6098422" y="5227467"/>
            <a:ext cx="4037990"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Additional info</a:t>
            </a:r>
          </a:p>
        </p:txBody>
      </p:sp>
      <p:cxnSp>
        <p:nvCxnSpPr>
          <p:cNvPr id="8" name="Straight Connector 7">
            <a:extLst>
              <a:ext uri="{FF2B5EF4-FFF2-40B4-BE49-F238E27FC236}">
                <a16:creationId xmlns:a16="http://schemas.microsoft.com/office/drawing/2014/main" id="{C42A787A-C58D-39C6-8893-EE7682FBF34A}"/>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DF706D76-4A2A-A79B-3DB2-B2AAD8710F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
        <p:nvSpPr>
          <p:cNvPr id="11" name="Picture Placeholder 10">
            <a:extLst>
              <a:ext uri="{FF2B5EF4-FFF2-40B4-BE49-F238E27FC236}">
                <a16:creationId xmlns:a16="http://schemas.microsoft.com/office/drawing/2014/main" id="{2626660B-FAF6-46BF-5C3D-8A771DDAFFAB}"/>
              </a:ext>
            </a:extLst>
          </p:cNvPr>
          <p:cNvSpPr>
            <a:spLocks noGrp="1"/>
          </p:cNvSpPr>
          <p:nvPr>
            <p:ph type="pic" sz="quarter" idx="26"/>
          </p:nvPr>
        </p:nvSpPr>
        <p:spPr>
          <a:xfrm>
            <a:off x="1128713" y="1888971"/>
            <a:ext cx="4037990" cy="2625191"/>
          </a:xfrm>
        </p:spPr>
        <p:txBody>
          <a:bodyPr/>
          <a:lstStyle/>
          <a:p>
            <a:endParaRPr lang="en-US"/>
          </a:p>
        </p:txBody>
      </p:sp>
      <p:sp>
        <p:nvSpPr>
          <p:cNvPr id="14" name="Picture Placeholder 10">
            <a:extLst>
              <a:ext uri="{FF2B5EF4-FFF2-40B4-BE49-F238E27FC236}">
                <a16:creationId xmlns:a16="http://schemas.microsoft.com/office/drawing/2014/main" id="{1DCB9A12-C956-52BC-E697-428116CC55D2}"/>
              </a:ext>
            </a:extLst>
          </p:cNvPr>
          <p:cNvSpPr>
            <a:spLocks noGrp="1"/>
          </p:cNvSpPr>
          <p:nvPr>
            <p:ph type="pic" sz="quarter" idx="27"/>
          </p:nvPr>
        </p:nvSpPr>
        <p:spPr>
          <a:xfrm>
            <a:off x="6098422" y="1888972"/>
            <a:ext cx="4037990" cy="2625191"/>
          </a:xfrm>
        </p:spPr>
        <p:txBody>
          <a:bodyPr/>
          <a:lstStyle/>
          <a:p>
            <a:endParaRPr lang="en-US"/>
          </a:p>
        </p:txBody>
      </p:sp>
    </p:spTree>
    <p:extLst>
      <p:ext uri="{BB962C8B-B14F-4D97-AF65-F5344CB8AC3E}">
        <p14:creationId xmlns:p14="http://schemas.microsoft.com/office/powerpoint/2010/main" val="31354376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dySlide-3Column-Photo">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3" name="Straight Connector 2">
            <a:extLst>
              <a:ext uri="{FF2B5EF4-FFF2-40B4-BE49-F238E27FC236}">
                <a16:creationId xmlns:a16="http://schemas.microsoft.com/office/drawing/2014/main" id="{63D14F4C-2324-C5DD-19D5-1EF488D87359}"/>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A67C095-89A8-66D4-033D-127BD51A74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
        <p:nvSpPr>
          <p:cNvPr id="4" name="Text Placeholder 11">
            <a:extLst>
              <a:ext uri="{FF2B5EF4-FFF2-40B4-BE49-F238E27FC236}">
                <a16:creationId xmlns:a16="http://schemas.microsoft.com/office/drawing/2014/main" id="{B90731C8-4C96-94A9-2DB0-75FD847E2D82}"/>
              </a:ext>
            </a:extLst>
          </p:cNvPr>
          <p:cNvSpPr>
            <a:spLocks noGrp="1"/>
          </p:cNvSpPr>
          <p:nvPr>
            <p:ph type="body" sz="quarter" idx="33" hasCustomPrompt="1"/>
          </p:nvPr>
        </p:nvSpPr>
        <p:spPr>
          <a:xfrm>
            <a:off x="483041" y="4726645"/>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Story Title</a:t>
            </a:r>
          </a:p>
        </p:txBody>
      </p:sp>
      <p:sp>
        <p:nvSpPr>
          <p:cNvPr id="6" name="Text Placeholder 11">
            <a:extLst>
              <a:ext uri="{FF2B5EF4-FFF2-40B4-BE49-F238E27FC236}">
                <a16:creationId xmlns:a16="http://schemas.microsoft.com/office/drawing/2014/main" id="{7F58D3FC-09BB-8BB0-F12D-BADEAB68BE41}"/>
              </a:ext>
            </a:extLst>
          </p:cNvPr>
          <p:cNvSpPr>
            <a:spLocks noGrp="1"/>
          </p:cNvSpPr>
          <p:nvPr>
            <p:ph type="body" sz="quarter" idx="34" hasCustomPrompt="1"/>
          </p:nvPr>
        </p:nvSpPr>
        <p:spPr>
          <a:xfrm>
            <a:off x="483041" y="5327390"/>
            <a:ext cx="3494807"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Additional info</a:t>
            </a:r>
          </a:p>
        </p:txBody>
      </p:sp>
      <p:sp>
        <p:nvSpPr>
          <p:cNvPr id="8" name="Picture Placeholder 10">
            <a:extLst>
              <a:ext uri="{FF2B5EF4-FFF2-40B4-BE49-F238E27FC236}">
                <a16:creationId xmlns:a16="http://schemas.microsoft.com/office/drawing/2014/main" id="{16896C1B-33DE-C941-C6B2-D79BD8803B5C}"/>
              </a:ext>
            </a:extLst>
          </p:cNvPr>
          <p:cNvSpPr>
            <a:spLocks noGrp="1"/>
          </p:cNvSpPr>
          <p:nvPr>
            <p:ph type="pic" sz="quarter" idx="26"/>
          </p:nvPr>
        </p:nvSpPr>
        <p:spPr>
          <a:xfrm>
            <a:off x="480845" y="1980190"/>
            <a:ext cx="3494807" cy="2625191"/>
          </a:xfrm>
        </p:spPr>
        <p:txBody>
          <a:bodyPr/>
          <a:lstStyle/>
          <a:p>
            <a:endParaRPr lang="en-US"/>
          </a:p>
        </p:txBody>
      </p:sp>
      <p:sp>
        <p:nvSpPr>
          <p:cNvPr id="14" name="Text Placeholder 11">
            <a:extLst>
              <a:ext uri="{FF2B5EF4-FFF2-40B4-BE49-F238E27FC236}">
                <a16:creationId xmlns:a16="http://schemas.microsoft.com/office/drawing/2014/main" id="{46BE92E7-B382-C90A-248E-E6022A45E544}"/>
              </a:ext>
            </a:extLst>
          </p:cNvPr>
          <p:cNvSpPr>
            <a:spLocks noGrp="1"/>
          </p:cNvSpPr>
          <p:nvPr>
            <p:ph type="body" sz="quarter" idx="35" hasCustomPrompt="1"/>
          </p:nvPr>
        </p:nvSpPr>
        <p:spPr>
          <a:xfrm>
            <a:off x="4342217" y="4732638"/>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Story Title</a:t>
            </a:r>
          </a:p>
        </p:txBody>
      </p:sp>
      <p:sp>
        <p:nvSpPr>
          <p:cNvPr id="16" name="Text Placeholder 11">
            <a:extLst>
              <a:ext uri="{FF2B5EF4-FFF2-40B4-BE49-F238E27FC236}">
                <a16:creationId xmlns:a16="http://schemas.microsoft.com/office/drawing/2014/main" id="{E0F8793F-3B8C-1822-82FF-FD717E56B0A7}"/>
              </a:ext>
            </a:extLst>
          </p:cNvPr>
          <p:cNvSpPr>
            <a:spLocks noGrp="1"/>
          </p:cNvSpPr>
          <p:nvPr>
            <p:ph type="body" sz="quarter" idx="36" hasCustomPrompt="1"/>
          </p:nvPr>
        </p:nvSpPr>
        <p:spPr>
          <a:xfrm>
            <a:off x="4342217" y="5333383"/>
            <a:ext cx="3494807"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Additional info</a:t>
            </a:r>
          </a:p>
        </p:txBody>
      </p:sp>
      <p:sp>
        <p:nvSpPr>
          <p:cNvPr id="17" name="Picture Placeholder 10">
            <a:extLst>
              <a:ext uri="{FF2B5EF4-FFF2-40B4-BE49-F238E27FC236}">
                <a16:creationId xmlns:a16="http://schemas.microsoft.com/office/drawing/2014/main" id="{C72F24A3-97C2-E4A9-5D3D-02473C05E709}"/>
              </a:ext>
            </a:extLst>
          </p:cNvPr>
          <p:cNvSpPr>
            <a:spLocks noGrp="1"/>
          </p:cNvSpPr>
          <p:nvPr>
            <p:ph type="pic" sz="quarter" idx="37"/>
          </p:nvPr>
        </p:nvSpPr>
        <p:spPr>
          <a:xfrm>
            <a:off x="4340021" y="1986183"/>
            <a:ext cx="3494807" cy="2625191"/>
          </a:xfrm>
        </p:spPr>
        <p:txBody>
          <a:bodyPr/>
          <a:lstStyle/>
          <a:p>
            <a:endParaRPr lang="en-US"/>
          </a:p>
        </p:txBody>
      </p:sp>
      <p:sp>
        <p:nvSpPr>
          <p:cNvPr id="18" name="Text Placeholder 11">
            <a:extLst>
              <a:ext uri="{FF2B5EF4-FFF2-40B4-BE49-F238E27FC236}">
                <a16:creationId xmlns:a16="http://schemas.microsoft.com/office/drawing/2014/main" id="{98208B5A-B853-50D8-2064-AADBFB3787E0}"/>
              </a:ext>
            </a:extLst>
          </p:cNvPr>
          <p:cNvSpPr>
            <a:spLocks noGrp="1"/>
          </p:cNvSpPr>
          <p:nvPr>
            <p:ph type="body" sz="quarter" idx="38" hasCustomPrompt="1"/>
          </p:nvPr>
        </p:nvSpPr>
        <p:spPr>
          <a:xfrm>
            <a:off x="8201393" y="4726645"/>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Story Title</a:t>
            </a:r>
          </a:p>
        </p:txBody>
      </p:sp>
      <p:sp>
        <p:nvSpPr>
          <p:cNvPr id="19" name="Text Placeholder 11">
            <a:extLst>
              <a:ext uri="{FF2B5EF4-FFF2-40B4-BE49-F238E27FC236}">
                <a16:creationId xmlns:a16="http://schemas.microsoft.com/office/drawing/2014/main" id="{4CDC906C-E6AC-F216-FC9A-677C49AF3CAD}"/>
              </a:ext>
            </a:extLst>
          </p:cNvPr>
          <p:cNvSpPr>
            <a:spLocks noGrp="1"/>
          </p:cNvSpPr>
          <p:nvPr>
            <p:ph type="body" sz="quarter" idx="39" hasCustomPrompt="1"/>
          </p:nvPr>
        </p:nvSpPr>
        <p:spPr>
          <a:xfrm>
            <a:off x="8201393" y="5327390"/>
            <a:ext cx="3494807" cy="1070974"/>
          </a:xfrm>
          <a:prstGeom prst="rect">
            <a:avLst/>
          </a:prstGeom>
        </p:spPr>
        <p:txBody>
          <a:bodyPr numCol="1">
            <a:noAutofit/>
          </a:bodyPr>
          <a:lstStyle>
            <a:lvl1pPr marL="0" indent="0" algn="l" fontAlgn="t">
              <a:buFontTx/>
              <a:buNone/>
              <a:defRPr sz="16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Additional info</a:t>
            </a:r>
          </a:p>
        </p:txBody>
      </p:sp>
      <p:sp>
        <p:nvSpPr>
          <p:cNvPr id="24" name="Picture Placeholder 10">
            <a:extLst>
              <a:ext uri="{FF2B5EF4-FFF2-40B4-BE49-F238E27FC236}">
                <a16:creationId xmlns:a16="http://schemas.microsoft.com/office/drawing/2014/main" id="{3DC04E0A-2BFA-5B60-C59A-46A8490E0E4E}"/>
              </a:ext>
            </a:extLst>
          </p:cNvPr>
          <p:cNvSpPr>
            <a:spLocks noGrp="1"/>
          </p:cNvSpPr>
          <p:nvPr>
            <p:ph type="pic" sz="quarter" idx="40"/>
          </p:nvPr>
        </p:nvSpPr>
        <p:spPr>
          <a:xfrm>
            <a:off x="8199197" y="1980190"/>
            <a:ext cx="3494807" cy="2625191"/>
          </a:xfrm>
        </p:spPr>
        <p:txBody>
          <a:bodyPr/>
          <a:lstStyle/>
          <a:p>
            <a:endParaRPr lang="en-US"/>
          </a:p>
        </p:txBody>
      </p:sp>
    </p:spTree>
    <p:extLst>
      <p:ext uri="{BB962C8B-B14F-4D97-AF65-F5344CB8AC3E}">
        <p14:creationId xmlns:p14="http://schemas.microsoft.com/office/powerpoint/2010/main" val="395806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H-Blk-Photos">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490543"/>
            <a:ext cx="9042305" cy="1215754"/>
          </a:xfrm>
        </p:spPr>
        <p:txBody>
          <a:bodyPr>
            <a:noAutofit/>
          </a:bodyPr>
          <a:lstStyle>
            <a:lvl1pPr algn="ctr">
              <a:defRPr sz="7200" cap="none">
                <a:solidFill>
                  <a:schemeClr val="bg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771067"/>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287170"/>
            <a:ext cx="7763458" cy="449263"/>
          </a:xfrm>
          <a:prstGeom prst="rect">
            <a:avLst/>
          </a:prstGeom>
        </p:spPr>
        <p:txBody>
          <a:bodyPr>
            <a:normAutofit/>
          </a:bodyPr>
          <a:lstStyle>
            <a:lvl1pPr marL="0" indent="0" algn="ctr">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p>
            <a:fld id="{F994776A-187E-9540-9EA4-8D5781AB769D}" type="slidenum">
              <a:rPr lang="en-US" smtClean="0"/>
              <a:pPr/>
              <a:t>‹#›</a:t>
            </a:fld>
            <a:endParaRPr lang="en-US"/>
          </a:p>
        </p:txBody>
      </p:sp>
      <p:sp>
        <p:nvSpPr>
          <p:cNvPr id="2" name="Picture Placeholder 2">
            <a:extLst>
              <a:ext uri="{FF2B5EF4-FFF2-40B4-BE49-F238E27FC236}">
                <a16:creationId xmlns:a16="http://schemas.microsoft.com/office/drawing/2014/main" id="{43ACCEC3-F4C9-660A-86DF-E723BF3F25D6}"/>
              </a:ext>
            </a:extLst>
          </p:cNvPr>
          <p:cNvSpPr>
            <a:spLocks noGrp="1"/>
          </p:cNvSpPr>
          <p:nvPr>
            <p:ph type="pic" idx="1"/>
          </p:nvPr>
        </p:nvSpPr>
        <p:spPr>
          <a:xfrm>
            <a:off x="-25370"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a:extLst>
              <a:ext uri="{FF2B5EF4-FFF2-40B4-BE49-F238E27FC236}">
                <a16:creationId xmlns:a16="http://schemas.microsoft.com/office/drawing/2014/main" id="{0E75BEB1-456E-7013-6B16-3E7B51C7EE6F}"/>
              </a:ext>
            </a:extLst>
          </p:cNvPr>
          <p:cNvSpPr>
            <a:spLocks noGrp="1"/>
          </p:cNvSpPr>
          <p:nvPr>
            <p:ph type="pic" idx="13"/>
          </p:nvPr>
        </p:nvSpPr>
        <p:spPr>
          <a:xfrm>
            <a:off x="3074124"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Picture Placeholder 2">
            <a:extLst>
              <a:ext uri="{FF2B5EF4-FFF2-40B4-BE49-F238E27FC236}">
                <a16:creationId xmlns:a16="http://schemas.microsoft.com/office/drawing/2014/main" id="{CF7D4A6F-8639-3ECA-AF4D-477B2965386B}"/>
              </a:ext>
            </a:extLst>
          </p:cNvPr>
          <p:cNvSpPr>
            <a:spLocks noGrp="1"/>
          </p:cNvSpPr>
          <p:nvPr>
            <p:ph type="pic" idx="14"/>
          </p:nvPr>
        </p:nvSpPr>
        <p:spPr>
          <a:xfrm>
            <a:off x="6173618"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Picture Placeholder 2">
            <a:extLst>
              <a:ext uri="{FF2B5EF4-FFF2-40B4-BE49-F238E27FC236}">
                <a16:creationId xmlns:a16="http://schemas.microsoft.com/office/drawing/2014/main" id="{F110922D-7DDA-3FFA-9425-58A199D8EBB2}"/>
              </a:ext>
            </a:extLst>
          </p:cNvPr>
          <p:cNvSpPr>
            <a:spLocks noGrp="1"/>
          </p:cNvSpPr>
          <p:nvPr>
            <p:ph type="pic" idx="15"/>
          </p:nvPr>
        </p:nvSpPr>
        <p:spPr>
          <a:xfrm>
            <a:off x="9273112"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11" name="Picture 10">
            <a:extLst>
              <a:ext uri="{FF2B5EF4-FFF2-40B4-BE49-F238E27FC236}">
                <a16:creationId xmlns:a16="http://schemas.microsoft.com/office/drawing/2014/main" id="{310BA15C-CBC5-26FD-DE2E-B975E0D1AA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707184"/>
            <a:ext cx="3240703" cy="583249"/>
          </a:xfrm>
          <a:prstGeom prst="rect">
            <a:avLst/>
          </a:prstGeom>
        </p:spPr>
      </p:pic>
    </p:spTree>
    <p:extLst>
      <p:ext uri="{BB962C8B-B14F-4D97-AF65-F5344CB8AC3E}">
        <p14:creationId xmlns:p14="http://schemas.microsoft.com/office/powerpoint/2010/main" val="21165309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dySlide-2Column-Text-Conten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26" name="Text Placeholder 11">
            <a:extLst>
              <a:ext uri="{FF2B5EF4-FFF2-40B4-BE49-F238E27FC236}">
                <a16:creationId xmlns:a16="http://schemas.microsoft.com/office/drawing/2014/main" id="{3145E8E2-9BF9-15CE-C1E6-E9325081E519}"/>
              </a:ext>
            </a:extLst>
          </p:cNvPr>
          <p:cNvSpPr>
            <a:spLocks noGrp="1"/>
          </p:cNvSpPr>
          <p:nvPr>
            <p:ph type="body" sz="quarter" idx="21" hasCustomPrompt="1"/>
          </p:nvPr>
        </p:nvSpPr>
        <p:spPr>
          <a:xfrm>
            <a:off x="6561938" y="1938474"/>
            <a:ext cx="4394193"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Story Title</a:t>
            </a:r>
          </a:p>
        </p:txBody>
      </p:sp>
      <p:sp>
        <p:nvSpPr>
          <p:cNvPr id="27" name="Text Placeholder 11">
            <a:extLst>
              <a:ext uri="{FF2B5EF4-FFF2-40B4-BE49-F238E27FC236}">
                <a16:creationId xmlns:a16="http://schemas.microsoft.com/office/drawing/2014/main" id="{69DBDB1B-A4F7-7384-8942-37F019B27A17}"/>
              </a:ext>
            </a:extLst>
          </p:cNvPr>
          <p:cNvSpPr>
            <a:spLocks noGrp="1"/>
          </p:cNvSpPr>
          <p:nvPr>
            <p:ph type="body" sz="quarter" idx="22" hasCustomPrompt="1"/>
          </p:nvPr>
        </p:nvSpPr>
        <p:spPr>
          <a:xfrm>
            <a:off x="6561938" y="2513990"/>
            <a:ext cx="4394193"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Description</a:t>
            </a:r>
          </a:p>
        </p:txBody>
      </p:sp>
      <p:sp>
        <p:nvSpPr>
          <p:cNvPr id="32" name="Content Placeholder 2">
            <a:extLst>
              <a:ext uri="{FF2B5EF4-FFF2-40B4-BE49-F238E27FC236}">
                <a16:creationId xmlns:a16="http://schemas.microsoft.com/office/drawing/2014/main" id="{A1D65B7B-9D6F-511A-96B2-BCB01CCA2661}"/>
              </a:ext>
            </a:extLst>
          </p:cNvPr>
          <p:cNvSpPr>
            <a:spLocks noGrp="1"/>
          </p:cNvSpPr>
          <p:nvPr>
            <p:ph idx="31"/>
          </p:nvPr>
        </p:nvSpPr>
        <p:spPr>
          <a:xfrm>
            <a:off x="6561938" y="4028075"/>
            <a:ext cx="4394193"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 name="Text Placeholder 11">
            <a:extLst>
              <a:ext uri="{FF2B5EF4-FFF2-40B4-BE49-F238E27FC236}">
                <a16:creationId xmlns:a16="http://schemas.microsoft.com/office/drawing/2014/main" id="{9BD18488-A0F0-7559-3C6D-78AF17A023F0}"/>
              </a:ext>
            </a:extLst>
          </p:cNvPr>
          <p:cNvSpPr>
            <a:spLocks noGrp="1"/>
          </p:cNvSpPr>
          <p:nvPr>
            <p:ph type="body" sz="quarter" idx="32" hasCustomPrompt="1"/>
          </p:nvPr>
        </p:nvSpPr>
        <p:spPr>
          <a:xfrm>
            <a:off x="1100938" y="1938474"/>
            <a:ext cx="4394193"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Story Title</a:t>
            </a:r>
          </a:p>
        </p:txBody>
      </p:sp>
      <p:sp>
        <p:nvSpPr>
          <p:cNvPr id="37" name="Text Placeholder 11">
            <a:extLst>
              <a:ext uri="{FF2B5EF4-FFF2-40B4-BE49-F238E27FC236}">
                <a16:creationId xmlns:a16="http://schemas.microsoft.com/office/drawing/2014/main" id="{6EFE2028-7A08-8F1A-E7D1-2B08F7E5CA21}"/>
              </a:ext>
            </a:extLst>
          </p:cNvPr>
          <p:cNvSpPr>
            <a:spLocks noGrp="1"/>
          </p:cNvSpPr>
          <p:nvPr>
            <p:ph type="body" sz="quarter" idx="33" hasCustomPrompt="1"/>
          </p:nvPr>
        </p:nvSpPr>
        <p:spPr>
          <a:xfrm>
            <a:off x="1100938" y="2513990"/>
            <a:ext cx="4394193"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Description</a:t>
            </a:r>
          </a:p>
        </p:txBody>
      </p:sp>
      <p:sp>
        <p:nvSpPr>
          <p:cNvPr id="38" name="Content Placeholder 2">
            <a:extLst>
              <a:ext uri="{FF2B5EF4-FFF2-40B4-BE49-F238E27FC236}">
                <a16:creationId xmlns:a16="http://schemas.microsoft.com/office/drawing/2014/main" id="{F25795EC-9127-84AE-2FDC-A735BFA29DA5}"/>
              </a:ext>
            </a:extLst>
          </p:cNvPr>
          <p:cNvSpPr>
            <a:spLocks noGrp="1"/>
          </p:cNvSpPr>
          <p:nvPr>
            <p:ph idx="34"/>
          </p:nvPr>
        </p:nvSpPr>
        <p:spPr>
          <a:xfrm>
            <a:off x="1100938" y="4028075"/>
            <a:ext cx="4394193"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3930C668-726D-3AE3-7D94-C9A00A3671C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E40306B-40C8-8433-75F2-01A8821619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3734475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dySlide-3Column-Text-Content">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a:p>
        </p:txBody>
      </p:sp>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sp>
        <p:nvSpPr>
          <p:cNvPr id="23" name="Text Placeholder 11">
            <a:extLst>
              <a:ext uri="{FF2B5EF4-FFF2-40B4-BE49-F238E27FC236}">
                <a16:creationId xmlns:a16="http://schemas.microsoft.com/office/drawing/2014/main" id="{DB96C68B-9456-92FB-9B53-AAA8F4001CA7}"/>
              </a:ext>
            </a:extLst>
          </p:cNvPr>
          <p:cNvSpPr>
            <a:spLocks noGrp="1"/>
          </p:cNvSpPr>
          <p:nvPr>
            <p:ph type="body" sz="quarter" idx="10" hasCustomPrompt="1"/>
          </p:nvPr>
        </p:nvSpPr>
        <p:spPr>
          <a:xfrm>
            <a:off x="533400"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Story Title</a:t>
            </a:r>
          </a:p>
        </p:txBody>
      </p:sp>
      <p:sp>
        <p:nvSpPr>
          <p:cNvPr id="24" name="Text Placeholder 11">
            <a:extLst>
              <a:ext uri="{FF2B5EF4-FFF2-40B4-BE49-F238E27FC236}">
                <a16:creationId xmlns:a16="http://schemas.microsoft.com/office/drawing/2014/main" id="{3E7FD1E6-E2D1-53C8-064C-44C0EF14CC97}"/>
              </a:ext>
            </a:extLst>
          </p:cNvPr>
          <p:cNvSpPr>
            <a:spLocks noGrp="1"/>
          </p:cNvSpPr>
          <p:nvPr>
            <p:ph type="body" sz="quarter" idx="20" hasCustomPrompt="1"/>
          </p:nvPr>
        </p:nvSpPr>
        <p:spPr>
          <a:xfrm>
            <a:off x="533400"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Description</a:t>
            </a:r>
          </a:p>
        </p:txBody>
      </p:sp>
      <p:sp>
        <p:nvSpPr>
          <p:cNvPr id="26" name="Text Placeholder 11">
            <a:extLst>
              <a:ext uri="{FF2B5EF4-FFF2-40B4-BE49-F238E27FC236}">
                <a16:creationId xmlns:a16="http://schemas.microsoft.com/office/drawing/2014/main" id="{3145E8E2-9BF9-15CE-C1E6-E9325081E519}"/>
              </a:ext>
            </a:extLst>
          </p:cNvPr>
          <p:cNvSpPr>
            <a:spLocks noGrp="1"/>
          </p:cNvSpPr>
          <p:nvPr>
            <p:ph type="body" sz="quarter" idx="21" hasCustomPrompt="1"/>
          </p:nvPr>
        </p:nvSpPr>
        <p:spPr>
          <a:xfrm>
            <a:off x="4392231"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Story Title</a:t>
            </a:r>
          </a:p>
        </p:txBody>
      </p:sp>
      <p:sp>
        <p:nvSpPr>
          <p:cNvPr id="27" name="Text Placeholder 11">
            <a:extLst>
              <a:ext uri="{FF2B5EF4-FFF2-40B4-BE49-F238E27FC236}">
                <a16:creationId xmlns:a16="http://schemas.microsoft.com/office/drawing/2014/main" id="{69DBDB1B-A4F7-7384-8942-37F019B27A17}"/>
              </a:ext>
            </a:extLst>
          </p:cNvPr>
          <p:cNvSpPr>
            <a:spLocks noGrp="1"/>
          </p:cNvSpPr>
          <p:nvPr>
            <p:ph type="body" sz="quarter" idx="22" hasCustomPrompt="1"/>
          </p:nvPr>
        </p:nvSpPr>
        <p:spPr>
          <a:xfrm>
            <a:off x="4392231"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Description</a:t>
            </a:r>
          </a:p>
        </p:txBody>
      </p:sp>
      <p:sp>
        <p:nvSpPr>
          <p:cNvPr id="28" name="Text Placeholder 11">
            <a:extLst>
              <a:ext uri="{FF2B5EF4-FFF2-40B4-BE49-F238E27FC236}">
                <a16:creationId xmlns:a16="http://schemas.microsoft.com/office/drawing/2014/main" id="{7E63E3AE-D9C1-B76A-C215-87BE9C57AECC}"/>
              </a:ext>
            </a:extLst>
          </p:cNvPr>
          <p:cNvSpPr>
            <a:spLocks noGrp="1"/>
          </p:cNvSpPr>
          <p:nvPr>
            <p:ph type="body" sz="quarter" idx="23" hasCustomPrompt="1"/>
          </p:nvPr>
        </p:nvSpPr>
        <p:spPr>
          <a:xfrm>
            <a:off x="8227631"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Story Title</a:t>
            </a:r>
          </a:p>
        </p:txBody>
      </p:sp>
      <p:sp>
        <p:nvSpPr>
          <p:cNvPr id="30" name="Text Placeholder 11">
            <a:extLst>
              <a:ext uri="{FF2B5EF4-FFF2-40B4-BE49-F238E27FC236}">
                <a16:creationId xmlns:a16="http://schemas.microsoft.com/office/drawing/2014/main" id="{42FF80F2-8B56-4DBB-1F18-68B10633DB05}"/>
              </a:ext>
            </a:extLst>
          </p:cNvPr>
          <p:cNvSpPr>
            <a:spLocks noGrp="1"/>
          </p:cNvSpPr>
          <p:nvPr>
            <p:ph type="body" sz="quarter" idx="24" hasCustomPrompt="1"/>
          </p:nvPr>
        </p:nvSpPr>
        <p:spPr>
          <a:xfrm>
            <a:off x="8227631"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Description</a:t>
            </a:r>
          </a:p>
        </p:txBody>
      </p:sp>
      <p:sp>
        <p:nvSpPr>
          <p:cNvPr id="31" name="Content Placeholder 2">
            <a:extLst>
              <a:ext uri="{FF2B5EF4-FFF2-40B4-BE49-F238E27FC236}">
                <a16:creationId xmlns:a16="http://schemas.microsoft.com/office/drawing/2014/main" id="{6B3E1BC0-5840-6F62-9BF8-33A9C0030ED7}"/>
              </a:ext>
            </a:extLst>
          </p:cNvPr>
          <p:cNvSpPr>
            <a:spLocks noGrp="1"/>
          </p:cNvSpPr>
          <p:nvPr>
            <p:ph idx="12"/>
          </p:nvPr>
        </p:nvSpPr>
        <p:spPr>
          <a:xfrm>
            <a:off x="543736" y="4040769"/>
            <a:ext cx="3517901"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Content Placeholder 2">
            <a:extLst>
              <a:ext uri="{FF2B5EF4-FFF2-40B4-BE49-F238E27FC236}">
                <a16:creationId xmlns:a16="http://schemas.microsoft.com/office/drawing/2014/main" id="{A1D65B7B-9D6F-511A-96B2-BCB01CCA2661}"/>
              </a:ext>
            </a:extLst>
          </p:cNvPr>
          <p:cNvSpPr>
            <a:spLocks noGrp="1"/>
          </p:cNvSpPr>
          <p:nvPr>
            <p:ph idx="31"/>
          </p:nvPr>
        </p:nvSpPr>
        <p:spPr>
          <a:xfrm>
            <a:off x="4392231" y="4028075"/>
            <a:ext cx="3517901"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3" name="Content Placeholder 2">
            <a:extLst>
              <a:ext uri="{FF2B5EF4-FFF2-40B4-BE49-F238E27FC236}">
                <a16:creationId xmlns:a16="http://schemas.microsoft.com/office/drawing/2014/main" id="{CDD8ED49-09D2-7938-056F-899A7132F2C8}"/>
              </a:ext>
            </a:extLst>
          </p:cNvPr>
          <p:cNvSpPr>
            <a:spLocks noGrp="1"/>
          </p:cNvSpPr>
          <p:nvPr>
            <p:ph idx="32"/>
          </p:nvPr>
        </p:nvSpPr>
        <p:spPr>
          <a:xfrm>
            <a:off x="8227631" y="4021729"/>
            <a:ext cx="3517901" cy="205803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D8A4560E-B299-6350-3F22-68B3BE04E65D}"/>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63652E9-004B-7773-D933-7817691FD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0811719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Slide-2Column-Text-Photo">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3" y="3914015"/>
            <a:ext cx="5469743"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1" y="1858853"/>
            <a:ext cx="546974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6275945" y="1858853"/>
            <a:ext cx="5458727"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6264929" y="3914014"/>
            <a:ext cx="5469743"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6" name="Slide Number Placeholder 2">
            <a:extLst>
              <a:ext uri="{FF2B5EF4-FFF2-40B4-BE49-F238E27FC236}">
                <a16:creationId xmlns:a16="http://schemas.microsoft.com/office/drawing/2014/main" id="{86D359B9-C433-04EF-E8E8-B25C86B9142E}"/>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sp>
        <p:nvSpPr>
          <p:cNvPr id="22" name="Title 6">
            <a:extLst>
              <a:ext uri="{FF2B5EF4-FFF2-40B4-BE49-F238E27FC236}">
                <a16:creationId xmlns:a16="http://schemas.microsoft.com/office/drawing/2014/main" id="{A269F402-B0F7-74E8-7F77-B2E288DAF6F7}"/>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4" name="Text Placeholder 13">
            <a:extLst>
              <a:ext uri="{FF2B5EF4-FFF2-40B4-BE49-F238E27FC236}">
                <a16:creationId xmlns:a16="http://schemas.microsoft.com/office/drawing/2014/main" id="{A260E0C2-BB11-C733-CE29-F6AB2E45AA0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5" name="Straight Connector 4">
            <a:extLst>
              <a:ext uri="{FF2B5EF4-FFF2-40B4-BE49-F238E27FC236}">
                <a16:creationId xmlns:a16="http://schemas.microsoft.com/office/drawing/2014/main" id="{44C2CFF5-0312-8717-6AC4-59A76665426B}"/>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8992BFF-EA17-C3EB-350F-C5E0BEE82F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7266850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Slide-3Column-Text-Photo">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4" y="3903757"/>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2" y="1848595"/>
            <a:ext cx="3534479"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4336974" y="1848596"/>
            <a:ext cx="3527360"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4325959" y="3903757"/>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8205605" y="1837579"/>
            <a:ext cx="3527360"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ext Placeholder 11">
            <a:extLst>
              <a:ext uri="{FF2B5EF4-FFF2-40B4-BE49-F238E27FC236}">
                <a16:creationId xmlns:a16="http://schemas.microsoft.com/office/drawing/2014/main" id="{347E27B2-1DE2-3469-81EF-9EBD7DC7AFBA}"/>
              </a:ext>
            </a:extLst>
          </p:cNvPr>
          <p:cNvSpPr>
            <a:spLocks noGrp="1"/>
          </p:cNvSpPr>
          <p:nvPr>
            <p:ph type="body" sz="quarter" idx="17"/>
          </p:nvPr>
        </p:nvSpPr>
        <p:spPr>
          <a:xfrm>
            <a:off x="8194590" y="3892740"/>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8" name="Slide Number Placeholder 2">
            <a:extLst>
              <a:ext uri="{FF2B5EF4-FFF2-40B4-BE49-F238E27FC236}">
                <a16:creationId xmlns:a16="http://schemas.microsoft.com/office/drawing/2014/main" id="{7726DAA0-E43B-59F9-2083-9E74FC704983}"/>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sp>
        <p:nvSpPr>
          <p:cNvPr id="23" name="Title 6">
            <a:extLst>
              <a:ext uri="{FF2B5EF4-FFF2-40B4-BE49-F238E27FC236}">
                <a16:creationId xmlns:a16="http://schemas.microsoft.com/office/drawing/2014/main" id="{79751612-06BC-5DB7-7C73-F66139AB3716}"/>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4" name="Text Placeholder 13">
            <a:extLst>
              <a:ext uri="{FF2B5EF4-FFF2-40B4-BE49-F238E27FC236}">
                <a16:creationId xmlns:a16="http://schemas.microsoft.com/office/drawing/2014/main" id="{E7399E14-E830-2EF6-2B06-D7D5F2AE35F5}"/>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5" name="Straight Connector 4">
            <a:extLst>
              <a:ext uri="{FF2B5EF4-FFF2-40B4-BE49-F238E27FC236}">
                <a16:creationId xmlns:a16="http://schemas.microsoft.com/office/drawing/2014/main" id="{8CD5E51E-8D33-9FD1-482B-A8416217996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1E359CC0-0AE0-3AA9-2EE6-2420336A05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4607671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odySlide-V-Text-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889552-EB9F-6D72-9130-E107C02C22F6}"/>
              </a:ext>
            </a:extLst>
          </p:cNvPr>
          <p:cNvSpPr>
            <a:spLocks noGrp="1"/>
          </p:cNvSpPr>
          <p:nvPr>
            <p:ph type="body" sz="half" idx="2"/>
          </p:nvPr>
        </p:nvSpPr>
        <p:spPr>
          <a:xfrm>
            <a:off x="457202" y="1780988"/>
            <a:ext cx="4314823" cy="369787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Content Placeholder 2">
            <a:extLst>
              <a:ext uri="{FF2B5EF4-FFF2-40B4-BE49-F238E27FC236}">
                <a16:creationId xmlns:a16="http://schemas.microsoft.com/office/drawing/2014/main" id="{C5F6EAB8-D2BB-0BDE-C7AC-895B69CA533E}"/>
              </a:ext>
            </a:extLst>
          </p:cNvPr>
          <p:cNvSpPr>
            <a:spLocks noGrp="1"/>
          </p:cNvSpPr>
          <p:nvPr>
            <p:ph idx="1"/>
          </p:nvPr>
        </p:nvSpPr>
        <p:spPr>
          <a:xfrm>
            <a:off x="5071871" y="667804"/>
            <a:ext cx="6662927" cy="4771643"/>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6">
            <a:extLst>
              <a:ext uri="{FF2B5EF4-FFF2-40B4-BE49-F238E27FC236}">
                <a16:creationId xmlns:a16="http://schemas.microsoft.com/office/drawing/2014/main" id="{78140938-4F2F-9F14-F3C0-B3B1780B9AB7}"/>
              </a:ext>
            </a:extLst>
          </p:cNvPr>
          <p:cNvSpPr>
            <a:spLocks noGrp="1"/>
          </p:cNvSpPr>
          <p:nvPr>
            <p:ph type="title"/>
          </p:nvPr>
        </p:nvSpPr>
        <p:spPr>
          <a:xfrm>
            <a:off x="446468" y="667804"/>
            <a:ext cx="4314823" cy="935046"/>
          </a:xfrm>
        </p:spPr>
        <p:txBody>
          <a:bodyPr>
            <a:noAutofit/>
          </a:bodyPr>
          <a:lstStyle>
            <a:lvl1pPr>
              <a:defRPr sz="3200"/>
            </a:lvl1pPr>
          </a:lstStyle>
          <a:p>
            <a:r>
              <a:rPr lang="en-US"/>
              <a:t>Click to edit Master title style</a:t>
            </a:r>
          </a:p>
        </p:txBody>
      </p:sp>
      <p:sp>
        <p:nvSpPr>
          <p:cNvPr id="14" name="Slide Number Placeholder 2">
            <a:extLst>
              <a:ext uri="{FF2B5EF4-FFF2-40B4-BE49-F238E27FC236}">
                <a16:creationId xmlns:a16="http://schemas.microsoft.com/office/drawing/2014/main" id="{729AF2A0-974C-469B-7735-2EE23036FFC6}"/>
              </a:ext>
            </a:extLst>
          </p:cNvPr>
          <p:cNvSpPr>
            <a:spLocks noGrp="1"/>
          </p:cNvSpPr>
          <p:nvPr>
            <p:ph type="sldNum" sz="quarter" idx="12"/>
          </p:nvPr>
        </p:nvSpPr>
        <p:spPr>
          <a:xfrm>
            <a:off x="457199" y="6290433"/>
            <a:ext cx="1100137" cy="365125"/>
          </a:xfrm>
        </p:spPr>
        <p:txBody>
          <a:bodyPr/>
          <a:lstStyle>
            <a:lvl1pPr algn="l">
              <a:defRPr/>
            </a:lvl1pPr>
          </a:lstStyle>
          <a:p>
            <a:fld id="{F994776A-187E-9540-9EA4-8D5781AB769D}" type="slidenum">
              <a:rPr lang="en-US" smtClean="0"/>
              <a:pPr/>
              <a:t>‹#›</a:t>
            </a:fld>
            <a:endParaRPr lang="en-US"/>
          </a:p>
        </p:txBody>
      </p:sp>
      <p:cxnSp>
        <p:nvCxnSpPr>
          <p:cNvPr id="2" name="Straight Connector 1">
            <a:extLst>
              <a:ext uri="{FF2B5EF4-FFF2-40B4-BE49-F238E27FC236}">
                <a16:creationId xmlns:a16="http://schemas.microsoft.com/office/drawing/2014/main" id="{4F931628-26EF-32D3-06E2-E0B00800A5E7}"/>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83696452-C6C1-C2D1-42B1-07746E7E609F}"/>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8EF4CF4-7B9F-2FA4-0AFC-598163C3C4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406290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Slide-V-Text-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5183188" y="667804"/>
            <a:ext cx="6562498" cy="5248369"/>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46314" y="1785413"/>
            <a:ext cx="4325711" cy="414955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tle 6">
            <a:extLst>
              <a:ext uri="{FF2B5EF4-FFF2-40B4-BE49-F238E27FC236}">
                <a16:creationId xmlns:a16="http://schemas.microsoft.com/office/drawing/2014/main" id="{DA5781E0-5696-82B7-1007-773E75642E9F}"/>
              </a:ext>
            </a:extLst>
          </p:cNvPr>
          <p:cNvSpPr>
            <a:spLocks noGrp="1"/>
          </p:cNvSpPr>
          <p:nvPr>
            <p:ph type="title"/>
          </p:nvPr>
        </p:nvSpPr>
        <p:spPr>
          <a:xfrm>
            <a:off x="446468" y="667804"/>
            <a:ext cx="4314823" cy="935046"/>
          </a:xfrm>
        </p:spPr>
        <p:txBody>
          <a:bodyPr>
            <a:noAutofit/>
          </a:bodyPr>
          <a:lstStyle>
            <a:lvl1pPr>
              <a:defRPr sz="3200"/>
            </a:lvl1pPr>
          </a:lstStyle>
          <a:p>
            <a:r>
              <a:rPr lang="en-US"/>
              <a:t>Click to edit Master title style</a:t>
            </a:r>
          </a:p>
        </p:txBody>
      </p:sp>
      <p:sp>
        <p:nvSpPr>
          <p:cNvPr id="7" name="Slide Number Placeholder 2">
            <a:extLst>
              <a:ext uri="{FF2B5EF4-FFF2-40B4-BE49-F238E27FC236}">
                <a16:creationId xmlns:a16="http://schemas.microsoft.com/office/drawing/2014/main" id="{860380DA-377C-A726-F3B0-DCE75E7BBBC9}"/>
              </a:ext>
            </a:extLst>
          </p:cNvPr>
          <p:cNvSpPr>
            <a:spLocks noGrp="1"/>
          </p:cNvSpPr>
          <p:nvPr>
            <p:ph type="sldNum" sz="quarter" idx="12"/>
          </p:nvPr>
        </p:nvSpPr>
        <p:spPr>
          <a:xfrm>
            <a:off x="457199" y="6290433"/>
            <a:ext cx="1100137" cy="365125"/>
          </a:xfrm>
        </p:spPr>
        <p:txBody>
          <a:bodyPr/>
          <a:lstStyle>
            <a:lvl1pPr algn="l">
              <a:defRPr/>
            </a:lvl1pPr>
          </a:lstStyle>
          <a:p>
            <a:fld id="{F994776A-187E-9540-9EA4-8D5781AB769D}" type="slidenum">
              <a:rPr lang="en-US" smtClean="0"/>
              <a:pPr/>
              <a:t>‹#›</a:t>
            </a:fld>
            <a:endParaRPr lang="en-US"/>
          </a:p>
        </p:txBody>
      </p:sp>
      <p:cxnSp>
        <p:nvCxnSpPr>
          <p:cNvPr id="2" name="Straight Connector 1">
            <a:extLst>
              <a:ext uri="{FF2B5EF4-FFF2-40B4-BE49-F238E27FC236}">
                <a16:creationId xmlns:a16="http://schemas.microsoft.com/office/drawing/2014/main" id="{1BB378B2-FA38-4F68-2711-88179DF4B3B2}"/>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9678104-9A4F-AF79-9AE1-8CA810F68DC7}"/>
              </a:ext>
            </a:extLst>
          </p:cNvPr>
          <p:cNvCxnSpPr>
            <a:cxnSpLocks/>
          </p:cNvCxnSpPr>
          <p:nvPr userDrawn="1"/>
        </p:nvCxnSpPr>
        <p:spPr>
          <a:xfrm flipH="1">
            <a:off x="1007267" y="6471698"/>
            <a:ext cx="8151973" cy="1153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D839FA72-553B-1FE6-5721-743EAC3AD9B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6089236"/>
            <a:ext cx="2129834" cy="381235"/>
          </a:xfrm>
          <a:prstGeom prst="rect">
            <a:avLst/>
          </a:prstGeom>
        </p:spPr>
      </p:pic>
    </p:spTree>
    <p:extLst>
      <p:ext uri="{BB962C8B-B14F-4D97-AF65-F5344CB8AC3E}">
        <p14:creationId xmlns:p14="http://schemas.microsoft.com/office/powerpoint/2010/main" val="3433354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Slide-2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46313" y="1871096"/>
            <a:ext cx="5458727" cy="431772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Picture Placeholder 2">
            <a:extLst>
              <a:ext uri="{FF2B5EF4-FFF2-40B4-BE49-F238E27FC236}">
                <a16:creationId xmlns:a16="http://schemas.microsoft.com/office/drawing/2014/main" id="{CF92D672-5C11-B647-ADA7-722837BA86C0}"/>
              </a:ext>
            </a:extLst>
          </p:cNvPr>
          <p:cNvSpPr>
            <a:spLocks noGrp="1"/>
          </p:cNvSpPr>
          <p:nvPr>
            <p:ph type="pic" idx="12"/>
          </p:nvPr>
        </p:nvSpPr>
        <p:spPr>
          <a:xfrm>
            <a:off x="6286962" y="1871096"/>
            <a:ext cx="5458727" cy="431772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Slide Number Placeholder 2">
            <a:extLst>
              <a:ext uri="{FF2B5EF4-FFF2-40B4-BE49-F238E27FC236}">
                <a16:creationId xmlns:a16="http://schemas.microsoft.com/office/drawing/2014/main" id="{088E96CC-B779-413A-4E9D-875B3E3A8BDC}"/>
              </a:ext>
            </a:extLst>
          </p:cNvPr>
          <p:cNvSpPr>
            <a:spLocks noGrp="1"/>
          </p:cNvSpPr>
          <p:nvPr>
            <p:ph type="sldNum" sz="quarter" idx="13"/>
          </p:nvPr>
        </p:nvSpPr>
        <p:spPr>
          <a:xfrm>
            <a:off x="10634663" y="6379498"/>
            <a:ext cx="1100137" cy="365125"/>
          </a:xfrm>
        </p:spPr>
        <p:txBody>
          <a:bodyPr/>
          <a:lstStyle/>
          <a:p>
            <a:fld id="{F994776A-187E-9540-9EA4-8D5781AB769D}" type="slidenum">
              <a:rPr lang="en-US" smtClean="0"/>
              <a:pPr/>
              <a:t>‹#›</a:t>
            </a:fld>
            <a:endParaRPr lang="en-US"/>
          </a:p>
        </p:txBody>
      </p:sp>
      <p:sp>
        <p:nvSpPr>
          <p:cNvPr id="19" name="Title 6">
            <a:extLst>
              <a:ext uri="{FF2B5EF4-FFF2-40B4-BE49-F238E27FC236}">
                <a16:creationId xmlns:a16="http://schemas.microsoft.com/office/drawing/2014/main" id="{76AEB301-3963-48B6-A1DD-CF117B70E63E}"/>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E2862C3A-4DF3-0E37-CDC3-B18D3A13F1A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4" name="Straight Connector 3">
            <a:extLst>
              <a:ext uri="{FF2B5EF4-FFF2-40B4-BE49-F238E27FC236}">
                <a16:creationId xmlns:a16="http://schemas.microsoft.com/office/drawing/2014/main" id="{6ECC85BA-50B2-2E67-F483-2840A63137DA}"/>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2D17710-6C8C-AD47-41C6-F42CE841B85B}"/>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3193082-DEC1-8BC8-254A-B3B8EE79693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59417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Slide-3Photo-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68086" y="1891940"/>
            <a:ext cx="5862679"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6615759" y="1891939"/>
            <a:ext cx="5129927" cy="430757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3486577" y="4143921"/>
            <a:ext cx="2844188"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68086" y="4143921"/>
            <a:ext cx="2844188" cy="2055592"/>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6" name="Slide Number Placeholder 2">
            <a:extLst>
              <a:ext uri="{FF2B5EF4-FFF2-40B4-BE49-F238E27FC236}">
                <a16:creationId xmlns:a16="http://schemas.microsoft.com/office/drawing/2014/main" id="{E915C52F-4D8F-063B-33FF-157226409D2F}"/>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sp>
        <p:nvSpPr>
          <p:cNvPr id="20" name="Title 6">
            <a:extLst>
              <a:ext uri="{FF2B5EF4-FFF2-40B4-BE49-F238E27FC236}">
                <a16:creationId xmlns:a16="http://schemas.microsoft.com/office/drawing/2014/main" id="{836AECA3-F85E-69FA-C4E7-43B815CC2335}"/>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71E7C696-BAD6-EC45-C569-DDA5635B6C9C}"/>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5" name="Straight Connector 4">
            <a:extLst>
              <a:ext uri="{FF2B5EF4-FFF2-40B4-BE49-F238E27FC236}">
                <a16:creationId xmlns:a16="http://schemas.microsoft.com/office/drawing/2014/main" id="{11167805-3FBF-DA0B-E96D-F29AE2FC1CD3}"/>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BD8BD59-193C-6A4B-505F-ABCF6A5BC899}"/>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D49ECB2-5E03-08F0-E50A-6CF5F90A14E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5882444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Slide-6Photo-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35428" y="3644133"/>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57200"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a:extLst>
              <a:ext uri="{FF2B5EF4-FFF2-40B4-BE49-F238E27FC236}">
                <a16:creationId xmlns:a16="http://schemas.microsoft.com/office/drawing/2014/main" id="{60A3B0E8-AC0D-A169-37E3-2D123D6EBF24}"/>
              </a:ext>
            </a:extLst>
          </p:cNvPr>
          <p:cNvSpPr>
            <a:spLocks noGrp="1"/>
          </p:cNvSpPr>
          <p:nvPr>
            <p:ph type="pic" idx="16"/>
          </p:nvPr>
        </p:nvSpPr>
        <p:spPr>
          <a:xfrm>
            <a:off x="4325104"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640970D8-E511-89A8-FC5C-6DB37485ADE3}"/>
              </a:ext>
            </a:extLst>
          </p:cNvPr>
          <p:cNvSpPr>
            <a:spLocks noGrp="1"/>
          </p:cNvSpPr>
          <p:nvPr>
            <p:ph type="pic" idx="17"/>
          </p:nvPr>
        </p:nvSpPr>
        <p:spPr>
          <a:xfrm>
            <a:off x="8181729"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Text Placeholder 3">
            <a:extLst>
              <a:ext uri="{FF2B5EF4-FFF2-40B4-BE49-F238E27FC236}">
                <a16:creationId xmlns:a16="http://schemas.microsoft.com/office/drawing/2014/main" id="{6B04B79A-B4BD-0306-3D46-D570E1F51CA6}"/>
              </a:ext>
            </a:extLst>
          </p:cNvPr>
          <p:cNvSpPr>
            <a:spLocks noGrp="1"/>
          </p:cNvSpPr>
          <p:nvPr>
            <p:ph type="body" sz="half" idx="18"/>
          </p:nvPr>
        </p:nvSpPr>
        <p:spPr>
          <a:xfrm>
            <a:off x="4303332" y="3644133"/>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3">
            <a:extLst>
              <a:ext uri="{FF2B5EF4-FFF2-40B4-BE49-F238E27FC236}">
                <a16:creationId xmlns:a16="http://schemas.microsoft.com/office/drawing/2014/main" id="{450B4796-C4B7-C272-5ADD-7D6C896B703E}"/>
              </a:ext>
            </a:extLst>
          </p:cNvPr>
          <p:cNvSpPr>
            <a:spLocks noGrp="1"/>
          </p:cNvSpPr>
          <p:nvPr>
            <p:ph type="body" sz="half" idx="19"/>
          </p:nvPr>
        </p:nvSpPr>
        <p:spPr>
          <a:xfrm>
            <a:off x="8181729" y="3644133"/>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2" name="Text Placeholder 3">
            <a:extLst>
              <a:ext uri="{FF2B5EF4-FFF2-40B4-BE49-F238E27FC236}">
                <a16:creationId xmlns:a16="http://schemas.microsoft.com/office/drawing/2014/main" id="{4633AE4D-056F-FC97-1F10-877F247AB319}"/>
              </a:ext>
            </a:extLst>
          </p:cNvPr>
          <p:cNvSpPr>
            <a:spLocks noGrp="1"/>
          </p:cNvSpPr>
          <p:nvPr>
            <p:ph type="body" sz="half" idx="20"/>
          </p:nvPr>
        </p:nvSpPr>
        <p:spPr>
          <a:xfrm>
            <a:off x="413656" y="6022946"/>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3" name="Picture Placeholder 2">
            <a:extLst>
              <a:ext uri="{FF2B5EF4-FFF2-40B4-BE49-F238E27FC236}">
                <a16:creationId xmlns:a16="http://schemas.microsoft.com/office/drawing/2014/main" id="{19716662-3C77-F831-E45C-F9EA49810F58}"/>
              </a:ext>
            </a:extLst>
          </p:cNvPr>
          <p:cNvSpPr>
            <a:spLocks noGrp="1"/>
          </p:cNvSpPr>
          <p:nvPr>
            <p:ph type="pic" idx="21"/>
          </p:nvPr>
        </p:nvSpPr>
        <p:spPr>
          <a:xfrm>
            <a:off x="435428"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4" name="Picture Placeholder 2">
            <a:extLst>
              <a:ext uri="{FF2B5EF4-FFF2-40B4-BE49-F238E27FC236}">
                <a16:creationId xmlns:a16="http://schemas.microsoft.com/office/drawing/2014/main" id="{1ED1A14F-5E0D-476E-9C60-BD987EFC4940}"/>
              </a:ext>
            </a:extLst>
          </p:cNvPr>
          <p:cNvSpPr>
            <a:spLocks noGrp="1"/>
          </p:cNvSpPr>
          <p:nvPr>
            <p:ph type="pic" idx="22"/>
          </p:nvPr>
        </p:nvSpPr>
        <p:spPr>
          <a:xfrm>
            <a:off x="4303332"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5" name="Picture Placeholder 2">
            <a:extLst>
              <a:ext uri="{FF2B5EF4-FFF2-40B4-BE49-F238E27FC236}">
                <a16:creationId xmlns:a16="http://schemas.microsoft.com/office/drawing/2014/main" id="{A0003A4C-26CB-DD7F-0B22-024AFB58DC67}"/>
              </a:ext>
            </a:extLst>
          </p:cNvPr>
          <p:cNvSpPr>
            <a:spLocks noGrp="1"/>
          </p:cNvSpPr>
          <p:nvPr>
            <p:ph type="pic" idx="23"/>
          </p:nvPr>
        </p:nvSpPr>
        <p:spPr>
          <a:xfrm>
            <a:off x="8193008"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6" name="Text Placeholder 3">
            <a:extLst>
              <a:ext uri="{FF2B5EF4-FFF2-40B4-BE49-F238E27FC236}">
                <a16:creationId xmlns:a16="http://schemas.microsoft.com/office/drawing/2014/main" id="{08CE8D58-56A2-6AE5-AB18-C53F4134DD88}"/>
              </a:ext>
            </a:extLst>
          </p:cNvPr>
          <p:cNvSpPr>
            <a:spLocks noGrp="1"/>
          </p:cNvSpPr>
          <p:nvPr>
            <p:ph type="body" sz="half" idx="24"/>
          </p:nvPr>
        </p:nvSpPr>
        <p:spPr>
          <a:xfrm>
            <a:off x="4281560" y="6022946"/>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7" name="Text Placeholder 3">
            <a:extLst>
              <a:ext uri="{FF2B5EF4-FFF2-40B4-BE49-F238E27FC236}">
                <a16:creationId xmlns:a16="http://schemas.microsoft.com/office/drawing/2014/main" id="{7A4C2D1F-1A58-AC60-F606-B816E5F23FFF}"/>
              </a:ext>
            </a:extLst>
          </p:cNvPr>
          <p:cNvSpPr>
            <a:spLocks noGrp="1"/>
          </p:cNvSpPr>
          <p:nvPr>
            <p:ph type="body" sz="half" idx="25"/>
          </p:nvPr>
        </p:nvSpPr>
        <p:spPr>
          <a:xfrm>
            <a:off x="8193008" y="6022946"/>
            <a:ext cx="3541792" cy="36576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9" name="Slide Number Placeholder 2">
            <a:extLst>
              <a:ext uri="{FF2B5EF4-FFF2-40B4-BE49-F238E27FC236}">
                <a16:creationId xmlns:a16="http://schemas.microsoft.com/office/drawing/2014/main" id="{1BED45C0-040C-0831-071F-6665F18876F2}"/>
              </a:ext>
            </a:extLst>
          </p:cNvPr>
          <p:cNvSpPr>
            <a:spLocks noGrp="1"/>
          </p:cNvSpPr>
          <p:nvPr>
            <p:ph type="sldNum" sz="quarter" idx="12"/>
          </p:nvPr>
        </p:nvSpPr>
        <p:spPr>
          <a:xfrm>
            <a:off x="10634663" y="6372384"/>
            <a:ext cx="1100137" cy="365125"/>
          </a:xfrm>
        </p:spPr>
        <p:txBody>
          <a:bodyPr/>
          <a:lstStyle/>
          <a:p>
            <a:fld id="{F994776A-187E-9540-9EA4-8D5781AB769D}" type="slidenum">
              <a:rPr lang="en-US" smtClean="0"/>
              <a:pPr/>
              <a:t>‹#›</a:t>
            </a:fld>
            <a:endParaRPr lang="en-US"/>
          </a:p>
        </p:txBody>
      </p:sp>
      <p:sp>
        <p:nvSpPr>
          <p:cNvPr id="29" name="Title 6">
            <a:extLst>
              <a:ext uri="{FF2B5EF4-FFF2-40B4-BE49-F238E27FC236}">
                <a16:creationId xmlns:a16="http://schemas.microsoft.com/office/drawing/2014/main" id="{C0C81A24-810F-2D95-1C9F-89B5FA953041}"/>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61693CFB-3D40-B0BB-F880-C21DBE5173AF}"/>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3" name="Straight Connector 2">
            <a:extLst>
              <a:ext uri="{FF2B5EF4-FFF2-40B4-BE49-F238E27FC236}">
                <a16:creationId xmlns:a16="http://schemas.microsoft.com/office/drawing/2014/main" id="{5FB419C2-6F56-C356-62C9-9BE57F2135A7}"/>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46BA17B-716B-21F5-7F2A-AD0A3FF3D76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7503303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Slide-7Photo">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4" y="2001397"/>
            <a:ext cx="261101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334406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623655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6223A017-A902-92C1-8A99-7D45B08D860D}"/>
              </a:ext>
            </a:extLst>
          </p:cNvPr>
          <p:cNvSpPr>
            <a:spLocks noGrp="1"/>
          </p:cNvSpPr>
          <p:nvPr>
            <p:ph type="pic" idx="17"/>
          </p:nvPr>
        </p:nvSpPr>
        <p:spPr>
          <a:xfrm>
            <a:off x="912904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5" name="Picture Placeholder 2">
            <a:extLst>
              <a:ext uri="{FF2B5EF4-FFF2-40B4-BE49-F238E27FC236}">
                <a16:creationId xmlns:a16="http://schemas.microsoft.com/office/drawing/2014/main" id="{FE352EAA-3DC6-450E-518D-B55638975ECE}"/>
              </a:ext>
            </a:extLst>
          </p:cNvPr>
          <p:cNvSpPr>
            <a:spLocks noGrp="1"/>
          </p:cNvSpPr>
          <p:nvPr>
            <p:ph type="pic" idx="18"/>
          </p:nvPr>
        </p:nvSpPr>
        <p:spPr>
          <a:xfrm>
            <a:off x="1843620" y="4109785"/>
            <a:ext cx="261101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6" name="Picture Placeholder 2">
            <a:extLst>
              <a:ext uri="{FF2B5EF4-FFF2-40B4-BE49-F238E27FC236}">
                <a16:creationId xmlns:a16="http://schemas.microsoft.com/office/drawing/2014/main" id="{1E5E3807-051E-4D4B-1143-A6B4BDDBB5D8}"/>
              </a:ext>
            </a:extLst>
          </p:cNvPr>
          <p:cNvSpPr>
            <a:spLocks noGrp="1"/>
          </p:cNvSpPr>
          <p:nvPr>
            <p:ph type="pic" idx="19"/>
          </p:nvPr>
        </p:nvSpPr>
        <p:spPr>
          <a:xfrm>
            <a:off x="4741369" y="4109785"/>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7" name="Picture Placeholder 2">
            <a:extLst>
              <a:ext uri="{FF2B5EF4-FFF2-40B4-BE49-F238E27FC236}">
                <a16:creationId xmlns:a16="http://schemas.microsoft.com/office/drawing/2014/main" id="{9659EF4B-6B57-DE2A-B33A-D60A659CFE6D}"/>
              </a:ext>
            </a:extLst>
          </p:cNvPr>
          <p:cNvSpPr>
            <a:spLocks noGrp="1"/>
          </p:cNvSpPr>
          <p:nvPr>
            <p:ph type="pic" idx="20"/>
          </p:nvPr>
        </p:nvSpPr>
        <p:spPr>
          <a:xfrm>
            <a:off x="7633859" y="4109785"/>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9" name="Slide Number Placeholder 2">
            <a:extLst>
              <a:ext uri="{FF2B5EF4-FFF2-40B4-BE49-F238E27FC236}">
                <a16:creationId xmlns:a16="http://schemas.microsoft.com/office/drawing/2014/main" id="{177B502D-43EF-708E-A450-723E3DF4DE7D}"/>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sp>
        <p:nvSpPr>
          <p:cNvPr id="23" name="Title 6">
            <a:extLst>
              <a:ext uri="{FF2B5EF4-FFF2-40B4-BE49-F238E27FC236}">
                <a16:creationId xmlns:a16="http://schemas.microsoft.com/office/drawing/2014/main" id="{4E8FFC23-9125-352A-82B4-020AEF1643C7}"/>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4" name="Text Placeholder 13">
            <a:extLst>
              <a:ext uri="{FF2B5EF4-FFF2-40B4-BE49-F238E27FC236}">
                <a16:creationId xmlns:a16="http://schemas.microsoft.com/office/drawing/2014/main" id="{5E5EABC4-5A36-8044-7BE6-8DBA23FC27C6}"/>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5" name="Straight Connector 4">
            <a:extLst>
              <a:ext uri="{FF2B5EF4-FFF2-40B4-BE49-F238E27FC236}">
                <a16:creationId xmlns:a16="http://schemas.microsoft.com/office/drawing/2014/main" id="{88773D1F-41D9-3EF1-7EFF-1BA563A250FF}"/>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B4E8A07-9838-6B1D-352E-1E4D670BADDE}"/>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804E1E2-2B4B-B54E-F51E-7732F8C627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689313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V-Blk-Photos">
    <p:bg>
      <p:bgPr>
        <a:solidFill>
          <a:schemeClr val="tx1"/>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16098CE-DD91-43BC-F0F0-16C87D06B4E6}"/>
              </a:ext>
            </a:extLst>
          </p:cNvPr>
          <p:cNvSpPr>
            <a:spLocks noGrp="1"/>
          </p:cNvSpPr>
          <p:nvPr>
            <p:ph type="pic" idx="1"/>
          </p:nvPr>
        </p:nvSpPr>
        <p:spPr>
          <a:xfrm>
            <a:off x="7590195" y="0"/>
            <a:ext cx="2595160"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a:extLst>
              <a:ext uri="{FF2B5EF4-FFF2-40B4-BE49-F238E27FC236}">
                <a16:creationId xmlns:a16="http://schemas.microsoft.com/office/drawing/2014/main" id="{C7273C23-2BC5-B6FA-44DC-D417D77A051D}"/>
              </a:ext>
            </a:extLst>
          </p:cNvPr>
          <p:cNvSpPr>
            <a:spLocks noGrp="1"/>
          </p:cNvSpPr>
          <p:nvPr>
            <p:ph type="pic" idx="13"/>
          </p:nvPr>
        </p:nvSpPr>
        <p:spPr>
          <a:xfrm>
            <a:off x="7592369" y="2065416"/>
            <a:ext cx="2595160" cy="3102440"/>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Picture Placeholder 2">
            <a:extLst>
              <a:ext uri="{FF2B5EF4-FFF2-40B4-BE49-F238E27FC236}">
                <a16:creationId xmlns:a16="http://schemas.microsoft.com/office/drawing/2014/main" id="{3CDD26CA-1611-9B35-786A-53E460EC04AF}"/>
              </a:ext>
            </a:extLst>
          </p:cNvPr>
          <p:cNvSpPr>
            <a:spLocks noGrp="1"/>
          </p:cNvSpPr>
          <p:nvPr>
            <p:ph type="pic" idx="14"/>
          </p:nvPr>
        </p:nvSpPr>
        <p:spPr>
          <a:xfrm>
            <a:off x="7590195" y="5347595"/>
            <a:ext cx="2595160" cy="1510406"/>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BABE02BC-040E-EDAE-85A8-705BF163C7A4}"/>
              </a:ext>
            </a:extLst>
          </p:cNvPr>
          <p:cNvSpPr>
            <a:spLocks noGrp="1"/>
          </p:cNvSpPr>
          <p:nvPr>
            <p:ph type="pic" idx="15"/>
          </p:nvPr>
        </p:nvSpPr>
        <p:spPr>
          <a:xfrm>
            <a:off x="10384971" y="0"/>
            <a:ext cx="1807029" cy="1510406"/>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2" name="Picture Placeholder 2">
            <a:extLst>
              <a:ext uri="{FF2B5EF4-FFF2-40B4-BE49-F238E27FC236}">
                <a16:creationId xmlns:a16="http://schemas.microsoft.com/office/drawing/2014/main" id="{2D3F7AB5-11AB-7F53-4860-F568D443C04C}"/>
              </a:ext>
            </a:extLst>
          </p:cNvPr>
          <p:cNvSpPr>
            <a:spLocks noGrp="1"/>
          </p:cNvSpPr>
          <p:nvPr>
            <p:ph type="pic" idx="16"/>
          </p:nvPr>
        </p:nvSpPr>
        <p:spPr>
          <a:xfrm>
            <a:off x="10384971" y="3644537"/>
            <a:ext cx="1807029" cy="3204858"/>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A4413ACA-4118-D7FA-049B-07294D679729}"/>
              </a:ext>
            </a:extLst>
          </p:cNvPr>
          <p:cNvSpPr>
            <a:spLocks noGrp="1"/>
          </p:cNvSpPr>
          <p:nvPr>
            <p:ph type="pic" idx="17"/>
          </p:nvPr>
        </p:nvSpPr>
        <p:spPr>
          <a:xfrm>
            <a:off x="10384971" y="1703650"/>
            <a:ext cx="1807029" cy="1747643"/>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itle 6">
            <a:extLst>
              <a:ext uri="{FF2B5EF4-FFF2-40B4-BE49-F238E27FC236}">
                <a16:creationId xmlns:a16="http://schemas.microsoft.com/office/drawing/2014/main" id="{1B44B622-62C1-F7DD-5F37-B117709D46B2}"/>
              </a:ext>
            </a:extLst>
          </p:cNvPr>
          <p:cNvSpPr>
            <a:spLocks noGrp="1"/>
          </p:cNvSpPr>
          <p:nvPr>
            <p:ph type="title" hasCustomPrompt="1"/>
          </p:nvPr>
        </p:nvSpPr>
        <p:spPr>
          <a:xfrm>
            <a:off x="723087" y="1214599"/>
            <a:ext cx="6314461" cy="2334697"/>
          </a:xfrm>
        </p:spPr>
        <p:txBody>
          <a:bodyPr>
            <a:noAutofit/>
          </a:bodyPr>
          <a:lstStyle>
            <a:lvl1pPr algn="l">
              <a:defRPr sz="7200" cap="none">
                <a:solidFill>
                  <a:schemeClr val="bg1"/>
                </a:solidFill>
              </a:defRPr>
            </a:lvl1pPr>
          </a:lstStyle>
          <a:p>
            <a:r>
              <a:rPr lang="en-US"/>
              <a:t>Presentation Title</a:t>
            </a:r>
          </a:p>
        </p:txBody>
      </p:sp>
      <p:sp>
        <p:nvSpPr>
          <p:cNvPr id="10" name="Text Placeholder 8">
            <a:extLst>
              <a:ext uri="{FF2B5EF4-FFF2-40B4-BE49-F238E27FC236}">
                <a16:creationId xmlns:a16="http://schemas.microsoft.com/office/drawing/2014/main" id="{872DADBF-23C6-8444-E10D-FD8778907138}"/>
              </a:ext>
            </a:extLst>
          </p:cNvPr>
          <p:cNvSpPr>
            <a:spLocks noGrp="1"/>
          </p:cNvSpPr>
          <p:nvPr>
            <p:ph type="body" sz="quarter" idx="10" hasCustomPrompt="1"/>
          </p:nvPr>
        </p:nvSpPr>
        <p:spPr>
          <a:xfrm>
            <a:off x="723086" y="3650822"/>
            <a:ext cx="6314462" cy="449263"/>
          </a:xfrm>
          <a:prstGeom prst="rect">
            <a:avLst/>
          </a:prstGeom>
        </p:spPr>
        <p:txBody>
          <a:bodyPr>
            <a:noAutofit/>
          </a:bodyPr>
          <a:lstStyle>
            <a:lvl1pPr marL="0" indent="0" algn="l">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14" name="Text Placeholder 8">
            <a:extLst>
              <a:ext uri="{FF2B5EF4-FFF2-40B4-BE49-F238E27FC236}">
                <a16:creationId xmlns:a16="http://schemas.microsoft.com/office/drawing/2014/main" id="{F04D7C32-3C42-DD66-27B0-48FF96BE8D86}"/>
              </a:ext>
            </a:extLst>
          </p:cNvPr>
          <p:cNvSpPr>
            <a:spLocks noGrp="1"/>
          </p:cNvSpPr>
          <p:nvPr>
            <p:ph type="body" sz="quarter" idx="11" hasCustomPrompt="1"/>
          </p:nvPr>
        </p:nvSpPr>
        <p:spPr>
          <a:xfrm>
            <a:off x="723085" y="4138762"/>
            <a:ext cx="6314461" cy="449263"/>
          </a:xfrm>
          <a:prstGeom prst="rect">
            <a:avLst/>
          </a:prstGeom>
        </p:spPr>
        <p:txBody>
          <a:bodyPr>
            <a:normAutofit/>
          </a:bodyPr>
          <a:lstStyle>
            <a:lvl1pPr marL="0" indent="0" algn="l">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a:p>
        </p:txBody>
      </p:sp>
      <p:cxnSp>
        <p:nvCxnSpPr>
          <p:cNvPr id="15" name="Straight Connector 14">
            <a:extLst>
              <a:ext uri="{FF2B5EF4-FFF2-40B4-BE49-F238E27FC236}">
                <a16:creationId xmlns:a16="http://schemas.microsoft.com/office/drawing/2014/main" id="{D152EF56-DD46-36B7-FAA5-F6217EBAAB54}"/>
              </a:ext>
            </a:extLst>
          </p:cNvPr>
          <p:cNvCxnSpPr>
            <a:cxnSpLocks/>
          </p:cNvCxnSpPr>
          <p:nvPr userDrawn="1"/>
        </p:nvCxnSpPr>
        <p:spPr>
          <a:xfrm flipH="1">
            <a:off x="723087" y="916130"/>
            <a:ext cx="631445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Slide Number Placeholder 3">
            <a:extLst>
              <a:ext uri="{FF2B5EF4-FFF2-40B4-BE49-F238E27FC236}">
                <a16:creationId xmlns:a16="http://schemas.microsoft.com/office/drawing/2014/main" id="{4BF89A6C-E492-97AC-5E9F-21C3BCCA7B2E}"/>
              </a:ext>
            </a:extLst>
          </p:cNvPr>
          <p:cNvSpPr>
            <a:spLocks noGrp="1"/>
          </p:cNvSpPr>
          <p:nvPr>
            <p:ph type="sldNum" sz="quarter" idx="12"/>
          </p:nvPr>
        </p:nvSpPr>
        <p:spPr>
          <a:xfrm>
            <a:off x="723085" y="372179"/>
            <a:ext cx="1100137" cy="365125"/>
          </a:xfrm>
        </p:spPr>
        <p:txBody>
          <a:bodyPr/>
          <a:lstStyle>
            <a:lvl1pPr algn="l">
              <a:defRPr>
                <a:solidFill>
                  <a:schemeClr val="bg2"/>
                </a:solidFill>
              </a:defRPr>
            </a:lvl1pPr>
          </a:lstStyle>
          <a:p>
            <a:fld id="{F994776A-187E-9540-9EA4-8D5781AB769D}" type="slidenum">
              <a:rPr lang="en-US" smtClean="0"/>
              <a:pPr/>
              <a:t>‹#›</a:t>
            </a:fld>
            <a:endParaRPr lang="en-US"/>
          </a:p>
        </p:txBody>
      </p:sp>
      <p:pic>
        <p:nvPicPr>
          <p:cNvPr id="3" name="Picture 2">
            <a:extLst>
              <a:ext uri="{FF2B5EF4-FFF2-40B4-BE49-F238E27FC236}">
                <a16:creationId xmlns:a16="http://schemas.microsoft.com/office/drawing/2014/main" id="{3F4C024E-94B8-0B42-F2D7-B3BA96F53D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3085" y="5583714"/>
            <a:ext cx="3240703" cy="583249"/>
          </a:xfrm>
          <a:prstGeom prst="rect">
            <a:avLst/>
          </a:prstGeom>
        </p:spPr>
      </p:pic>
    </p:spTree>
    <p:extLst>
      <p:ext uri="{BB962C8B-B14F-4D97-AF65-F5344CB8AC3E}">
        <p14:creationId xmlns:p14="http://schemas.microsoft.com/office/powerpoint/2010/main" val="2890554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odySlide-2Photo-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918193"/>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6521986" y="4159157"/>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918193"/>
            <a:ext cx="5745165" cy="4307571"/>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Slide Number Placeholder 2">
            <a:extLst>
              <a:ext uri="{FF2B5EF4-FFF2-40B4-BE49-F238E27FC236}">
                <a16:creationId xmlns:a16="http://schemas.microsoft.com/office/drawing/2014/main" id="{C2E23D62-688F-5DF4-14FC-E5BA3E4B5510}"/>
              </a:ext>
            </a:extLst>
          </p:cNvPr>
          <p:cNvSpPr>
            <a:spLocks noGrp="1"/>
          </p:cNvSpPr>
          <p:nvPr>
            <p:ph type="sldNum" sz="quarter" idx="12"/>
          </p:nvPr>
        </p:nvSpPr>
        <p:spPr>
          <a:xfrm>
            <a:off x="10634663" y="6354455"/>
            <a:ext cx="1100137" cy="365125"/>
          </a:xfrm>
        </p:spPr>
        <p:txBody>
          <a:bodyPr/>
          <a:lstStyle/>
          <a:p>
            <a:fld id="{F994776A-187E-9540-9EA4-8D5781AB769D}" type="slidenum">
              <a:rPr lang="en-US" smtClean="0"/>
              <a:pPr/>
              <a:t>‹#›</a:t>
            </a:fld>
            <a:endParaRPr lang="en-US"/>
          </a:p>
        </p:txBody>
      </p:sp>
      <p:sp>
        <p:nvSpPr>
          <p:cNvPr id="24" name="Title 6">
            <a:extLst>
              <a:ext uri="{FF2B5EF4-FFF2-40B4-BE49-F238E27FC236}">
                <a16:creationId xmlns:a16="http://schemas.microsoft.com/office/drawing/2014/main" id="{BE905469-A8A7-C35E-822C-9D7392697FF4}"/>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4" name="Text Placeholder 13">
            <a:extLst>
              <a:ext uri="{FF2B5EF4-FFF2-40B4-BE49-F238E27FC236}">
                <a16:creationId xmlns:a16="http://schemas.microsoft.com/office/drawing/2014/main" id="{6C405820-79BD-D353-B439-2BD637393DB5}"/>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5" name="Straight Connector 4">
            <a:extLst>
              <a:ext uri="{FF2B5EF4-FFF2-40B4-BE49-F238E27FC236}">
                <a16:creationId xmlns:a16="http://schemas.microsoft.com/office/drawing/2014/main" id="{49947A63-0E2E-8144-F407-99D0EA5B3DB6}"/>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5142220-88D9-4672-335A-92DF35C7C45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8855271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Slide-3Photo-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881871"/>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9287219" y="4122835"/>
            <a:ext cx="2447580"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6521986" y="4117918"/>
            <a:ext cx="2528916" cy="2055592"/>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881871"/>
            <a:ext cx="5745165" cy="4307571"/>
          </a:xfrm>
          <a:prstGeom prst="rect">
            <a:avLst/>
          </a:prstGeo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Slide Number Placeholder 2">
            <a:extLst>
              <a:ext uri="{FF2B5EF4-FFF2-40B4-BE49-F238E27FC236}">
                <a16:creationId xmlns:a16="http://schemas.microsoft.com/office/drawing/2014/main" id="{C140ECD7-F041-FE86-3082-DF8545F25720}"/>
              </a:ext>
            </a:extLst>
          </p:cNvPr>
          <p:cNvSpPr>
            <a:spLocks noGrp="1"/>
          </p:cNvSpPr>
          <p:nvPr>
            <p:ph type="sldNum" sz="quarter" idx="12"/>
          </p:nvPr>
        </p:nvSpPr>
        <p:spPr>
          <a:xfrm>
            <a:off x="10634663" y="6354455"/>
            <a:ext cx="1100137" cy="365125"/>
          </a:xfrm>
        </p:spPr>
        <p:txBody>
          <a:bodyPr/>
          <a:lstStyle/>
          <a:p>
            <a:fld id="{F994776A-187E-9540-9EA4-8D5781AB769D}" type="slidenum">
              <a:rPr lang="en-US" smtClean="0"/>
              <a:pPr/>
              <a:t>‹#›</a:t>
            </a:fld>
            <a:endParaRPr lang="en-US"/>
          </a:p>
        </p:txBody>
      </p:sp>
      <p:sp>
        <p:nvSpPr>
          <p:cNvPr id="26" name="Title 6">
            <a:extLst>
              <a:ext uri="{FF2B5EF4-FFF2-40B4-BE49-F238E27FC236}">
                <a16:creationId xmlns:a16="http://schemas.microsoft.com/office/drawing/2014/main" id="{DF1BE928-0DEA-2B96-95D5-444512A188DE}"/>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5" name="Text Placeholder 13">
            <a:extLst>
              <a:ext uri="{FF2B5EF4-FFF2-40B4-BE49-F238E27FC236}">
                <a16:creationId xmlns:a16="http://schemas.microsoft.com/office/drawing/2014/main" id="{58D352BE-3B18-146E-41E0-DF8F039C7490}"/>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9" name="Straight Connector 8">
            <a:extLst>
              <a:ext uri="{FF2B5EF4-FFF2-40B4-BE49-F238E27FC236}">
                <a16:creationId xmlns:a16="http://schemas.microsoft.com/office/drawing/2014/main" id="{55353415-90C1-DEEE-AA4E-8E33D0093B1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A427642C-946D-C544-915C-759B0AD563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703441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Slide-3Blocks-Bl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CFF414-FA47-F7EC-7EFB-7073E26BB831}"/>
              </a:ext>
            </a:extLst>
          </p:cNvPr>
          <p:cNvSpPr/>
          <p:nvPr userDrawn="1"/>
        </p:nvSpPr>
        <p:spPr>
          <a:xfrm>
            <a:off x="7938475" y="1820655"/>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13C0F4F-1E76-E3A4-E5AA-8FA79C7C69FB}"/>
              </a:ext>
            </a:extLst>
          </p:cNvPr>
          <p:cNvSpPr/>
          <p:nvPr userDrawn="1"/>
        </p:nvSpPr>
        <p:spPr>
          <a:xfrm>
            <a:off x="4420956" y="1820656"/>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67105CB-DECE-0616-2A57-776784CFC1CB}"/>
              </a:ext>
            </a:extLst>
          </p:cNvPr>
          <p:cNvSpPr/>
          <p:nvPr userDrawn="1"/>
        </p:nvSpPr>
        <p:spPr>
          <a:xfrm>
            <a:off x="903437" y="1820657"/>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1813FE17-B697-FB87-4ED6-D832D798E901}"/>
              </a:ext>
            </a:extLst>
          </p:cNvPr>
          <p:cNvSpPr>
            <a:spLocks noGrp="1"/>
          </p:cNvSpPr>
          <p:nvPr>
            <p:ph type="body" sz="quarter" idx="10" hasCustomPrompt="1"/>
          </p:nvPr>
        </p:nvSpPr>
        <p:spPr>
          <a:xfrm>
            <a:off x="903506" y="194122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11" name="Picture Placeholder 10">
            <a:extLst>
              <a:ext uri="{FF2B5EF4-FFF2-40B4-BE49-F238E27FC236}">
                <a16:creationId xmlns:a16="http://schemas.microsoft.com/office/drawing/2014/main" id="{8B65CB9D-AA49-05C2-2100-C63D32C82B85}"/>
              </a:ext>
            </a:extLst>
          </p:cNvPr>
          <p:cNvSpPr>
            <a:spLocks noGrp="1"/>
          </p:cNvSpPr>
          <p:nvPr>
            <p:ph type="pic" sz="quarter" idx="12"/>
          </p:nvPr>
        </p:nvSpPr>
        <p:spPr>
          <a:xfrm>
            <a:off x="1101943" y="4550585"/>
            <a:ext cx="2951163" cy="1555750"/>
          </a:xfrm>
          <a:prstGeom prst="rect">
            <a:avLst/>
          </a:prstGeom>
        </p:spPr>
        <p:txBody>
          <a:bodyPr/>
          <a:lstStyle>
            <a:lvl1pPr marL="0" indent="0">
              <a:buNone/>
              <a:defRPr/>
            </a:lvl1pPr>
          </a:lstStyle>
          <a:p>
            <a:r>
              <a:rPr lang="en-US"/>
              <a:t>Click icon to add picture</a:t>
            </a:r>
          </a:p>
        </p:txBody>
      </p:sp>
      <p:sp>
        <p:nvSpPr>
          <p:cNvPr id="17" name="Text Placeholder 6">
            <a:extLst>
              <a:ext uri="{FF2B5EF4-FFF2-40B4-BE49-F238E27FC236}">
                <a16:creationId xmlns:a16="http://schemas.microsoft.com/office/drawing/2014/main" id="{43204028-135E-83A2-B94A-693154F531B4}"/>
              </a:ext>
            </a:extLst>
          </p:cNvPr>
          <p:cNvSpPr>
            <a:spLocks noGrp="1"/>
          </p:cNvSpPr>
          <p:nvPr>
            <p:ph type="body" sz="quarter" idx="13" hasCustomPrompt="1"/>
          </p:nvPr>
        </p:nvSpPr>
        <p:spPr>
          <a:xfrm>
            <a:off x="4421284" y="194122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19" name="Picture Placeholder 10">
            <a:extLst>
              <a:ext uri="{FF2B5EF4-FFF2-40B4-BE49-F238E27FC236}">
                <a16:creationId xmlns:a16="http://schemas.microsoft.com/office/drawing/2014/main" id="{D4E810FD-2D00-764A-B144-B235C21E32F6}"/>
              </a:ext>
            </a:extLst>
          </p:cNvPr>
          <p:cNvSpPr>
            <a:spLocks noGrp="1"/>
          </p:cNvSpPr>
          <p:nvPr>
            <p:ph type="pic" sz="quarter" idx="15"/>
          </p:nvPr>
        </p:nvSpPr>
        <p:spPr>
          <a:xfrm>
            <a:off x="4619721" y="4550585"/>
            <a:ext cx="2951163" cy="1555750"/>
          </a:xfrm>
          <a:prstGeom prst="rect">
            <a:avLst/>
          </a:prstGeom>
        </p:spPr>
        <p:txBody>
          <a:bodyPr/>
          <a:lstStyle>
            <a:lvl1pPr marL="0" indent="0">
              <a:buNone/>
              <a:defRPr/>
            </a:lvl1pPr>
          </a:lstStyle>
          <a:p>
            <a:r>
              <a:rPr lang="en-US"/>
              <a:t>Click icon to add picture</a:t>
            </a:r>
          </a:p>
        </p:txBody>
      </p:sp>
      <p:sp>
        <p:nvSpPr>
          <p:cNvPr id="21" name="Text Placeholder 6">
            <a:extLst>
              <a:ext uri="{FF2B5EF4-FFF2-40B4-BE49-F238E27FC236}">
                <a16:creationId xmlns:a16="http://schemas.microsoft.com/office/drawing/2014/main" id="{0A71EF50-386A-A3B9-93FB-6EF179A4EE47}"/>
              </a:ext>
            </a:extLst>
          </p:cNvPr>
          <p:cNvSpPr>
            <a:spLocks noGrp="1"/>
          </p:cNvSpPr>
          <p:nvPr>
            <p:ph type="body" sz="quarter" idx="16" hasCustomPrompt="1"/>
          </p:nvPr>
        </p:nvSpPr>
        <p:spPr>
          <a:xfrm>
            <a:off x="7938803" y="193867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23" name="Picture Placeholder 10">
            <a:extLst>
              <a:ext uri="{FF2B5EF4-FFF2-40B4-BE49-F238E27FC236}">
                <a16:creationId xmlns:a16="http://schemas.microsoft.com/office/drawing/2014/main" id="{6AE17ED9-FDD9-34C3-1F7D-9A8EA4C4B40E}"/>
              </a:ext>
            </a:extLst>
          </p:cNvPr>
          <p:cNvSpPr>
            <a:spLocks noGrp="1"/>
          </p:cNvSpPr>
          <p:nvPr>
            <p:ph type="pic" sz="quarter" idx="18"/>
          </p:nvPr>
        </p:nvSpPr>
        <p:spPr>
          <a:xfrm>
            <a:off x="8137240" y="4548035"/>
            <a:ext cx="2951163" cy="1555750"/>
          </a:xfrm>
          <a:prstGeom prst="rect">
            <a:avLst/>
          </a:prstGeom>
        </p:spPr>
        <p:txBody>
          <a:bodyPr/>
          <a:lstStyle>
            <a:lvl1pPr marL="0" indent="0">
              <a:buNone/>
              <a:defRPr b="1"/>
            </a:lvl1pPr>
          </a:lstStyle>
          <a:p>
            <a:r>
              <a:rPr lang="en-US"/>
              <a:t>Click icon to add picture</a:t>
            </a:r>
          </a:p>
        </p:txBody>
      </p:sp>
      <p:sp>
        <p:nvSpPr>
          <p:cNvPr id="2" name="Text Placeholder 3">
            <a:extLst>
              <a:ext uri="{FF2B5EF4-FFF2-40B4-BE49-F238E27FC236}">
                <a16:creationId xmlns:a16="http://schemas.microsoft.com/office/drawing/2014/main" id="{140B5B1B-89D1-9945-6AB1-0D9B2E27009A}"/>
              </a:ext>
            </a:extLst>
          </p:cNvPr>
          <p:cNvSpPr>
            <a:spLocks noGrp="1"/>
          </p:cNvSpPr>
          <p:nvPr>
            <p:ph type="body" sz="half" idx="2" hasCustomPrompt="1"/>
          </p:nvPr>
        </p:nvSpPr>
        <p:spPr>
          <a:xfrm>
            <a:off x="1087907" y="2570021"/>
            <a:ext cx="2950589" cy="1691333"/>
          </a:xfrm>
          <a:prstGeom prst="rect">
            <a:avLst/>
          </a:prstGeom>
        </p:spPr>
        <p:txBody>
          <a:bodyPr>
            <a:normAutofit/>
          </a:bodyPr>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8" name="Text Placeholder 3">
            <a:extLst>
              <a:ext uri="{FF2B5EF4-FFF2-40B4-BE49-F238E27FC236}">
                <a16:creationId xmlns:a16="http://schemas.microsoft.com/office/drawing/2014/main" id="{CCAB75A6-8C36-AD93-09A1-D377BF55C686}"/>
              </a:ext>
            </a:extLst>
          </p:cNvPr>
          <p:cNvSpPr>
            <a:spLocks noGrp="1"/>
          </p:cNvSpPr>
          <p:nvPr>
            <p:ph type="body" sz="half" idx="20" hasCustomPrompt="1"/>
          </p:nvPr>
        </p:nvSpPr>
        <p:spPr>
          <a:xfrm>
            <a:off x="4605427" y="2570020"/>
            <a:ext cx="2950589" cy="1691333"/>
          </a:xfrm>
          <a:prstGeom prst="rect">
            <a:avLst/>
          </a:prstGeom>
        </p:spPr>
        <p:txBody>
          <a:bodyPr>
            <a:normAutofit/>
          </a:bodyPr>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10" name="Text Placeholder 3">
            <a:extLst>
              <a:ext uri="{FF2B5EF4-FFF2-40B4-BE49-F238E27FC236}">
                <a16:creationId xmlns:a16="http://schemas.microsoft.com/office/drawing/2014/main" id="{9BFCE088-E342-EDAD-213D-39C8B8D85057}"/>
              </a:ext>
            </a:extLst>
          </p:cNvPr>
          <p:cNvSpPr>
            <a:spLocks noGrp="1"/>
          </p:cNvSpPr>
          <p:nvPr>
            <p:ph type="body" sz="half" idx="21" hasCustomPrompt="1"/>
          </p:nvPr>
        </p:nvSpPr>
        <p:spPr>
          <a:xfrm>
            <a:off x="8122945" y="2570020"/>
            <a:ext cx="2950589" cy="1691333"/>
          </a:xfrm>
          <a:prstGeom prst="rect">
            <a:avLst/>
          </a:prstGeom>
        </p:spPr>
        <p:txBody>
          <a:bodyPr>
            <a:normAutofit/>
          </a:bodyPr>
          <a:lstStyle>
            <a:lvl1pPr marL="0" indent="0">
              <a:buNone/>
              <a:defRPr sz="14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22" name="Slide Number Placeholder 2">
            <a:extLst>
              <a:ext uri="{FF2B5EF4-FFF2-40B4-BE49-F238E27FC236}">
                <a16:creationId xmlns:a16="http://schemas.microsoft.com/office/drawing/2014/main" id="{85A96C43-5700-D08C-D4E1-E72C33EABF03}"/>
              </a:ext>
            </a:extLst>
          </p:cNvPr>
          <p:cNvSpPr>
            <a:spLocks noGrp="1"/>
          </p:cNvSpPr>
          <p:nvPr>
            <p:ph type="sldNum" sz="quarter" idx="22"/>
          </p:nvPr>
        </p:nvSpPr>
        <p:spPr>
          <a:xfrm>
            <a:off x="10634663" y="6354455"/>
            <a:ext cx="1100137" cy="365125"/>
          </a:xfrm>
        </p:spPr>
        <p:txBody>
          <a:bodyPr/>
          <a:lstStyle/>
          <a:p>
            <a:fld id="{F994776A-187E-9540-9EA4-8D5781AB769D}" type="slidenum">
              <a:rPr lang="en-US" smtClean="0"/>
              <a:pPr/>
              <a:t>‹#›</a:t>
            </a:fld>
            <a:endParaRPr lang="en-US"/>
          </a:p>
        </p:txBody>
      </p:sp>
      <p:sp>
        <p:nvSpPr>
          <p:cNvPr id="27" name="Title 6">
            <a:extLst>
              <a:ext uri="{FF2B5EF4-FFF2-40B4-BE49-F238E27FC236}">
                <a16:creationId xmlns:a16="http://schemas.microsoft.com/office/drawing/2014/main" id="{3031BA61-6F43-CD73-2617-4CACF7E7C2A4}"/>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6" name="Text Placeholder 13">
            <a:extLst>
              <a:ext uri="{FF2B5EF4-FFF2-40B4-BE49-F238E27FC236}">
                <a16:creationId xmlns:a16="http://schemas.microsoft.com/office/drawing/2014/main" id="{66ECA49F-C0B8-02B2-231B-B292CC035733}"/>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9" name="Straight Connector 8">
            <a:extLst>
              <a:ext uri="{FF2B5EF4-FFF2-40B4-BE49-F238E27FC236}">
                <a16:creationId xmlns:a16="http://schemas.microsoft.com/office/drawing/2014/main" id="{43875EEC-B814-563C-D772-6A6EA4935E30}"/>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5118454-8A24-6C34-B1EC-03A6DE69718F}"/>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662B3492-0350-F8C5-9EAB-28C9E421B4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22167126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Slide-3Blocks-Go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98D576-4759-5408-883D-2E56D9D0F603}"/>
              </a:ext>
            </a:extLst>
          </p:cNvPr>
          <p:cNvSpPr/>
          <p:nvPr userDrawn="1"/>
        </p:nvSpPr>
        <p:spPr>
          <a:xfrm>
            <a:off x="7938216" y="1867922"/>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D2C44A1A-1D1D-F2D9-8EC1-EFF25EBA1FB0}"/>
              </a:ext>
            </a:extLst>
          </p:cNvPr>
          <p:cNvSpPr/>
          <p:nvPr userDrawn="1"/>
        </p:nvSpPr>
        <p:spPr>
          <a:xfrm>
            <a:off x="4420697" y="1867923"/>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3138D75A-DD50-6C6E-0A9D-7F77E72C780A}"/>
              </a:ext>
            </a:extLst>
          </p:cNvPr>
          <p:cNvSpPr/>
          <p:nvPr userDrawn="1"/>
        </p:nvSpPr>
        <p:spPr>
          <a:xfrm>
            <a:off x="903178" y="1867924"/>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Text Placeholder 6">
            <a:extLst>
              <a:ext uri="{FF2B5EF4-FFF2-40B4-BE49-F238E27FC236}">
                <a16:creationId xmlns:a16="http://schemas.microsoft.com/office/drawing/2014/main" id="{876A1563-09E6-06B6-EC4A-8E309CC57B11}"/>
              </a:ext>
            </a:extLst>
          </p:cNvPr>
          <p:cNvSpPr>
            <a:spLocks noGrp="1"/>
          </p:cNvSpPr>
          <p:nvPr>
            <p:ph type="body" sz="quarter" idx="10" hasCustomPrompt="1"/>
          </p:nvPr>
        </p:nvSpPr>
        <p:spPr>
          <a:xfrm>
            <a:off x="903247" y="198849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22" name="Text Placeholder 6">
            <a:extLst>
              <a:ext uri="{FF2B5EF4-FFF2-40B4-BE49-F238E27FC236}">
                <a16:creationId xmlns:a16="http://schemas.microsoft.com/office/drawing/2014/main" id="{AF401EC8-7352-A985-133C-726A718A9E9A}"/>
              </a:ext>
            </a:extLst>
          </p:cNvPr>
          <p:cNvSpPr>
            <a:spLocks noGrp="1"/>
          </p:cNvSpPr>
          <p:nvPr>
            <p:ph type="body" sz="quarter" idx="13" hasCustomPrompt="1"/>
          </p:nvPr>
        </p:nvSpPr>
        <p:spPr>
          <a:xfrm>
            <a:off x="4421025" y="198849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26" name="Text Placeholder 6">
            <a:extLst>
              <a:ext uri="{FF2B5EF4-FFF2-40B4-BE49-F238E27FC236}">
                <a16:creationId xmlns:a16="http://schemas.microsoft.com/office/drawing/2014/main" id="{71A04C69-EC92-81B2-FCD5-39464C669BEB}"/>
              </a:ext>
            </a:extLst>
          </p:cNvPr>
          <p:cNvSpPr>
            <a:spLocks noGrp="1"/>
          </p:cNvSpPr>
          <p:nvPr>
            <p:ph type="body" sz="quarter" idx="16" hasCustomPrompt="1"/>
          </p:nvPr>
        </p:nvSpPr>
        <p:spPr>
          <a:xfrm>
            <a:off x="7938544" y="198594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30" name="Text Placeholder 3">
            <a:extLst>
              <a:ext uri="{FF2B5EF4-FFF2-40B4-BE49-F238E27FC236}">
                <a16:creationId xmlns:a16="http://schemas.microsoft.com/office/drawing/2014/main" id="{AE5BF8CB-9477-F598-75C4-6F35D608B35B}"/>
              </a:ext>
            </a:extLst>
          </p:cNvPr>
          <p:cNvSpPr>
            <a:spLocks noGrp="1"/>
          </p:cNvSpPr>
          <p:nvPr>
            <p:ph type="body" sz="half" idx="2" hasCustomPrompt="1"/>
          </p:nvPr>
        </p:nvSpPr>
        <p:spPr>
          <a:xfrm>
            <a:off x="1101684" y="2592700"/>
            <a:ext cx="2951163" cy="1691333"/>
          </a:xfrm>
          <a:prstGeom prst="rect">
            <a:avLst/>
          </a:prstGeo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31" name="Text Placeholder 3">
            <a:extLst>
              <a:ext uri="{FF2B5EF4-FFF2-40B4-BE49-F238E27FC236}">
                <a16:creationId xmlns:a16="http://schemas.microsoft.com/office/drawing/2014/main" id="{AE6CE746-1703-63A8-BBD4-546AD104E27E}"/>
              </a:ext>
            </a:extLst>
          </p:cNvPr>
          <p:cNvSpPr>
            <a:spLocks noGrp="1"/>
          </p:cNvSpPr>
          <p:nvPr>
            <p:ph type="body" sz="half" idx="24" hasCustomPrompt="1"/>
          </p:nvPr>
        </p:nvSpPr>
        <p:spPr>
          <a:xfrm>
            <a:off x="4604880" y="2617288"/>
            <a:ext cx="2951163" cy="1691333"/>
          </a:xfrm>
          <a:prstGeom prst="rect">
            <a:avLst/>
          </a:prstGeo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33" name="Picture Placeholder 10">
            <a:extLst>
              <a:ext uri="{FF2B5EF4-FFF2-40B4-BE49-F238E27FC236}">
                <a16:creationId xmlns:a16="http://schemas.microsoft.com/office/drawing/2014/main" id="{53952BA5-2190-5106-0EBD-DA1D15EFBB9D}"/>
              </a:ext>
            </a:extLst>
          </p:cNvPr>
          <p:cNvSpPr>
            <a:spLocks noGrp="1"/>
          </p:cNvSpPr>
          <p:nvPr>
            <p:ph type="pic" sz="quarter" idx="12"/>
          </p:nvPr>
        </p:nvSpPr>
        <p:spPr>
          <a:xfrm>
            <a:off x="1101684" y="4597852"/>
            <a:ext cx="2951163" cy="1555750"/>
          </a:xfrm>
          <a:prstGeom prst="rect">
            <a:avLst/>
          </a:prstGeom>
        </p:spPr>
        <p:txBody>
          <a:bodyPr/>
          <a:lstStyle>
            <a:lvl1pPr marL="0" indent="0">
              <a:buNone/>
              <a:defRPr/>
            </a:lvl1pPr>
          </a:lstStyle>
          <a:p>
            <a:r>
              <a:rPr lang="en-US"/>
              <a:t>Click icon to add picture</a:t>
            </a:r>
          </a:p>
        </p:txBody>
      </p:sp>
      <p:sp>
        <p:nvSpPr>
          <p:cNvPr id="34" name="Picture Placeholder 10">
            <a:extLst>
              <a:ext uri="{FF2B5EF4-FFF2-40B4-BE49-F238E27FC236}">
                <a16:creationId xmlns:a16="http://schemas.microsoft.com/office/drawing/2014/main" id="{835FE666-CADC-4DB4-80A4-BFD9823DE051}"/>
              </a:ext>
            </a:extLst>
          </p:cNvPr>
          <p:cNvSpPr>
            <a:spLocks noGrp="1"/>
          </p:cNvSpPr>
          <p:nvPr>
            <p:ph type="pic" sz="quarter" idx="15"/>
          </p:nvPr>
        </p:nvSpPr>
        <p:spPr>
          <a:xfrm>
            <a:off x="4619462" y="4597852"/>
            <a:ext cx="2951163" cy="1555750"/>
          </a:xfrm>
          <a:prstGeom prst="rect">
            <a:avLst/>
          </a:prstGeom>
        </p:spPr>
        <p:txBody>
          <a:bodyPr/>
          <a:lstStyle>
            <a:lvl1pPr marL="0" indent="0">
              <a:buNone/>
              <a:defRPr/>
            </a:lvl1pPr>
          </a:lstStyle>
          <a:p>
            <a:r>
              <a:rPr lang="en-US"/>
              <a:t>Click icon to add picture</a:t>
            </a:r>
          </a:p>
        </p:txBody>
      </p:sp>
      <p:sp>
        <p:nvSpPr>
          <p:cNvPr id="35" name="Picture Placeholder 10">
            <a:extLst>
              <a:ext uri="{FF2B5EF4-FFF2-40B4-BE49-F238E27FC236}">
                <a16:creationId xmlns:a16="http://schemas.microsoft.com/office/drawing/2014/main" id="{AECA5017-0E7C-4957-02B2-65FA6C1F6E5F}"/>
              </a:ext>
            </a:extLst>
          </p:cNvPr>
          <p:cNvSpPr>
            <a:spLocks noGrp="1"/>
          </p:cNvSpPr>
          <p:nvPr>
            <p:ph type="pic" sz="quarter" idx="18"/>
          </p:nvPr>
        </p:nvSpPr>
        <p:spPr>
          <a:xfrm>
            <a:off x="8136981" y="4595302"/>
            <a:ext cx="2951163" cy="1555750"/>
          </a:xfrm>
          <a:prstGeom prst="rect">
            <a:avLst/>
          </a:prstGeom>
        </p:spPr>
        <p:txBody>
          <a:bodyPr/>
          <a:lstStyle>
            <a:lvl1pPr marL="0" indent="0">
              <a:buNone/>
              <a:defRPr b="1"/>
            </a:lvl1pPr>
          </a:lstStyle>
          <a:p>
            <a:r>
              <a:rPr lang="en-US"/>
              <a:t>Click icon to add picture</a:t>
            </a:r>
          </a:p>
        </p:txBody>
      </p:sp>
      <p:sp>
        <p:nvSpPr>
          <p:cNvPr id="36" name="Text Placeholder 3">
            <a:extLst>
              <a:ext uri="{FF2B5EF4-FFF2-40B4-BE49-F238E27FC236}">
                <a16:creationId xmlns:a16="http://schemas.microsoft.com/office/drawing/2014/main" id="{9F4CE92C-83FA-CA44-69CB-E6229E144199}"/>
              </a:ext>
            </a:extLst>
          </p:cNvPr>
          <p:cNvSpPr>
            <a:spLocks noGrp="1"/>
          </p:cNvSpPr>
          <p:nvPr>
            <p:ph type="body" sz="half" idx="25" hasCustomPrompt="1"/>
          </p:nvPr>
        </p:nvSpPr>
        <p:spPr>
          <a:xfrm>
            <a:off x="8129414" y="2623454"/>
            <a:ext cx="2951163" cy="1691333"/>
          </a:xfrm>
          <a:prstGeom prst="rect">
            <a:avLst/>
          </a:prstGeo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body copy.</a:t>
            </a:r>
          </a:p>
        </p:txBody>
      </p:sp>
      <p:sp>
        <p:nvSpPr>
          <p:cNvPr id="10" name="Slide Number Placeholder 2">
            <a:extLst>
              <a:ext uri="{FF2B5EF4-FFF2-40B4-BE49-F238E27FC236}">
                <a16:creationId xmlns:a16="http://schemas.microsoft.com/office/drawing/2014/main" id="{0693F6A7-02E1-0B78-3DBC-9EB54343FDB3}"/>
              </a:ext>
            </a:extLst>
          </p:cNvPr>
          <p:cNvSpPr>
            <a:spLocks noGrp="1"/>
          </p:cNvSpPr>
          <p:nvPr>
            <p:ph type="sldNum" sz="quarter" idx="26"/>
          </p:nvPr>
        </p:nvSpPr>
        <p:spPr>
          <a:xfrm>
            <a:off x="10634663" y="6390313"/>
            <a:ext cx="1100137" cy="365125"/>
          </a:xfrm>
        </p:spPr>
        <p:txBody>
          <a:bodyPr/>
          <a:lstStyle/>
          <a:p>
            <a:fld id="{F994776A-187E-9540-9EA4-8D5781AB769D}" type="slidenum">
              <a:rPr lang="en-US" smtClean="0"/>
              <a:pPr/>
              <a:t>‹#›</a:t>
            </a:fld>
            <a:endParaRPr lang="en-US"/>
          </a:p>
        </p:txBody>
      </p:sp>
      <p:sp>
        <p:nvSpPr>
          <p:cNvPr id="17" name="Title 6">
            <a:extLst>
              <a:ext uri="{FF2B5EF4-FFF2-40B4-BE49-F238E27FC236}">
                <a16:creationId xmlns:a16="http://schemas.microsoft.com/office/drawing/2014/main" id="{4B11080C-ECDB-68AD-2E43-0BF70CFEB010}"/>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2" name="Text Placeholder 13">
            <a:extLst>
              <a:ext uri="{FF2B5EF4-FFF2-40B4-BE49-F238E27FC236}">
                <a16:creationId xmlns:a16="http://schemas.microsoft.com/office/drawing/2014/main" id="{EAE03DAD-537C-958F-66D6-D051D85CAF6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3" name="Straight Connector 2">
            <a:extLst>
              <a:ext uri="{FF2B5EF4-FFF2-40B4-BE49-F238E27FC236}">
                <a16:creationId xmlns:a16="http://schemas.microsoft.com/office/drawing/2014/main" id="{ACA96965-34CB-192F-CE4F-959F2468C719}"/>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35527B5D-6C94-14EB-EE79-42144EAEEFC0}"/>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0969FD8-256F-25C3-372A-DAF005BE46C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18389466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Slide-5Blocks-Colorf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79A34A-6A6B-FC98-1EC8-8347FAB1A48F}"/>
              </a:ext>
            </a:extLst>
          </p:cNvPr>
          <p:cNvSpPr/>
          <p:nvPr userDrawn="1"/>
        </p:nvSpPr>
        <p:spPr>
          <a:xfrm>
            <a:off x="1008584" y="2171958"/>
            <a:ext cx="1918020" cy="436418"/>
          </a:xfrm>
          <a:prstGeom prst="rect">
            <a:avLst/>
          </a:prstGeom>
          <a:solidFill>
            <a:schemeClr val="tx2"/>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7" name="Rectangle 6">
            <a:extLst>
              <a:ext uri="{FF2B5EF4-FFF2-40B4-BE49-F238E27FC236}">
                <a16:creationId xmlns:a16="http://schemas.microsoft.com/office/drawing/2014/main" id="{3C3F2A76-73C1-7478-1C52-F70D9B50BC0A}"/>
              </a:ext>
            </a:extLst>
          </p:cNvPr>
          <p:cNvSpPr/>
          <p:nvPr userDrawn="1"/>
        </p:nvSpPr>
        <p:spPr>
          <a:xfrm>
            <a:off x="1011339" y="2671917"/>
            <a:ext cx="1915265" cy="323350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a:solidFill>
                <a:sysClr val="windowText" lastClr="000000"/>
              </a:solidFill>
              <a:latin typeface="Franklin Gothic Book" panose="020B050302010202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3B6525D0-8078-E003-46A7-FFCB83C221E0}"/>
              </a:ext>
            </a:extLst>
          </p:cNvPr>
          <p:cNvSpPr/>
          <p:nvPr userDrawn="1"/>
        </p:nvSpPr>
        <p:spPr>
          <a:xfrm>
            <a:off x="3045437" y="2171958"/>
            <a:ext cx="1918020" cy="436418"/>
          </a:xfrm>
          <a:prstGeom prst="rect">
            <a:avLst/>
          </a:prstGeom>
          <a:solidFill>
            <a:schemeClr val="accent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20" name="Rectangle 19">
            <a:extLst>
              <a:ext uri="{FF2B5EF4-FFF2-40B4-BE49-F238E27FC236}">
                <a16:creationId xmlns:a16="http://schemas.microsoft.com/office/drawing/2014/main" id="{AE6AD059-9160-4AE4-0F86-92FB0AAD082C}"/>
              </a:ext>
            </a:extLst>
          </p:cNvPr>
          <p:cNvSpPr/>
          <p:nvPr userDrawn="1"/>
        </p:nvSpPr>
        <p:spPr>
          <a:xfrm>
            <a:off x="3048192" y="2671917"/>
            <a:ext cx="1915265" cy="323350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a:solidFill>
                <a:sysClr val="windowText" lastClr="000000"/>
              </a:solidFill>
              <a:latin typeface="Franklin Gothic Book" panose="020B050302010202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E0F701C0-7A2F-0B95-E95C-07302A14CA56}"/>
              </a:ext>
            </a:extLst>
          </p:cNvPr>
          <p:cNvSpPr/>
          <p:nvPr userDrawn="1"/>
        </p:nvSpPr>
        <p:spPr>
          <a:xfrm>
            <a:off x="5082290" y="2171958"/>
            <a:ext cx="1918020" cy="436418"/>
          </a:xfrm>
          <a:prstGeom prst="rect">
            <a:avLst/>
          </a:prstGeom>
          <a:solidFill>
            <a:schemeClr val="bg2">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23" name="Rectangle 22">
            <a:extLst>
              <a:ext uri="{FF2B5EF4-FFF2-40B4-BE49-F238E27FC236}">
                <a16:creationId xmlns:a16="http://schemas.microsoft.com/office/drawing/2014/main" id="{AD786ED8-9187-C7FB-F774-CE52A2971FFD}"/>
              </a:ext>
            </a:extLst>
          </p:cNvPr>
          <p:cNvSpPr/>
          <p:nvPr userDrawn="1"/>
        </p:nvSpPr>
        <p:spPr>
          <a:xfrm>
            <a:off x="5085045" y="2671917"/>
            <a:ext cx="1915265" cy="323350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a:solidFill>
                <a:sysClr val="windowText" lastClr="000000"/>
              </a:solidFill>
              <a:latin typeface="Franklin Gothic Book" panose="020B050302010202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9A6F5635-02F3-829F-B778-4A766D8D4A2D}"/>
              </a:ext>
            </a:extLst>
          </p:cNvPr>
          <p:cNvSpPr/>
          <p:nvPr userDrawn="1"/>
        </p:nvSpPr>
        <p:spPr>
          <a:xfrm>
            <a:off x="7119143" y="2171958"/>
            <a:ext cx="1918020" cy="436418"/>
          </a:xfrm>
          <a:prstGeom prst="rect">
            <a:avLst/>
          </a:prstGeom>
          <a:solidFill>
            <a:schemeClr val="accent6"/>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25" name="Rectangle 24">
            <a:extLst>
              <a:ext uri="{FF2B5EF4-FFF2-40B4-BE49-F238E27FC236}">
                <a16:creationId xmlns:a16="http://schemas.microsoft.com/office/drawing/2014/main" id="{3CBD6A50-2E1C-FDDB-2F9B-D9101B8535C5}"/>
              </a:ext>
            </a:extLst>
          </p:cNvPr>
          <p:cNvSpPr/>
          <p:nvPr userDrawn="1"/>
        </p:nvSpPr>
        <p:spPr>
          <a:xfrm>
            <a:off x="7121898" y="2671917"/>
            <a:ext cx="1915265" cy="323350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a:solidFill>
                <a:sysClr val="windowText" lastClr="000000"/>
              </a:solidFill>
              <a:latin typeface="Franklin Gothic Book" panose="020B0503020102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B239B4FF-413F-3DBC-C6E4-087C951C5464}"/>
              </a:ext>
            </a:extLst>
          </p:cNvPr>
          <p:cNvSpPr/>
          <p:nvPr userDrawn="1"/>
        </p:nvSpPr>
        <p:spPr>
          <a:xfrm>
            <a:off x="9155998" y="2171958"/>
            <a:ext cx="1918020" cy="436418"/>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8CB8434E-9F38-4592-327E-51A570C73E09}"/>
              </a:ext>
            </a:extLst>
          </p:cNvPr>
          <p:cNvSpPr/>
          <p:nvPr userDrawn="1"/>
        </p:nvSpPr>
        <p:spPr>
          <a:xfrm>
            <a:off x="9158753" y="2671917"/>
            <a:ext cx="1915265" cy="32335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a:solidFill>
                <a:sysClr val="windowText" lastClr="000000"/>
              </a:solidFill>
              <a:latin typeface="Franklin Gothic Book" panose="020B0503020102020204" pitchFamily="34" charset="0"/>
              <a:cs typeface="Calibri Light" panose="020F030202020403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1008584" y="2295271"/>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3045438" y="2279914"/>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5082291" y="2279914"/>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7119145" y="2279914"/>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9156000" y="2282232"/>
            <a:ext cx="1918018" cy="220506"/>
          </a:xfrm>
          <a:prstGeom prst="rect">
            <a:avLst/>
          </a:prstGeom>
        </p:spPr>
        <p:txBody>
          <a:bodyPr>
            <a:noAutofit/>
          </a:bodyPr>
          <a:lstStyle>
            <a:lvl1pPr marL="0" indent="0" algn="ctr" fontAlgn="ctr">
              <a:spcBef>
                <a:spcPts val="0"/>
              </a:spcBef>
              <a:buFontTx/>
              <a:buNone/>
              <a:defRPr sz="1100" b="1" i="0" baseline="0">
                <a:solidFill>
                  <a:schemeClr val="bg1"/>
                </a:solidFill>
                <a:latin typeface="Arial Narrow" panose="020B0604020202020204" pitchFamily="34" charset="0"/>
                <a:cs typeface="Arial Narrow" panose="020B0604020202020204" pitchFamily="34" charset="0"/>
              </a:defRPr>
            </a:lvl1pPr>
          </a:lstStyle>
          <a:p>
            <a:pPr lvl="0"/>
            <a:r>
              <a:rPr lang="en-US"/>
              <a:t>Click to edit Subhead</a:t>
            </a: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1117982" y="2824079"/>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3175312" y="2811226"/>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5212165" y="2809654"/>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7249018" y="2809654"/>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9285873" y="2824079"/>
            <a:ext cx="1658269" cy="2958028"/>
          </a:xfrm>
          <a:prstGeom prst="rect">
            <a:avLst/>
          </a:prstGeo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Slide Number Placeholder 2">
            <a:extLst>
              <a:ext uri="{FF2B5EF4-FFF2-40B4-BE49-F238E27FC236}">
                <a16:creationId xmlns:a16="http://schemas.microsoft.com/office/drawing/2014/main" id="{5ECFC431-275D-7246-EDF6-90A3A668E61D}"/>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sp>
        <p:nvSpPr>
          <p:cNvPr id="15" name="Title 6">
            <a:extLst>
              <a:ext uri="{FF2B5EF4-FFF2-40B4-BE49-F238E27FC236}">
                <a16:creationId xmlns:a16="http://schemas.microsoft.com/office/drawing/2014/main" id="{2D756FEC-1853-9539-2F68-7F6BA048F720}"/>
              </a:ext>
            </a:extLst>
          </p:cNvPr>
          <p:cNvSpPr>
            <a:spLocks noGrp="1"/>
          </p:cNvSpPr>
          <p:nvPr>
            <p:ph type="title"/>
          </p:nvPr>
        </p:nvSpPr>
        <p:spPr>
          <a:xfrm>
            <a:off x="446468" y="559559"/>
            <a:ext cx="7795489" cy="577902"/>
          </a:xfrm>
        </p:spPr>
        <p:txBody>
          <a:bodyPr>
            <a:noAutofit/>
          </a:bodyPr>
          <a:lstStyle>
            <a:lvl1pPr>
              <a:defRPr sz="3200"/>
            </a:lvl1pPr>
          </a:lstStyle>
          <a:p>
            <a:r>
              <a:rPr lang="en-US"/>
              <a:t>Click to edit Master title style</a:t>
            </a:r>
          </a:p>
        </p:txBody>
      </p:sp>
      <p:sp>
        <p:nvSpPr>
          <p:cNvPr id="3" name="Text Placeholder 13">
            <a:extLst>
              <a:ext uri="{FF2B5EF4-FFF2-40B4-BE49-F238E27FC236}">
                <a16:creationId xmlns:a16="http://schemas.microsoft.com/office/drawing/2014/main" id="{163AB125-E190-D815-9AF5-A4A79A32797D}"/>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4">
                    <a:lumMod val="65000"/>
                  </a:schemeClr>
                </a:solidFill>
                <a:latin typeface="Arial Narrow" panose="020B0604020202020204" pitchFamily="34" charset="0"/>
                <a:cs typeface="Arial Narrow" panose="020B0604020202020204" pitchFamily="34" charset="0"/>
              </a:defRPr>
            </a:lvl1pPr>
          </a:lstStyle>
          <a:p>
            <a:pPr lvl="0"/>
            <a:r>
              <a:rPr lang="en-US"/>
              <a:t>Click to add subhead</a:t>
            </a:r>
          </a:p>
        </p:txBody>
      </p:sp>
      <p:cxnSp>
        <p:nvCxnSpPr>
          <p:cNvPr id="4" name="Straight Connector 3">
            <a:extLst>
              <a:ext uri="{FF2B5EF4-FFF2-40B4-BE49-F238E27FC236}">
                <a16:creationId xmlns:a16="http://schemas.microsoft.com/office/drawing/2014/main" id="{B1FDEF3A-45B4-3520-2243-5D457F2B9C2E}"/>
              </a:ext>
            </a:extLst>
          </p:cNvPr>
          <p:cNvCxnSpPr>
            <a:cxnSpLocks/>
          </p:cNvCxnSpPr>
          <p:nvPr userDrawn="1"/>
        </p:nvCxnSpPr>
        <p:spPr>
          <a:xfrm flipH="1">
            <a:off x="446468" y="383880"/>
            <a:ext cx="8651812" cy="11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DF393C6-8E68-99A7-5D7C-67F162B07A62}"/>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3524073-38BA-9987-6856-F7FF283E13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15698" y="356067"/>
            <a:ext cx="2129834" cy="381235"/>
          </a:xfrm>
          <a:prstGeom prst="rect">
            <a:avLst/>
          </a:prstGeom>
        </p:spPr>
      </p:pic>
    </p:spTree>
    <p:extLst>
      <p:ext uri="{BB962C8B-B14F-4D97-AF65-F5344CB8AC3E}">
        <p14:creationId xmlns:p14="http://schemas.microsoft.com/office/powerpoint/2010/main" val="33475407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Slide-V-Photo-Text-Blk">
    <p:bg>
      <p:bgRef idx="1001">
        <a:schemeClr val="bg1"/>
      </p:bgRef>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4"/>
            <a:ext cx="6581614" cy="6882938"/>
          </a:xfrm>
          <a:prstGeom prst="rect">
            <a:avLst/>
          </a:prstGeom>
          <a:ln>
            <a:noFill/>
          </a:ln>
        </p:spPr>
        <p:txBody>
          <a:bodyPr/>
          <a:lstStyle/>
          <a:p>
            <a:r>
              <a:rPr lang="en-US"/>
              <a:t>Click icon to add picture</a:t>
            </a:r>
          </a:p>
        </p:txBody>
      </p:sp>
      <p:sp>
        <p:nvSpPr>
          <p:cNvPr id="3" name="Slide Number Placeholder 2">
            <a:extLst>
              <a:ext uri="{FF2B5EF4-FFF2-40B4-BE49-F238E27FC236}">
                <a16:creationId xmlns:a16="http://schemas.microsoft.com/office/drawing/2014/main" id="{2E3836B8-46F8-6347-6A27-7BDA1D77E945}"/>
              </a:ext>
            </a:extLst>
          </p:cNvPr>
          <p:cNvSpPr>
            <a:spLocks noGrp="1"/>
          </p:cNvSpPr>
          <p:nvPr>
            <p:ph type="sldNum" sz="quarter" idx="12"/>
          </p:nvPr>
        </p:nvSpPr>
        <p:spPr>
          <a:xfrm>
            <a:off x="10634663" y="6130328"/>
            <a:ext cx="1100137" cy="365125"/>
          </a:xfrm>
        </p:spPr>
        <p:txBody>
          <a:bodyPr/>
          <a:lstStyle/>
          <a:p>
            <a:fld id="{F994776A-187E-9540-9EA4-8D5781AB769D}" type="slidenum">
              <a:rPr lang="en-US" smtClean="0"/>
              <a:pPr/>
              <a:t>‹#›</a:t>
            </a:fld>
            <a:endParaRPr lang="en-US"/>
          </a:p>
        </p:txBody>
      </p:sp>
      <p:cxnSp>
        <p:nvCxnSpPr>
          <p:cNvPr id="6" name="Straight Connector 5">
            <a:extLst>
              <a:ext uri="{FF2B5EF4-FFF2-40B4-BE49-F238E27FC236}">
                <a16:creationId xmlns:a16="http://schemas.microsoft.com/office/drawing/2014/main" id="{3A91E0E4-70E8-E028-B004-981708202852}"/>
              </a:ext>
            </a:extLst>
          </p:cNvPr>
          <p:cNvCxnSpPr>
            <a:cxnSpLocks/>
          </p:cNvCxnSpPr>
          <p:nvPr userDrawn="1"/>
        </p:nvCxnSpPr>
        <p:spPr>
          <a:xfrm flipH="1">
            <a:off x="446467" y="682110"/>
            <a:ext cx="473101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B47029C5-F7B2-D4F2-9BBA-5BA5E3381258}"/>
              </a:ext>
            </a:extLst>
          </p:cNvPr>
          <p:cNvSpPr>
            <a:spLocks noGrp="1"/>
          </p:cNvSpPr>
          <p:nvPr>
            <p:ph type="title" hasCustomPrompt="1"/>
          </p:nvPr>
        </p:nvSpPr>
        <p:spPr>
          <a:xfrm>
            <a:off x="446468" y="921070"/>
            <a:ext cx="4731014" cy="1212206"/>
          </a:xfrm>
        </p:spPr>
        <p:txBody>
          <a:bodyPr anchor="b"/>
          <a:lstStyle>
            <a:lvl1pPr>
              <a:defRPr sz="3200">
                <a:solidFill>
                  <a:schemeClr val="tx1"/>
                </a:solidFill>
              </a:defRPr>
            </a:lvl1pPr>
          </a:lstStyle>
          <a:p>
            <a:r>
              <a:rPr lang="en-US"/>
              <a:t>Click to add title</a:t>
            </a:r>
          </a:p>
        </p:txBody>
      </p:sp>
      <p:sp>
        <p:nvSpPr>
          <p:cNvPr id="9" name="Text Placeholder 3">
            <a:extLst>
              <a:ext uri="{FF2B5EF4-FFF2-40B4-BE49-F238E27FC236}">
                <a16:creationId xmlns:a16="http://schemas.microsoft.com/office/drawing/2014/main" id="{411C4446-5C18-E55C-66C5-87768F2A1819}"/>
              </a:ext>
            </a:extLst>
          </p:cNvPr>
          <p:cNvSpPr>
            <a:spLocks noGrp="1"/>
          </p:cNvSpPr>
          <p:nvPr>
            <p:ph type="body" sz="half" idx="2"/>
          </p:nvPr>
        </p:nvSpPr>
        <p:spPr>
          <a:xfrm>
            <a:off x="446468" y="2207418"/>
            <a:ext cx="4731014" cy="3538545"/>
          </a:xfrm>
          <a:prstGeom prst="rect">
            <a:avLst/>
          </a:prstGeo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46374836"/>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dySlide-V-Photo-Text-Whit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5"/>
            <a:ext cx="6581614" cy="6882938"/>
          </a:xfrm>
          <a:prstGeom prst="rect">
            <a:avLst/>
          </a:prstGeom>
          <a:ln>
            <a:noFill/>
          </a:ln>
        </p:spPr>
        <p:txBody>
          <a:bodyPr/>
          <a:lstStyle/>
          <a:p>
            <a:r>
              <a:rPr lang="en-US"/>
              <a:t>Click icon to add picture</a:t>
            </a:r>
          </a:p>
        </p:txBody>
      </p:sp>
      <p:cxnSp>
        <p:nvCxnSpPr>
          <p:cNvPr id="13" name="Straight Connector 12">
            <a:extLst>
              <a:ext uri="{FF2B5EF4-FFF2-40B4-BE49-F238E27FC236}">
                <a16:creationId xmlns:a16="http://schemas.microsoft.com/office/drawing/2014/main" id="{377656EE-046E-269A-42B4-2F46D97DE061}"/>
              </a:ext>
            </a:extLst>
          </p:cNvPr>
          <p:cNvCxnSpPr>
            <a:cxnSpLocks/>
          </p:cNvCxnSpPr>
          <p:nvPr userDrawn="1"/>
        </p:nvCxnSpPr>
        <p:spPr>
          <a:xfrm flipH="1">
            <a:off x="446467" y="682110"/>
            <a:ext cx="473101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6A7C160F-743B-1CAD-BD44-F05ED6E99823}"/>
              </a:ext>
            </a:extLst>
          </p:cNvPr>
          <p:cNvSpPr>
            <a:spLocks noGrp="1"/>
          </p:cNvSpPr>
          <p:nvPr>
            <p:ph type="title" hasCustomPrompt="1"/>
          </p:nvPr>
        </p:nvSpPr>
        <p:spPr>
          <a:xfrm>
            <a:off x="446468" y="921070"/>
            <a:ext cx="4731014" cy="1212206"/>
          </a:xfrm>
        </p:spPr>
        <p:txBody>
          <a:bodyPr anchor="b"/>
          <a:lstStyle>
            <a:lvl1pPr>
              <a:defRPr sz="3200">
                <a:solidFill>
                  <a:schemeClr val="tx1"/>
                </a:solidFill>
              </a:defRPr>
            </a:lvl1pPr>
          </a:lstStyle>
          <a:p>
            <a:r>
              <a:rPr lang="en-US"/>
              <a:t>Click to add title</a:t>
            </a:r>
          </a:p>
        </p:txBody>
      </p:sp>
      <p:sp>
        <p:nvSpPr>
          <p:cNvPr id="15" name="Text Placeholder 3">
            <a:extLst>
              <a:ext uri="{FF2B5EF4-FFF2-40B4-BE49-F238E27FC236}">
                <a16:creationId xmlns:a16="http://schemas.microsoft.com/office/drawing/2014/main" id="{3DF01507-E3A2-4DD4-780C-50536F598F4F}"/>
              </a:ext>
            </a:extLst>
          </p:cNvPr>
          <p:cNvSpPr>
            <a:spLocks noGrp="1"/>
          </p:cNvSpPr>
          <p:nvPr>
            <p:ph type="body" sz="half" idx="2"/>
          </p:nvPr>
        </p:nvSpPr>
        <p:spPr>
          <a:xfrm>
            <a:off x="446468" y="2207418"/>
            <a:ext cx="4731014" cy="3538545"/>
          </a:xfrm>
          <a:prstGeom prst="rect">
            <a:avLst/>
          </a:prstGeo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6" name="Slide Number Placeholder 2">
            <a:extLst>
              <a:ext uri="{FF2B5EF4-FFF2-40B4-BE49-F238E27FC236}">
                <a16:creationId xmlns:a16="http://schemas.microsoft.com/office/drawing/2014/main" id="{4271BB7F-4416-52A3-AC7F-D6F1A3DEF4F8}"/>
              </a:ext>
            </a:extLst>
          </p:cNvPr>
          <p:cNvSpPr>
            <a:spLocks noGrp="1"/>
          </p:cNvSpPr>
          <p:nvPr>
            <p:ph type="sldNum" sz="quarter" idx="12"/>
          </p:nvPr>
        </p:nvSpPr>
        <p:spPr>
          <a:xfrm>
            <a:off x="10634663" y="6130328"/>
            <a:ext cx="1100137" cy="365125"/>
          </a:xfrm>
        </p:spPr>
        <p:txBody>
          <a:bodyPr/>
          <a:lstStyle/>
          <a:p>
            <a:fld id="{F994776A-187E-9540-9EA4-8D5781AB769D}" type="slidenum">
              <a:rPr lang="en-US" smtClean="0"/>
              <a:pPr/>
              <a:t>‹#›</a:t>
            </a:fld>
            <a:endParaRPr lang="en-US"/>
          </a:p>
        </p:txBody>
      </p:sp>
    </p:spTree>
    <p:extLst>
      <p:ext uri="{BB962C8B-B14F-4D97-AF65-F5344CB8AC3E}">
        <p14:creationId xmlns:p14="http://schemas.microsoft.com/office/powerpoint/2010/main" val="39415020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ppendix-White">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5985894"/>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ppendix-Gray">
    <p:bg>
      <p:bgPr>
        <a:solidFill>
          <a:srgbClr val="E9E6E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2873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ppendix-Gold">
    <p:bg>
      <p:bgPr>
        <a:solidFill>
          <a:schemeClr val="accent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812754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H-Go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01024"/>
            <a:ext cx="9042305" cy="1215754"/>
          </a:xfrm>
        </p:spPr>
        <p:txBody>
          <a:bodyPr>
            <a:noAutofit/>
          </a:bodyPr>
          <a:lstStyle>
            <a:lvl1pPr algn="ctr">
              <a:defRPr sz="7200" cap="none">
                <a:solidFill>
                  <a:schemeClr val="tx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836827"/>
            <a:ext cx="7763458" cy="449263"/>
          </a:xfrm>
          <a:prstGeom prst="rect">
            <a:avLst/>
          </a:prstGeom>
        </p:spPr>
        <p:txBody>
          <a:bodyPr>
            <a:noAutofit/>
          </a:bodyPr>
          <a:lstStyle>
            <a:lvl1pPr marL="0" indent="0" algn="ctr">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611873"/>
            <a:ext cx="7763458" cy="449263"/>
          </a:xfrm>
          <a:prstGeom prst="rect">
            <a:avLst/>
          </a:prstGeom>
        </p:spPr>
        <p:txBody>
          <a:bodyPr>
            <a:normAutofit/>
          </a:bodyPr>
          <a:lstStyle>
            <a:lvl1pPr marL="0" indent="0" algn="ctr">
              <a:buFontTx/>
              <a:buNone/>
              <a:defRPr sz="160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a:xfrm>
            <a:off x="10560521" y="6067528"/>
            <a:ext cx="1100137" cy="365125"/>
          </a:xfrm>
        </p:spPr>
        <p:txBody>
          <a:bodyPr/>
          <a:lstStyle>
            <a:lvl1pPr>
              <a:defRPr>
                <a:solidFill>
                  <a:schemeClr val="tx1"/>
                </a:solidFill>
              </a:defRPr>
            </a:lvl1pPr>
          </a:lstStyle>
          <a:p>
            <a:fld id="{F994776A-187E-9540-9EA4-8D5781AB769D}" type="slidenum">
              <a:rPr lang="en-US" smtClean="0"/>
              <a:pPr/>
              <a:t>‹#›</a:t>
            </a:fld>
            <a:endParaRPr lang="en-US"/>
          </a:p>
        </p:txBody>
      </p:sp>
      <p:sp>
        <p:nvSpPr>
          <p:cNvPr id="2" name="Rectangle 1">
            <a:extLst>
              <a:ext uri="{FF2B5EF4-FFF2-40B4-BE49-F238E27FC236}">
                <a16:creationId xmlns:a16="http://schemas.microsoft.com/office/drawing/2014/main" id="{F805BD1B-4B74-0DEA-AC5D-7A554C0965A7}"/>
              </a:ext>
            </a:extLst>
          </p:cNvPr>
          <p:cNvSpPr/>
          <p:nvPr userDrawn="1"/>
        </p:nvSpPr>
        <p:spPr>
          <a:xfrm>
            <a:off x="379718" y="328641"/>
            <a:ext cx="11411633" cy="6200718"/>
          </a:xfrm>
          <a:prstGeom prst="rect">
            <a:avLst/>
          </a:prstGeom>
          <a:no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DC4D712-C920-599A-9168-D672D43D06AF}"/>
              </a:ext>
            </a:extLst>
          </p:cNvPr>
          <p:cNvSpPr/>
          <p:nvPr userDrawn="1"/>
        </p:nvSpPr>
        <p:spPr>
          <a:xfrm>
            <a:off x="3748132" y="6153664"/>
            <a:ext cx="4695736" cy="70433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9ECEDE6-A1E1-054D-09DA-C8282F9734F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979505"/>
            <a:ext cx="3240703" cy="580078"/>
          </a:xfrm>
          <a:prstGeom prst="rect">
            <a:avLst/>
          </a:prstGeom>
        </p:spPr>
      </p:pic>
    </p:spTree>
    <p:extLst>
      <p:ext uri="{BB962C8B-B14F-4D97-AF65-F5344CB8AC3E}">
        <p14:creationId xmlns:p14="http://schemas.microsoft.com/office/powerpoint/2010/main" val="10492413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ppendix-Blk">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a:t>Click to edit Master title style</a:t>
            </a:r>
          </a:p>
        </p:txBody>
      </p:sp>
      <p:cxnSp>
        <p:nvCxnSpPr>
          <p:cNvPr id="5" name="Straight Connector 4">
            <a:extLst>
              <a:ext uri="{FF2B5EF4-FFF2-40B4-BE49-F238E27FC236}">
                <a16:creationId xmlns:a16="http://schemas.microsoft.com/office/drawing/2014/main" id="{7FE98FF4-28C2-911E-02C5-F149F904D0F6}"/>
              </a:ext>
            </a:extLst>
          </p:cNvPr>
          <p:cNvCxnSpPr>
            <a:cxnSpLocks/>
          </p:cNvCxnSpPr>
          <p:nvPr userDrawn="1"/>
        </p:nvCxnSpPr>
        <p:spPr>
          <a:xfrm flipH="1">
            <a:off x="446468" y="1518533"/>
            <a:ext cx="11299064" cy="1483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850371"/>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You-Bl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4" name="Rectangle 3">
            <a:extLst>
              <a:ext uri="{FF2B5EF4-FFF2-40B4-BE49-F238E27FC236}">
                <a16:creationId xmlns:a16="http://schemas.microsoft.com/office/drawing/2014/main" id="{39A299E1-2370-DAD5-6ECE-F8A47908FA8D}"/>
              </a:ext>
            </a:extLst>
          </p:cNvPr>
          <p:cNvSpPr/>
          <p:nvPr userDrawn="1"/>
        </p:nvSpPr>
        <p:spPr>
          <a:xfrm>
            <a:off x="379718" y="328641"/>
            <a:ext cx="11411633" cy="6200718"/>
          </a:xfrm>
          <a:prstGeom prst="rect">
            <a:avLst/>
          </a:prstGeom>
          <a:noFill/>
          <a:ln w="28575">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FB29BBF-A5FF-F85D-0139-3B21E3A261BD}"/>
              </a:ext>
            </a:extLst>
          </p:cNvPr>
          <p:cNvSpPr/>
          <p:nvPr userDrawn="1"/>
        </p:nvSpPr>
        <p:spPr>
          <a:xfrm>
            <a:off x="3890235" y="6153664"/>
            <a:ext cx="4411531" cy="7043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Text Placeholder 8">
            <a:extLst>
              <a:ext uri="{FF2B5EF4-FFF2-40B4-BE49-F238E27FC236}">
                <a16:creationId xmlns:a16="http://schemas.microsoft.com/office/drawing/2014/main" id="{89673714-B91D-958B-BECF-955912297D96}"/>
              </a:ext>
            </a:extLst>
          </p:cNvPr>
          <p:cNvSpPr>
            <a:spLocks noGrp="1"/>
          </p:cNvSpPr>
          <p:nvPr>
            <p:ph type="body" sz="quarter" idx="10" hasCustomPrompt="1"/>
          </p:nvPr>
        </p:nvSpPr>
        <p:spPr>
          <a:xfrm>
            <a:off x="2214271" y="3692163"/>
            <a:ext cx="7763458" cy="449263"/>
          </a:xfrm>
          <a:prstGeom prst="rect">
            <a:avLst/>
          </a:prstGeom>
        </p:spPr>
        <p:txBody>
          <a:bodyPr>
            <a:noAutofit/>
          </a:bodyPr>
          <a:lstStyle>
            <a:lvl1pPr marL="0" indent="0" algn="ctr">
              <a:buFontTx/>
              <a:buNone/>
              <a:defRPr sz="2400" b="1" i="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Contact info</a:t>
            </a:r>
          </a:p>
        </p:txBody>
      </p:sp>
      <p:sp>
        <p:nvSpPr>
          <p:cNvPr id="6" name="TextBox 5">
            <a:extLst>
              <a:ext uri="{FF2B5EF4-FFF2-40B4-BE49-F238E27FC236}">
                <a16:creationId xmlns:a16="http://schemas.microsoft.com/office/drawing/2014/main" id="{0B527678-CF69-7692-DE16-D6E850A635E5}"/>
              </a:ext>
            </a:extLst>
          </p:cNvPr>
          <p:cNvSpPr txBox="1"/>
          <p:nvPr userDrawn="1"/>
        </p:nvSpPr>
        <p:spPr>
          <a:xfrm>
            <a:off x="2214272" y="2110146"/>
            <a:ext cx="7763457" cy="1569660"/>
          </a:xfrm>
          <a:prstGeom prst="rect">
            <a:avLst/>
          </a:prstGeom>
          <a:noFill/>
        </p:spPr>
        <p:txBody>
          <a:bodyPr wrap="square">
            <a:spAutoFit/>
          </a:bodyPr>
          <a:lstStyle/>
          <a:p>
            <a:pPr algn="ctr"/>
            <a:r>
              <a:rPr lang="en-US" sz="9600" b="1">
                <a:solidFill>
                  <a:schemeClr val="bg1"/>
                </a:solidFill>
                <a:latin typeface="Arial" panose="020B0604020202020204" pitchFamily="34" charset="0"/>
                <a:cs typeface="Arial" panose="020B0604020202020204" pitchFamily="34" charset="0"/>
              </a:rPr>
              <a:t>THANK YOU</a:t>
            </a:r>
          </a:p>
        </p:txBody>
      </p:sp>
      <p:pic>
        <p:nvPicPr>
          <p:cNvPr id="3" name="Picture 2">
            <a:extLst>
              <a:ext uri="{FF2B5EF4-FFF2-40B4-BE49-F238E27FC236}">
                <a16:creationId xmlns:a16="http://schemas.microsoft.com/office/drawing/2014/main" id="{A787617B-0B07-1C54-BD56-5A71A35852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5649" y="5976334"/>
            <a:ext cx="3240703" cy="583249"/>
          </a:xfrm>
          <a:prstGeom prst="rect">
            <a:avLst/>
          </a:prstGeom>
        </p:spPr>
      </p:pic>
    </p:spTree>
    <p:extLst>
      <p:ext uri="{BB962C8B-B14F-4D97-AF65-F5344CB8AC3E}">
        <p14:creationId xmlns:p14="http://schemas.microsoft.com/office/powerpoint/2010/main" val="7036539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You-Gol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9D0553A-ED88-8ECA-28A2-825EEC198DCD}"/>
              </a:ext>
            </a:extLst>
          </p:cNvPr>
          <p:cNvSpPr/>
          <p:nvPr userDrawn="1"/>
        </p:nvSpPr>
        <p:spPr>
          <a:xfrm>
            <a:off x="379718" y="328641"/>
            <a:ext cx="11411633" cy="6200718"/>
          </a:xfrm>
          <a:prstGeom prst="rect">
            <a:avLst/>
          </a:prstGeom>
          <a:no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Text Placeholder 8">
            <a:extLst>
              <a:ext uri="{FF2B5EF4-FFF2-40B4-BE49-F238E27FC236}">
                <a16:creationId xmlns:a16="http://schemas.microsoft.com/office/drawing/2014/main" id="{56109271-B2E0-D6EE-9BBE-E10F973981BA}"/>
              </a:ext>
            </a:extLst>
          </p:cNvPr>
          <p:cNvSpPr>
            <a:spLocks noGrp="1"/>
          </p:cNvSpPr>
          <p:nvPr>
            <p:ph type="body" sz="quarter" idx="10" hasCustomPrompt="1"/>
          </p:nvPr>
        </p:nvSpPr>
        <p:spPr>
          <a:xfrm>
            <a:off x="2214271" y="3692163"/>
            <a:ext cx="7763458" cy="449263"/>
          </a:xfrm>
          <a:prstGeom prst="rect">
            <a:avLst/>
          </a:prstGeom>
        </p:spPr>
        <p:txBody>
          <a:bodyPr>
            <a:noAutofit/>
          </a:bodyPr>
          <a:lstStyle>
            <a:lvl1pPr marL="0" indent="0" algn="ctr">
              <a:buFontTx/>
              <a:buNone/>
              <a:defRPr sz="2400" b="1" i="0">
                <a:solidFill>
                  <a:schemeClr val="tx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Contact info</a:t>
            </a:r>
          </a:p>
        </p:txBody>
      </p:sp>
      <p:sp>
        <p:nvSpPr>
          <p:cNvPr id="3" name="TextBox 2">
            <a:extLst>
              <a:ext uri="{FF2B5EF4-FFF2-40B4-BE49-F238E27FC236}">
                <a16:creationId xmlns:a16="http://schemas.microsoft.com/office/drawing/2014/main" id="{FC293836-5FF0-6BB9-536D-D8A476EDEA26}"/>
              </a:ext>
            </a:extLst>
          </p:cNvPr>
          <p:cNvSpPr txBox="1"/>
          <p:nvPr userDrawn="1"/>
        </p:nvSpPr>
        <p:spPr>
          <a:xfrm>
            <a:off x="2214272" y="2110146"/>
            <a:ext cx="7763457" cy="1569660"/>
          </a:xfrm>
          <a:prstGeom prst="rect">
            <a:avLst/>
          </a:prstGeom>
          <a:noFill/>
        </p:spPr>
        <p:txBody>
          <a:bodyPr wrap="square">
            <a:spAutoFit/>
          </a:bodyPr>
          <a:lstStyle/>
          <a:p>
            <a:pPr algn="ctr"/>
            <a:r>
              <a:rPr lang="en-US" sz="9600" b="1">
                <a:latin typeface="Arial" panose="020B0604020202020204" pitchFamily="34" charset="0"/>
                <a:cs typeface="Arial" panose="020B0604020202020204" pitchFamily="34" charset="0"/>
              </a:rPr>
              <a:t>THANK YOU</a:t>
            </a:r>
          </a:p>
        </p:txBody>
      </p:sp>
      <p:sp>
        <p:nvSpPr>
          <p:cNvPr id="2" name="Rectangle 1">
            <a:extLst>
              <a:ext uri="{FF2B5EF4-FFF2-40B4-BE49-F238E27FC236}">
                <a16:creationId xmlns:a16="http://schemas.microsoft.com/office/drawing/2014/main" id="{B5A83CD1-D400-3616-0FB3-4AA9AC2E656C}"/>
              </a:ext>
            </a:extLst>
          </p:cNvPr>
          <p:cNvSpPr/>
          <p:nvPr userDrawn="1"/>
        </p:nvSpPr>
        <p:spPr>
          <a:xfrm>
            <a:off x="3748132" y="6153664"/>
            <a:ext cx="4695736" cy="70433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C456AA2-641C-6D3D-D088-0CC55D328DF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979505"/>
            <a:ext cx="3240703" cy="580078"/>
          </a:xfrm>
          <a:prstGeom prst="rect">
            <a:avLst/>
          </a:prstGeom>
        </p:spPr>
      </p:pic>
    </p:spTree>
    <p:extLst>
      <p:ext uri="{BB962C8B-B14F-4D97-AF65-F5344CB8AC3E}">
        <p14:creationId xmlns:p14="http://schemas.microsoft.com/office/powerpoint/2010/main" val="161802538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lain-Whit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307779"/>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Gray">
    <p:bg>
      <p:bgPr>
        <a:solidFill>
          <a:srgbClr val="E9E6E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3273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Gol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767517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Bl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101402"/>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Large Image">
  <p:cSld name="Large Image">
    <p:spTree>
      <p:nvGrpSpPr>
        <p:cNvPr id="1" name="Shape 170"/>
        <p:cNvGrpSpPr/>
        <p:nvPr/>
      </p:nvGrpSpPr>
      <p:grpSpPr>
        <a:xfrm>
          <a:off x="0" y="0"/>
          <a:ext cx="0" cy="0"/>
          <a:chOff x="0" y="0"/>
          <a:chExt cx="0" cy="0"/>
        </a:xfrm>
      </p:grpSpPr>
      <p:sp>
        <p:nvSpPr>
          <p:cNvPr id="171" name="Google Shape;171;p40"/>
          <p:cNvSpPr>
            <a:spLocks noGrp="1"/>
          </p:cNvSpPr>
          <p:nvPr>
            <p:ph type="pic" idx="2"/>
          </p:nvPr>
        </p:nvSpPr>
        <p:spPr>
          <a:xfrm>
            <a:off x="14767" y="14767"/>
            <a:ext cx="12192000" cy="6858000"/>
          </a:xfrm>
          <a:prstGeom prst="rect">
            <a:avLst/>
          </a:prstGeom>
          <a:noFill/>
          <a:ln>
            <a:noFill/>
          </a:ln>
        </p:spPr>
      </p:sp>
      <p:sp>
        <p:nvSpPr>
          <p:cNvPr id="172" name="Google Shape;172;p40"/>
          <p:cNvSpPr txBox="1">
            <a:spLocks noGrp="1"/>
          </p:cNvSpPr>
          <p:nvPr>
            <p:ph type="title"/>
          </p:nvPr>
        </p:nvSpPr>
        <p:spPr>
          <a:xfrm>
            <a:off x="609600" y="5305200"/>
            <a:ext cx="10972800" cy="943200"/>
          </a:xfrm>
          <a:prstGeom prst="rect">
            <a:avLst/>
          </a:prstGeom>
          <a:solidFill>
            <a:schemeClr val="lt1"/>
          </a:solidFill>
          <a:ln>
            <a:noFill/>
          </a:ln>
          <a:effectLst>
            <a:outerShdw blurRad="214313" algn="bl" rotWithShape="0">
              <a:srgbClr val="000000">
                <a:alpha val="30000"/>
              </a:srgbClr>
            </a:outerShdw>
          </a:effectLst>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Tree>
    <p:extLst>
      <p:ext uri="{BB962C8B-B14F-4D97-AF65-F5344CB8AC3E}">
        <p14:creationId xmlns:p14="http://schemas.microsoft.com/office/powerpoint/2010/main" val="3092164974"/>
      </p:ext>
    </p:extLst>
  </p:cSld>
  <p:clrMapOvr>
    <a:masterClrMapping/>
  </p:clrMapOvr>
  <p:extLst>
    <p:ext uri="{DCECCB84-F9BA-43D5-87BE-67443E8EF086}">
      <p15:sldGuideLst xmlns:p15="http://schemas.microsoft.com/office/powerpoint/2012/main">
        <p15:guide id="1" orient="horz" pos="1620">
          <p15:clr>
            <a:srgbClr val="E46962"/>
          </p15:clr>
        </p15:guide>
        <p15:guide id="2" pos="2880">
          <p15:clr>
            <a:srgbClr val="E46962"/>
          </p15:clr>
        </p15:guide>
        <p15:guide id="3" orient="horz" pos="288">
          <p15:clr>
            <a:srgbClr val="E46962"/>
          </p15:clr>
        </p15:guide>
        <p15:guide id="4" orient="horz" pos="2952">
          <p15:clr>
            <a:srgbClr val="E46962"/>
          </p15:clr>
        </p15:guide>
        <p15:guide id="5" pos="5472">
          <p15:clr>
            <a:srgbClr val="E46962"/>
          </p15:clr>
        </p15:guide>
        <p15:guide id="6" pos="288">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H-Gold-Photos">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680458"/>
            <a:ext cx="9042305" cy="1215754"/>
          </a:xfrm>
        </p:spPr>
        <p:txBody>
          <a:bodyPr>
            <a:noAutofit/>
          </a:bodyPr>
          <a:lstStyle>
            <a:lvl1pPr algn="ctr">
              <a:defRPr sz="7200" cap="none">
                <a:solidFill>
                  <a:schemeClr val="tx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60982"/>
            <a:ext cx="7763458" cy="449263"/>
          </a:xfrm>
          <a:prstGeom prst="rect">
            <a:avLst/>
          </a:prstGeom>
        </p:spPr>
        <p:txBody>
          <a:bodyPr>
            <a:noAutofit/>
          </a:bodyPr>
          <a:lstStyle>
            <a:lvl1pPr marL="0" indent="0" algn="ctr">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477085"/>
            <a:ext cx="7763458" cy="449263"/>
          </a:xfrm>
          <a:prstGeom prst="rect">
            <a:avLst/>
          </a:prstGeom>
        </p:spPr>
        <p:txBody>
          <a:bodyPr>
            <a:normAutofit/>
          </a:bodyPr>
          <a:lstStyle>
            <a:lvl1pPr marL="0" indent="0" algn="ctr">
              <a:buFontTx/>
              <a:buNone/>
              <a:defRPr sz="1600">
                <a:solidFill>
                  <a:schemeClr val="tx2"/>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a:p>
        </p:txBody>
      </p:sp>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lvl1pPr>
              <a:defRPr>
                <a:solidFill>
                  <a:schemeClr val="tx1"/>
                </a:solidFill>
              </a:defRPr>
            </a:lvl1pPr>
          </a:lstStyle>
          <a:p>
            <a:fld id="{F994776A-187E-9540-9EA4-8D5781AB769D}" type="slidenum">
              <a:rPr lang="en-US" smtClean="0"/>
              <a:pPr/>
              <a:t>‹#›</a:t>
            </a:fld>
            <a:endParaRPr lang="en-US"/>
          </a:p>
        </p:txBody>
      </p:sp>
      <p:sp>
        <p:nvSpPr>
          <p:cNvPr id="2" name="Picture Placeholder 2">
            <a:extLst>
              <a:ext uri="{FF2B5EF4-FFF2-40B4-BE49-F238E27FC236}">
                <a16:creationId xmlns:a16="http://schemas.microsoft.com/office/drawing/2014/main" id="{43ACCEC3-F4C9-660A-86DF-E723BF3F25D6}"/>
              </a:ext>
            </a:extLst>
          </p:cNvPr>
          <p:cNvSpPr>
            <a:spLocks noGrp="1"/>
          </p:cNvSpPr>
          <p:nvPr>
            <p:ph type="pic" idx="1"/>
          </p:nvPr>
        </p:nvSpPr>
        <p:spPr>
          <a:xfrm>
            <a:off x="-25370"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a:extLst>
              <a:ext uri="{FF2B5EF4-FFF2-40B4-BE49-F238E27FC236}">
                <a16:creationId xmlns:a16="http://schemas.microsoft.com/office/drawing/2014/main" id="{0E75BEB1-456E-7013-6B16-3E7B51C7EE6F}"/>
              </a:ext>
            </a:extLst>
          </p:cNvPr>
          <p:cNvSpPr>
            <a:spLocks noGrp="1"/>
          </p:cNvSpPr>
          <p:nvPr>
            <p:ph type="pic" idx="13"/>
          </p:nvPr>
        </p:nvSpPr>
        <p:spPr>
          <a:xfrm>
            <a:off x="3074124"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Picture Placeholder 2">
            <a:extLst>
              <a:ext uri="{FF2B5EF4-FFF2-40B4-BE49-F238E27FC236}">
                <a16:creationId xmlns:a16="http://schemas.microsoft.com/office/drawing/2014/main" id="{CF7D4A6F-8639-3ECA-AF4D-477B2965386B}"/>
              </a:ext>
            </a:extLst>
          </p:cNvPr>
          <p:cNvSpPr>
            <a:spLocks noGrp="1"/>
          </p:cNvSpPr>
          <p:nvPr>
            <p:ph type="pic" idx="14"/>
          </p:nvPr>
        </p:nvSpPr>
        <p:spPr>
          <a:xfrm>
            <a:off x="6173618"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Picture Placeholder 2">
            <a:extLst>
              <a:ext uri="{FF2B5EF4-FFF2-40B4-BE49-F238E27FC236}">
                <a16:creationId xmlns:a16="http://schemas.microsoft.com/office/drawing/2014/main" id="{F110922D-7DDA-3FFA-9425-58A199D8EBB2}"/>
              </a:ext>
            </a:extLst>
          </p:cNvPr>
          <p:cNvSpPr>
            <a:spLocks noGrp="1"/>
          </p:cNvSpPr>
          <p:nvPr>
            <p:ph type="pic" idx="15"/>
          </p:nvPr>
        </p:nvSpPr>
        <p:spPr>
          <a:xfrm>
            <a:off x="9273112"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5" name="Picture 4">
            <a:extLst>
              <a:ext uri="{FF2B5EF4-FFF2-40B4-BE49-F238E27FC236}">
                <a16:creationId xmlns:a16="http://schemas.microsoft.com/office/drawing/2014/main" id="{9340440B-A218-84DA-90CA-378C5FF1B5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5649" y="5676188"/>
            <a:ext cx="3240703" cy="580078"/>
          </a:xfrm>
          <a:prstGeom prst="rect">
            <a:avLst/>
          </a:prstGeom>
        </p:spPr>
      </p:pic>
    </p:spTree>
    <p:extLst>
      <p:ext uri="{BB962C8B-B14F-4D97-AF65-F5344CB8AC3E}">
        <p14:creationId xmlns:p14="http://schemas.microsoft.com/office/powerpoint/2010/main" val="1611246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V-Gold-Photos">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723085" y="1226956"/>
            <a:ext cx="6314461" cy="2334697"/>
          </a:xfrm>
        </p:spPr>
        <p:txBody>
          <a:bodyPr>
            <a:noAutofit/>
          </a:bodyPr>
          <a:lstStyle>
            <a:lvl1pPr algn="l">
              <a:defRPr sz="7200" cap="none">
                <a:solidFill>
                  <a:schemeClr val="tx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723084" y="3663179"/>
            <a:ext cx="6314462" cy="449263"/>
          </a:xfrm>
          <a:prstGeom prst="rect">
            <a:avLst/>
          </a:prstGeom>
        </p:spPr>
        <p:txBody>
          <a:bodyPr>
            <a:noAutofit/>
          </a:bodyPr>
          <a:lstStyle>
            <a:lvl1pPr marL="0" indent="0" algn="l">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723083" y="4151119"/>
            <a:ext cx="6314461" cy="449263"/>
          </a:xfrm>
          <a:prstGeom prst="rect">
            <a:avLst/>
          </a:prstGeom>
        </p:spPr>
        <p:txBody>
          <a:bodyPr>
            <a:normAutofit/>
          </a:bodyPr>
          <a:lstStyle>
            <a:lvl1pPr marL="0" indent="0" algn="l">
              <a:buFontTx/>
              <a:buNone/>
              <a:defRPr sz="1600">
                <a:solidFill>
                  <a:schemeClr val="tx2"/>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a:p>
        </p:txBody>
      </p:sp>
      <p:sp>
        <p:nvSpPr>
          <p:cNvPr id="2" name="Picture Placeholder 2">
            <a:extLst>
              <a:ext uri="{FF2B5EF4-FFF2-40B4-BE49-F238E27FC236}">
                <a16:creationId xmlns:a16="http://schemas.microsoft.com/office/drawing/2014/main" id="{F16098CE-DD91-43BC-F0F0-16C87D06B4E6}"/>
              </a:ext>
            </a:extLst>
          </p:cNvPr>
          <p:cNvSpPr>
            <a:spLocks noGrp="1"/>
          </p:cNvSpPr>
          <p:nvPr>
            <p:ph type="pic" idx="1"/>
          </p:nvPr>
        </p:nvSpPr>
        <p:spPr>
          <a:xfrm>
            <a:off x="7590195" y="0"/>
            <a:ext cx="2595160"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a:extLst>
              <a:ext uri="{FF2B5EF4-FFF2-40B4-BE49-F238E27FC236}">
                <a16:creationId xmlns:a16="http://schemas.microsoft.com/office/drawing/2014/main" id="{C7273C23-2BC5-B6FA-44DC-D417D77A051D}"/>
              </a:ext>
            </a:extLst>
          </p:cNvPr>
          <p:cNvSpPr>
            <a:spLocks noGrp="1"/>
          </p:cNvSpPr>
          <p:nvPr>
            <p:ph type="pic" idx="13"/>
          </p:nvPr>
        </p:nvSpPr>
        <p:spPr>
          <a:xfrm>
            <a:off x="7592369" y="2065416"/>
            <a:ext cx="2595160" cy="3102440"/>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Picture Placeholder 2">
            <a:extLst>
              <a:ext uri="{FF2B5EF4-FFF2-40B4-BE49-F238E27FC236}">
                <a16:creationId xmlns:a16="http://schemas.microsoft.com/office/drawing/2014/main" id="{3CDD26CA-1611-9B35-786A-53E460EC04AF}"/>
              </a:ext>
            </a:extLst>
          </p:cNvPr>
          <p:cNvSpPr>
            <a:spLocks noGrp="1"/>
          </p:cNvSpPr>
          <p:nvPr>
            <p:ph type="pic" idx="14"/>
          </p:nvPr>
        </p:nvSpPr>
        <p:spPr>
          <a:xfrm>
            <a:off x="7590195" y="5347595"/>
            <a:ext cx="2595160" cy="1510406"/>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a:extLst>
              <a:ext uri="{FF2B5EF4-FFF2-40B4-BE49-F238E27FC236}">
                <a16:creationId xmlns:a16="http://schemas.microsoft.com/office/drawing/2014/main" id="{BABE02BC-040E-EDAE-85A8-705BF163C7A4}"/>
              </a:ext>
            </a:extLst>
          </p:cNvPr>
          <p:cNvSpPr>
            <a:spLocks noGrp="1"/>
          </p:cNvSpPr>
          <p:nvPr>
            <p:ph type="pic" idx="15"/>
          </p:nvPr>
        </p:nvSpPr>
        <p:spPr>
          <a:xfrm>
            <a:off x="10384971" y="0"/>
            <a:ext cx="1807029" cy="1510406"/>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2" name="Picture Placeholder 2">
            <a:extLst>
              <a:ext uri="{FF2B5EF4-FFF2-40B4-BE49-F238E27FC236}">
                <a16:creationId xmlns:a16="http://schemas.microsoft.com/office/drawing/2014/main" id="{2D3F7AB5-11AB-7F53-4860-F568D443C04C}"/>
              </a:ext>
            </a:extLst>
          </p:cNvPr>
          <p:cNvSpPr>
            <a:spLocks noGrp="1"/>
          </p:cNvSpPr>
          <p:nvPr>
            <p:ph type="pic" idx="16"/>
          </p:nvPr>
        </p:nvSpPr>
        <p:spPr>
          <a:xfrm>
            <a:off x="10384971" y="3644537"/>
            <a:ext cx="1807029" cy="3204858"/>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A4413ACA-4118-D7FA-049B-07294D679729}"/>
              </a:ext>
            </a:extLst>
          </p:cNvPr>
          <p:cNvSpPr>
            <a:spLocks noGrp="1"/>
          </p:cNvSpPr>
          <p:nvPr>
            <p:ph type="pic" idx="17"/>
          </p:nvPr>
        </p:nvSpPr>
        <p:spPr>
          <a:xfrm>
            <a:off x="10384971" y="1703650"/>
            <a:ext cx="1807029" cy="1747643"/>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cxnSp>
        <p:nvCxnSpPr>
          <p:cNvPr id="14" name="Straight Connector 13">
            <a:extLst>
              <a:ext uri="{FF2B5EF4-FFF2-40B4-BE49-F238E27FC236}">
                <a16:creationId xmlns:a16="http://schemas.microsoft.com/office/drawing/2014/main" id="{ED44450E-09AD-8F0B-C5B5-7F46A2E6ADDC}"/>
              </a:ext>
            </a:extLst>
          </p:cNvPr>
          <p:cNvCxnSpPr>
            <a:cxnSpLocks/>
          </p:cNvCxnSpPr>
          <p:nvPr userDrawn="1"/>
        </p:nvCxnSpPr>
        <p:spPr>
          <a:xfrm flipH="1">
            <a:off x="723085" y="928487"/>
            <a:ext cx="631445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Slide Number Placeholder 3">
            <a:extLst>
              <a:ext uri="{FF2B5EF4-FFF2-40B4-BE49-F238E27FC236}">
                <a16:creationId xmlns:a16="http://schemas.microsoft.com/office/drawing/2014/main" id="{151CDF93-0251-F4AE-CDB2-607CB2724AE9}"/>
              </a:ext>
            </a:extLst>
          </p:cNvPr>
          <p:cNvSpPr>
            <a:spLocks noGrp="1"/>
          </p:cNvSpPr>
          <p:nvPr>
            <p:ph type="sldNum" sz="quarter" idx="12"/>
          </p:nvPr>
        </p:nvSpPr>
        <p:spPr>
          <a:xfrm>
            <a:off x="723085" y="372179"/>
            <a:ext cx="1100137" cy="365125"/>
          </a:xfrm>
        </p:spPr>
        <p:txBody>
          <a:bodyPr/>
          <a:lstStyle>
            <a:lvl1pPr algn="l">
              <a:defRPr>
                <a:solidFill>
                  <a:schemeClr val="bg2"/>
                </a:solidFill>
              </a:defRPr>
            </a:lvl1pPr>
          </a:lstStyle>
          <a:p>
            <a:fld id="{F994776A-187E-9540-9EA4-8D5781AB769D}" type="slidenum">
              <a:rPr lang="en-US" smtClean="0"/>
              <a:pPr/>
              <a:t>‹#›</a:t>
            </a:fld>
            <a:endParaRPr lang="en-US"/>
          </a:p>
        </p:txBody>
      </p:sp>
      <p:pic>
        <p:nvPicPr>
          <p:cNvPr id="4" name="Picture 3">
            <a:extLst>
              <a:ext uri="{FF2B5EF4-FFF2-40B4-BE49-F238E27FC236}">
                <a16:creationId xmlns:a16="http://schemas.microsoft.com/office/drawing/2014/main" id="{7C0437BF-C73D-1155-8ABA-955991A18C8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1127" y="5582628"/>
            <a:ext cx="3240703" cy="580078"/>
          </a:xfrm>
          <a:prstGeom prst="rect">
            <a:avLst/>
          </a:prstGeom>
        </p:spPr>
      </p:pic>
    </p:spTree>
    <p:extLst>
      <p:ext uri="{BB962C8B-B14F-4D97-AF65-F5344CB8AC3E}">
        <p14:creationId xmlns:p14="http://schemas.microsoft.com/office/powerpoint/2010/main" val="2833150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Go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315398" y="2261651"/>
            <a:ext cx="4392610" cy="2334697"/>
          </a:xfrm>
        </p:spPr>
        <p:txBody>
          <a:bodyPr>
            <a:noAutofit/>
          </a:bodyPr>
          <a:lstStyle>
            <a:lvl1pPr algn="r">
              <a:defRPr sz="6000" cap="none">
                <a:solidFill>
                  <a:schemeClr val="tx1"/>
                </a:solidFill>
              </a:defRPr>
            </a:lvl1pPr>
          </a:lstStyle>
          <a:p>
            <a:r>
              <a:rPr lang="en-US"/>
              <a:t>Overview</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5774723" y="1445328"/>
            <a:ext cx="5371067" cy="3967344"/>
          </a:xfrm>
          <a:prstGeom prst="rect">
            <a:avLst/>
          </a:prstGeom>
        </p:spPr>
        <p:txBody>
          <a:bodyPr anchor="ctr">
            <a:noAutofit/>
          </a:bodyPr>
          <a:lstStyle>
            <a:lvl1pPr marL="0" indent="0" algn="l">
              <a:buFontTx/>
              <a:buNone/>
              <a:defRPr sz="2000" b="1" i="0">
                <a:solidFill>
                  <a:schemeClr val="tx1"/>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Description</a:t>
            </a:r>
          </a:p>
        </p:txBody>
      </p:sp>
      <p:sp>
        <p:nvSpPr>
          <p:cNvPr id="17" name="Slide Number Placeholder 3">
            <a:extLst>
              <a:ext uri="{FF2B5EF4-FFF2-40B4-BE49-F238E27FC236}">
                <a16:creationId xmlns:a16="http://schemas.microsoft.com/office/drawing/2014/main" id="{151CDF93-0251-F4AE-CDB2-607CB2724AE9}"/>
              </a:ext>
            </a:extLst>
          </p:cNvPr>
          <p:cNvSpPr>
            <a:spLocks noGrp="1"/>
          </p:cNvSpPr>
          <p:nvPr>
            <p:ph type="sldNum" sz="quarter" idx="12"/>
          </p:nvPr>
        </p:nvSpPr>
        <p:spPr>
          <a:xfrm>
            <a:off x="500663" y="5945077"/>
            <a:ext cx="1100137" cy="365125"/>
          </a:xfrm>
        </p:spPr>
        <p:txBody>
          <a:bodyPr/>
          <a:lstStyle>
            <a:lvl1pPr algn="l">
              <a:defRPr>
                <a:solidFill>
                  <a:schemeClr val="tx1"/>
                </a:solidFill>
              </a:defRPr>
            </a:lvl1pPr>
          </a:lstStyle>
          <a:p>
            <a:fld id="{F994776A-187E-9540-9EA4-8D5781AB769D}" type="slidenum">
              <a:rPr lang="en-US" smtClean="0"/>
              <a:pPr/>
              <a:t>‹#›</a:t>
            </a:fld>
            <a:endParaRPr lang="en-US"/>
          </a:p>
        </p:txBody>
      </p:sp>
      <p:cxnSp>
        <p:nvCxnSpPr>
          <p:cNvPr id="15" name="Straight Connector 14">
            <a:extLst>
              <a:ext uri="{FF2B5EF4-FFF2-40B4-BE49-F238E27FC236}">
                <a16:creationId xmlns:a16="http://schemas.microsoft.com/office/drawing/2014/main" id="{4116284B-26D8-CC80-FBE7-C6AB0AE22901}"/>
              </a:ext>
            </a:extLst>
          </p:cNvPr>
          <p:cNvCxnSpPr>
            <a:cxnSpLocks/>
          </p:cNvCxnSpPr>
          <p:nvPr userDrawn="1"/>
        </p:nvCxnSpPr>
        <p:spPr>
          <a:xfrm flipV="1">
            <a:off x="5241365" y="1445328"/>
            <a:ext cx="0" cy="39673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3261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Photo-Tex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4176D92-8FAB-782E-E607-5D0C5CC9C2A2}"/>
              </a:ext>
            </a:extLst>
          </p:cNvPr>
          <p:cNvSpPr>
            <a:spLocks noGrp="1"/>
          </p:cNvSpPr>
          <p:nvPr>
            <p:ph type="pic" idx="1"/>
          </p:nvPr>
        </p:nvSpPr>
        <p:spPr>
          <a:xfrm>
            <a:off x="0" y="0"/>
            <a:ext cx="12192000" cy="6858000"/>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itle 1">
            <a:extLst>
              <a:ext uri="{FF2B5EF4-FFF2-40B4-BE49-F238E27FC236}">
                <a16:creationId xmlns:a16="http://schemas.microsoft.com/office/drawing/2014/main" id="{85FDAFB6-8BB6-ADBB-6574-5B0C25E7BDDF}"/>
              </a:ext>
            </a:extLst>
          </p:cNvPr>
          <p:cNvSpPr>
            <a:spLocks noGrp="1"/>
          </p:cNvSpPr>
          <p:nvPr>
            <p:ph type="title"/>
          </p:nvPr>
        </p:nvSpPr>
        <p:spPr>
          <a:xfrm>
            <a:off x="478972" y="4671391"/>
            <a:ext cx="11266714" cy="1401419"/>
          </a:xfrm>
        </p:spPr>
        <p:txBody>
          <a:bodyPr>
            <a:normAutofit/>
          </a:bodyPr>
          <a:lstStyle>
            <a:lvl1pPr algn="ctr">
              <a:defRPr sz="4800"/>
            </a:lvl1pPr>
          </a:lstStyle>
          <a:p>
            <a:r>
              <a:rPr lang="en-US"/>
              <a:t>Click to edit Master title style</a:t>
            </a:r>
          </a:p>
        </p:txBody>
      </p:sp>
      <p:sp>
        <p:nvSpPr>
          <p:cNvPr id="6" name="Text Placeholder 8">
            <a:extLst>
              <a:ext uri="{FF2B5EF4-FFF2-40B4-BE49-F238E27FC236}">
                <a16:creationId xmlns:a16="http://schemas.microsoft.com/office/drawing/2014/main" id="{5FF931D0-D7E7-D9E1-3CCC-83299A09228A}"/>
              </a:ext>
            </a:extLst>
          </p:cNvPr>
          <p:cNvSpPr>
            <a:spLocks noGrp="1"/>
          </p:cNvSpPr>
          <p:nvPr>
            <p:ph type="body" sz="quarter" idx="10" hasCustomPrompt="1"/>
          </p:nvPr>
        </p:nvSpPr>
        <p:spPr>
          <a:xfrm>
            <a:off x="478972" y="6085510"/>
            <a:ext cx="11266714" cy="449263"/>
          </a:xfrm>
          <a:prstGeom prst="rect">
            <a:avLst/>
          </a:prstGeom>
        </p:spPr>
        <p:txBody>
          <a:bodyPr>
            <a:noAutofit/>
          </a:bodyPr>
          <a:lstStyle>
            <a:lvl1pPr marL="0" indent="0" algn="ctr">
              <a:buFontTx/>
              <a:buNone/>
              <a:defRPr sz="2000" b="1" i="0">
                <a:solidFill>
                  <a:schemeClr val="tx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Subtitle style</a:t>
            </a:r>
          </a:p>
        </p:txBody>
      </p:sp>
      <p:cxnSp>
        <p:nvCxnSpPr>
          <p:cNvPr id="7" name="Straight Connector 6">
            <a:extLst>
              <a:ext uri="{FF2B5EF4-FFF2-40B4-BE49-F238E27FC236}">
                <a16:creationId xmlns:a16="http://schemas.microsoft.com/office/drawing/2014/main" id="{636CDA25-94CE-9FF9-36D4-83CDB13C19A5}"/>
              </a:ext>
            </a:extLst>
          </p:cNvPr>
          <p:cNvCxnSpPr>
            <a:cxnSpLocks/>
          </p:cNvCxnSpPr>
          <p:nvPr userDrawn="1"/>
        </p:nvCxnSpPr>
        <p:spPr>
          <a:xfrm flipH="1">
            <a:off x="446468" y="6505467"/>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66111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F61CC-58D4-72CE-66CA-BFE87D085DCB}"/>
              </a:ext>
            </a:extLst>
          </p:cNvPr>
          <p:cNvSpPr>
            <a:spLocks noGrp="1"/>
          </p:cNvSpPr>
          <p:nvPr>
            <p:ph type="title"/>
          </p:nvPr>
        </p:nvSpPr>
        <p:spPr>
          <a:xfrm>
            <a:off x="468086" y="524600"/>
            <a:ext cx="11266714" cy="589032"/>
          </a:xfrm>
          <a:prstGeom prst="rect">
            <a:avLst/>
          </a:prstGeom>
        </p:spPr>
        <p:txBody>
          <a:bodyPr vert="horz" lIns="91440" tIns="45720" rIns="91440" bIns="45720" rtlCol="0" anchor="ctr">
            <a:normAutofit/>
          </a:bodyPr>
          <a:lstStyle/>
          <a:p>
            <a:r>
              <a:rPr lang="en-US"/>
              <a:t>Click to edit Master slide title</a:t>
            </a:r>
          </a:p>
        </p:txBody>
      </p:sp>
      <p:sp>
        <p:nvSpPr>
          <p:cNvPr id="3" name="Text Placeholder 2">
            <a:extLst>
              <a:ext uri="{FF2B5EF4-FFF2-40B4-BE49-F238E27FC236}">
                <a16:creationId xmlns:a16="http://schemas.microsoft.com/office/drawing/2014/main" id="{41FD4295-B2CD-F1FF-F99B-B267D1740FB9}"/>
              </a:ext>
            </a:extLst>
          </p:cNvPr>
          <p:cNvSpPr>
            <a:spLocks noGrp="1"/>
          </p:cNvSpPr>
          <p:nvPr>
            <p:ph type="body" idx="1"/>
          </p:nvPr>
        </p:nvSpPr>
        <p:spPr>
          <a:xfrm>
            <a:off x="468086" y="1261241"/>
            <a:ext cx="11266714" cy="47694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5DCC5ACE-5747-34C7-00B2-2E4EABE6A031}"/>
              </a:ext>
            </a:extLst>
          </p:cNvPr>
          <p:cNvSpPr>
            <a:spLocks noGrp="1"/>
          </p:cNvSpPr>
          <p:nvPr>
            <p:ph type="sldNum" sz="quarter" idx="4"/>
          </p:nvPr>
        </p:nvSpPr>
        <p:spPr>
          <a:xfrm>
            <a:off x="10634663" y="6290433"/>
            <a:ext cx="11001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4776A-187E-9540-9EA4-8D5781AB769D}" type="slidenum">
              <a:rPr lang="en-US" smtClean="0"/>
              <a:pPr/>
              <a:t>‹#›</a:t>
            </a:fld>
            <a:endParaRPr lang="en-US"/>
          </a:p>
        </p:txBody>
      </p:sp>
    </p:spTree>
    <p:extLst>
      <p:ext uri="{BB962C8B-B14F-4D97-AF65-F5344CB8AC3E}">
        <p14:creationId xmlns:p14="http://schemas.microsoft.com/office/powerpoint/2010/main" val="3825614813"/>
      </p:ext>
    </p:extLst>
  </p:cSld>
  <p:clrMap bg1="lt1" tx1="dk1" bg2="lt2" tx2="dk2" accent1="accent1" accent2="accent2" accent3="accent3" accent4="accent4" accent5="accent5" accent6="accent6" hlink="hlink" folHlink="folHlink"/>
  <p:sldLayoutIdLst>
    <p:sldLayoutId id="2147483733" r:id="rId1"/>
    <p:sldLayoutId id="2147483649" r:id="rId2"/>
    <p:sldLayoutId id="2147483717" r:id="rId3"/>
    <p:sldLayoutId id="2147483716" r:id="rId4"/>
    <p:sldLayoutId id="2147483718" r:id="rId5"/>
    <p:sldLayoutId id="2147483719" r:id="rId6"/>
    <p:sldLayoutId id="2147483720" r:id="rId7"/>
    <p:sldLayoutId id="2147483734" r:id="rId8"/>
    <p:sldLayoutId id="2147483702" r:id="rId9"/>
    <p:sldLayoutId id="2147483708" r:id="rId10"/>
    <p:sldLayoutId id="2147483721" r:id="rId11"/>
    <p:sldLayoutId id="2147483722" r:id="rId12"/>
    <p:sldLayoutId id="2147483735" r:id="rId13"/>
    <p:sldLayoutId id="2147483727" r:id="rId14"/>
    <p:sldLayoutId id="2147483728" r:id="rId15"/>
    <p:sldLayoutId id="2147483736" r:id="rId16"/>
    <p:sldLayoutId id="2147483723" r:id="rId17"/>
    <p:sldLayoutId id="2147483724" r:id="rId18"/>
    <p:sldLayoutId id="2147483737" r:id="rId19"/>
    <p:sldLayoutId id="2147483725" r:id="rId20"/>
    <p:sldLayoutId id="2147483726" r:id="rId21"/>
    <p:sldLayoutId id="2147483738" r:id="rId22"/>
    <p:sldLayoutId id="2147483688" r:id="rId23"/>
    <p:sldLayoutId id="2147483650" r:id="rId24"/>
    <p:sldLayoutId id="2147483701" r:id="rId25"/>
    <p:sldLayoutId id="2147483730" r:id="rId26"/>
    <p:sldLayoutId id="2147483729" r:id="rId27"/>
    <p:sldLayoutId id="2147483739" r:id="rId28"/>
    <p:sldLayoutId id="2147483740" r:id="rId29"/>
    <p:sldLayoutId id="2147483731" r:id="rId30"/>
    <p:sldLayoutId id="2147483732" r:id="rId31"/>
    <p:sldLayoutId id="2147483711" r:id="rId32"/>
    <p:sldLayoutId id="2147483712" r:id="rId33"/>
    <p:sldLayoutId id="2147483656" r:id="rId34"/>
    <p:sldLayoutId id="2147483657" r:id="rId35"/>
    <p:sldLayoutId id="2147483706" r:id="rId36"/>
    <p:sldLayoutId id="2147483705" r:id="rId37"/>
    <p:sldLayoutId id="2147483707" r:id="rId38"/>
    <p:sldLayoutId id="2147483713" r:id="rId39"/>
    <p:sldLayoutId id="2147483709" r:id="rId40"/>
    <p:sldLayoutId id="2147483710" r:id="rId41"/>
    <p:sldLayoutId id="2147483653" r:id="rId42"/>
    <p:sldLayoutId id="2147483690" r:id="rId43"/>
    <p:sldLayoutId id="2147483704" r:id="rId44"/>
    <p:sldLayoutId id="2147483692" r:id="rId45"/>
    <p:sldLayoutId id="2147483693" r:id="rId46"/>
    <p:sldLayoutId id="2147483743" r:id="rId47"/>
    <p:sldLayoutId id="2147483741" r:id="rId48"/>
    <p:sldLayoutId id="2147483744" r:id="rId49"/>
    <p:sldLayoutId id="2147483742" r:id="rId50"/>
    <p:sldLayoutId id="2147483691" r:id="rId51"/>
    <p:sldLayoutId id="2147483703" r:id="rId52"/>
    <p:sldLayoutId id="2147483746" r:id="rId53"/>
    <p:sldLayoutId id="2147483748" r:id="rId54"/>
    <p:sldLayoutId id="2147483745" r:id="rId55"/>
    <p:sldLayoutId id="2147483747" r:id="rId56"/>
    <p:sldLayoutId id="2147483749" r:id="rId57"/>
  </p:sldLayoutIdLst>
  <p:hf hdr="0" ftr="0" dt="0"/>
  <p:txStyles>
    <p:titleStyle>
      <a:lvl1pPr algn="l" defTabSz="914400" rtl="0" eaLnBrk="1" fontAlgn="b" latinLnBrk="0" hangingPunct="1">
        <a:lnSpc>
          <a:spcPct val="90000"/>
        </a:lnSpc>
        <a:spcBef>
          <a:spcPct val="0"/>
        </a:spcBef>
        <a:buNone/>
        <a:defRPr lang="en-US" sz="3200" b="1" i="0" kern="1200" cap="none" baseline="0" dirty="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Wingdings" pitchFamily="2" charset="2"/>
        <a:buChar char="§"/>
        <a:defRPr sz="2000" b="0" i="0" kern="1200" baseline="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itchFamily="2" charset="2"/>
        <a:buChar char="§"/>
        <a:defRPr sz="1600" b="0" i="0" kern="1200" baseline="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itchFamily="2" charset="2"/>
        <a:buChar char="§"/>
        <a:defRPr sz="1500" b="0" i="0" kern="1200" baseline="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itchFamily="2" charset="2"/>
        <a:buChar char="§"/>
        <a:defRPr sz="1400" b="0" i="0" kern="1200" baseline="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45.xml"/><Relationship Id="rId4" Type="http://schemas.openxmlformats.org/officeDocument/2006/relationships/hyperlink" Target="https://pixabay.com/en/gears-go-it-alone-movement-blue-65838/"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57.xml"/><Relationship Id="rId4" Type="http://schemas.openxmlformats.org/officeDocument/2006/relationships/hyperlink" Target="https://pixnio.com/pl/krajobrazy/wschod-slonca/sunrise-odkryty-swit-niebo-slonce-natura-zmierzchu-lato-wschod-slonca"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4.xml"/><Relationship Id="rId4" Type="http://schemas.openxmlformats.org/officeDocument/2006/relationships/hyperlink" Target="https://openclipart.org/detail/22797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hyperlink" Target="https://lamphq.com/incandescent-bulb/"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45.xml"/><Relationship Id="rId4" Type="http://schemas.openxmlformats.org/officeDocument/2006/relationships/hyperlink" Target="https://ar.inspiredpencil.com/pictures-2023/student-on-computer"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36.xml"/><Relationship Id="rId4" Type="http://schemas.openxmlformats.org/officeDocument/2006/relationships/hyperlink" Target="https://en.wikipedia.org/wiki/AI_alignmen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6D40D-3449-7200-DE91-4DC6DB8F83C4}"/>
              </a:ext>
            </a:extLst>
          </p:cNvPr>
          <p:cNvSpPr>
            <a:spLocks noGrp="1"/>
          </p:cNvSpPr>
          <p:nvPr>
            <p:ph type="title"/>
          </p:nvPr>
        </p:nvSpPr>
        <p:spPr>
          <a:xfrm>
            <a:off x="1478456" y="1130241"/>
            <a:ext cx="9235088" cy="2847086"/>
          </a:xfrm>
        </p:spPr>
        <p:txBody>
          <a:bodyPr/>
          <a:lstStyle/>
          <a:p>
            <a:r>
              <a:rPr lang="en" sz="4800"/>
              <a:t>Streamlining Quality: Rethinking Online Course R</a:t>
            </a:r>
            <a:r>
              <a:rPr lang="en-US" sz="4800"/>
              <a:t>e</a:t>
            </a:r>
            <a:r>
              <a:rPr lang="en" sz="4800"/>
              <a:t>view for the Future of Learning</a:t>
            </a:r>
            <a:endParaRPr lang="en-US" sz="4800">
              <a:latin typeface="+mj-lt"/>
            </a:endParaRPr>
          </a:p>
        </p:txBody>
      </p:sp>
      <p:sp>
        <p:nvSpPr>
          <p:cNvPr id="3" name="Text Placeholder 2">
            <a:extLst>
              <a:ext uri="{FF2B5EF4-FFF2-40B4-BE49-F238E27FC236}">
                <a16:creationId xmlns:a16="http://schemas.microsoft.com/office/drawing/2014/main" id="{F4CF6D8D-9C2D-E85D-085E-85A15356B482}"/>
              </a:ext>
            </a:extLst>
          </p:cNvPr>
          <p:cNvSpPr>
            <a:spLocks noGrp="1"/>
          </p:cNvSpPr>
          <p:nvPr>
            <p:ph type="body" sz="quarter" idx="10"/>
          </p:nvPr>
        </p:nvSpPr>
        <p:spPr>
          <a:xfrm>
            <a:off x="2214271" y="4218027"/>
            <a:ext cx="7763458" cy="1421526"/>
          </a:xfrm>
        </p:spPr>
        <p:txBody>
          <a:bodyPr/>
          <a:lstStyle/>
          <a:p>
            <a:r>
              <a:rPr lang="en-US"/>
              <a:t>Inspired by Purdue University </a:t>
            </a:r>
            <a:r>
              <a:rPr lang="en-US" err="1"/>
              <a:t>Online’s</a:t>
            </a:r>
            <a:r>
              <a:rPr lang="en-US"/>
              <a:t> QA Process</a:t>
            </a:r>
          </a:p>
        </p:txBody>
      </p:sp>
      <p:sp>
        <p:nvSpPr>
          <p:cNvPr id="4" name="Text Placeholder 3">
            <a:extLst>
              <a:ext uri="{FF2B5EF4-FFF2-40B4-BE49-F238E27FC236}">
                <a16:creationId xmlns:a16="http://schemas.microsoft.com/office/drawing/2014/main" id="{ACF61C6F-27B2-9517-8D55-BB4A4187A09C}"/>
              </a:ext>
            </a:extLst>
          </p:cNvPr>
          <p:cNvSpPr>
            <a:spLocks noGrp="1"/>
          </p:cNvSpPr>
          <p:nvPr>
            <p:ph type="body" sz="quarter" idx="11"/>
          </p:nvPr>
        </p:nvSpPr>
        <p:spPr>
          <a:xfrm>
            <a:off x="2214271" y="440278"/>
            <a:ext cx="7763458" cy="449263"/>
          </a:xfrm>
        </p:spPr>
        <p:txBody>
          <a:bodyPr vert="horz" lIns="91440" tIns="45720" rIns="91440" bIns="45720" rtlCol="0" anchor="t">
            <a:normAutofit/>
          </a:bodyPr>
          <a:lstStyle/>
          <a:p>
            <a:r>
              <a:rPr lang="en-US">
                <a:latin typeface="Arial"/>
                <a:cs typeface="Arial"/>
              </a:rPr>
              <a:t>May 29, 2026</a:t>
            </a:r>
          </a:p>
        </p:txBody>
      </p:sp>
    </p:spTree>
    <p:extLst>
      <p:ext uri="{BB962C8B-B14F-4D97-AF65-F5344CB8AC3E}">
        <p14:creationId xmlns:p14="http://schemas.microsoft.com/office/powerpoint/2010/main" val="4006257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598E8-BEB8-B631-91BB-BFFC1B452E8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A716941-4546-44DB-E5B6-AAFD38046003}"/>
              </a:ext>
            </a:extLst>
          </p:cNvPr>
          <p:cNvSpPr>
            <a:spLocks noGrp="1"/>
          </p:cNvSpPr>
          <p:nvPr>
            <p:ph type="title"/>
          </p:nvPr>
        </p:nvSpPr>
        <p:spPr>
          <a:xfrm>
            <a:off x="446468" y="952500"/>
            <a:ext cx="4731014" cy="545776"/>
          </a:xfrm>
        </p:spPr>
        <p:txBody>
          <a:bodyPr/>
          <a:lstStyle/>
          <a:p>
            <a:r>
              <a:rPr lang="en-US"/>
              <a:t>Call to Action                     </a:t>
            </a:r>
          </a:p>
        </p:txBody>
      </p:sp>
      <p:sp>
        <p:nvSpPr>
          <p:cNvPr id="5" name="Text Placeholder 4">
            <a:extLst>
              <a:ext uri="{FF2B5EF4-FFF2-40B4-BE49-F238E27FC236}">
                <a16:creationId xmlns:a16="http://schemas.microsoft.com/office/drawing/2014/main" id="{62C8A81E-8955-4006-8E55-93FE2F9F3379}"/>
              </a:ext>
            </a:extLst>
          </p:cNvPr>
          <p:cNvSpPr>
            <a:spLocks noGrp="1"/>
          </p:cNvSpPr>
          <p:nvPr>
            <p:ph type="body" sz="half" idx="2"/>
          </p:nvPr>
        </p:nvSpPr>
        <p:spPr>
          <a:xfrm>
            <a:off x="446468" y="1572418"/>
            <a:ext cx="4731014" cy="4557910"/>
          </a:xfrm>
        </p:spPr>
        <p:txBody>
          <a:bodyPr>
            <a:normAutofit/>
          </a:bodyPr>
          <a:lstStyle/>
          <a:p>
            <a:pPr marL="457200" indent="-317500">
              <a:spcBef>
                <a:spcPts val="1200"/>
              </a:spcBef>
              <a:buSzPts val="1400"/>
              <a:buFont typeface="Wingdings" pitchFamily="2" charset="2"/>
              <a:buChar char="●"/>
            </a:pPr>
            <a:r>
              <a:rPr lang="en-US" sz="2400"/>
              <a:t>Challenge: Redefine QA as a living, evolving practice.</a:t>
            </a:r>
          </a:p>
          <a:p>
            <a:pPr marL="457200" indent="-317500">
              <a:spcBef>
                <a:spcPts val="1200"/>
              </a:spcBef>
              <a:buSzPts val="1400"/>
              <a:buFont typeface="Wingdings" pitchFamily="2" charset="2"/>
              <a:buChar char="●"/>
            </a:pPr>
            <a:endParaRPr lang="en-US" sz="2400"/>
          </a:p>
          <a:p>
            <a:pPr marL="457200" indent="-317500">
              <a:spcBef>
                <a:spcPts val="1200"/>
              </a:spcBef>
              <a:buSzPts val="1400"/>
              <a:buFont typeface="Wingdings" pitchFamily="2" charset="2"/>
              <a:buChar char="●"/>
            </a:pPr>
            <a:r>
              <a:rPr lang="en-US" sz="2400"/>
              <a:t>Collaboration between researchers and practitioners is key.</a:t>
            </a:r>
          </a:p>
          <a:p>
            <a:pPr marL="457200" indent="-317500">
              <a:spcBef>
                <a:spcPts val="1200"/>
              </a:spcBef>
              <a:buSzPts val="1400"/>
              <a:buFont typeface="Wingdings" pitchFamily="2" charset="2"/>
              <a:buChar char="●"/>
            </a:pPr>
            <a:endParaRPr lang="en-US" sz="2400"/>
          </a:p>
          <a:p>
            <a:pPr marL="457200" indent="-317500">
              <a:spcBef>
                <a:spcPts val="1200"/>
              </a:spcBef>
              <a:buSzPts val="1400"/>
              <a:buFont typeface="Wingdings" pitchFamily="2" charset="2"/>
              <a:buChar char="●"/>
            </a:pPr>
            <a:r>
              <a:rPr lang="en-US" sz="2400"/>
              <a:t>“Quality is not the destination—it’s the habit of continuous improvement.”</a:t>
            </a:r>
          </a:p>
        </p:txBody>
      </p:sp>
      <p:sp>
        <p:nvSpPr>
          <p:cNvPr id="3" name="Slide Number Placeholder 2">
            <a:extLst>
              <a:ext uri="{FF2B5EF4-FFF2-40B4-BE49-F238E27FC236}">
                <a16:creationId xmlns:a16="http://schemas.microsoft.com/office/drawing/2014/main" id="{000CAA42-F0AC-2E52-5484-D561EFE63C5D}"/>
              </a:ext>
            </a:extLst>
          </p:cNvPr>
          <p:cNvSpPr>
            <a:spLocks noGrp="1"/>
          </p:cNvSpPr>
          <p:nvPr>
            <p:ph type="sldNum" sz="quarter" idx="12"/>
          </p:nvPr>
        </p:nvSpPr>
        <p:spPr/>
        <p:txBody>
          <a:bodyPr/>
          <a:lstStyle/>
          <a:p>
            <a:fld id="{F994776A-187E-9540-9EA4-8D5781AB769D}" type="slidenum">
              <a:rPr lang="en-US" smtClean="0"/>
              <a:pPr/>
              <a:t>10</a:t>
            </a:fld>
            <a:endParaRPr lang="en-US"/>
          </a:p>
        </p:txBody>
      </p:sp>
      <p:pic>
        <p:nvPicPr>
          <p:cNvPr id="8" name="Picture Placeholder 4">
            <a:extLst>
              <a:ext uri="{FF2B5EF4-FFF2-40B4-BE49-F238E27FC236}">
                <a16:creationId xmlns:a16="http://schemas.microsoft.com/office/drawing/2014/main" id="{753A7A3C-6C5B-0393-1265-B0B37EAA1138}"/>
              </a:ext>
            </a:extLst>
          </p:cNvPr>
          <p:cNvPicPr>
            <a:picLocks noChangeAspect="1"/>
          </p:cNvPicPr>
          <p:nvPr/>
        </p:nvPicPr>
        <p:blipFill>
          <a:blip r:embed="rId3">
            <a:extLst>
              <a:ext uri="{837473B0-CC2E-450A-ABE3-18F120FF3D39}">
                <a1611:picAttrSrcUrl xmlns:a1611="http://schemas.microsoft.com/office/drawing/2016/11/main" r:id="rId4"/>
              </a:ext>
            </a:extLst>
          </a:blip>
          <a:srcRect l="18611" r="18611"/>
          <a:stretch>
            <a:fillRect/>
          </a:stretch>
        </p:blipFill>
        <p:spPr>
          <a:xfrm>
            <a:off x="6096000" y="1"/>
            <a:ext cx="6096000" cy="6858000"/>
          </a:xfrm>
          <a:prstGeom prst="rect">
            <a:avLst/>
          </a:prstGeom>
        </p:spPr>
      </p:pic>
    </p:spTree>
    <p:extLst>
      <p:ext uri="{BB962C8B-B14F-4D97-AF65-F5344CB8AC3E}">
        <p14:creationId xmlns:p14="http://schemas.microsoft.com/office/powerpoint/2010/main" val="1489516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2384DD7-AFAD-5042-30FB-817E3E33EE7E}"/>
              </a:ext>
            </a:extLst>
          </p:cNvPr>
          <p:cNvPicPr>
            <a:picLocks noGrp="1" noChangeAspect="1"/>
          </p:cNvPicPr>
          <p:nvPr>
            <p:ph type="pic" idx="2"/>
          </p:nvPr>
        </p:nvPicPr>
        <p:blipFill>
          <a:blip r:embed="rId3">
            <a:extLst>
              <a:ext uri="{837473B0-CC2E-450A-ABE3-18F120FF3D39}">
                <a1611:picAttrSrcUrl xmlns:a1611="http://schemas.microsoft.com/office/drawing/2016/11/main" r:id="rId4"/>
              </a:ext>
            </a:extLst>
          </a:blip>
          <a:srcRect l="1097" r="1097"/>
          <a:stretch>
            <a:fillRect/>
          </a:stretch>
        </p:blipFill>
        <p:spPr>
          <a:xfrm>
            <a:off x="0" y="0"/>
            <a:ext cx="12192000" cy="6858000"/>
          </a:xfrm>
        </p:spPr>
      </p:pic>
      <p:sp>
        <p:nvSpPr>
          <p:cNvPr id="406" name="Google Shape;406;p73"/>
          <p:cNvSpPr txBox="1">
            <a:spLocks noGrp="1"/>
          </p:cNvSpPr>
          <p:nvPr>
            <p:ph type="title"/>
          </p:nvPr>
        </p:nvSpPr>
        <p:spPr>
          <a:xfrm>
            <a:off x="705853" y="454794"/>
            <a:ext cx="11120388" cy="1643637"/>
          </a:xfrm>
          <a:prstGeom prst="rect">
            <a:avLst/>
          </a:prstGeom>
        </p:spPr>
        <p:txBody>
          <a:bodyPr spcFirstLastPara="1" vert="horz" wrap="square" lIns="121900" tIns="121900" rIns="121900" bIns="121900" rtlCol="0" anchor="b" anchorCtr="0">
            <a:noAutofit/>
          </a:bodyPr>
          <a:lstStyle/>
          <a:p>
            <a:r>
              <a:rPr lang="en-US"/>
              <a:t>“What small change could you make in your institution’s QA process tomorrow to make it more innovative?”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DDA18D2-4854-02BE-6B46-63CECA07ADD7}"/>
              </a:ext>
            </a:extLst>
          </p:cNvPr>
          <p:cNvSpPr>
            <a:spLocks noGrp="1"/>
          </p:cNvSpPr>
          <p:nvPr>
            <p:ph type="title" idx="4294967295"/>
          </p:nvPr>
        </p:nvSpPr>
        <p:spPr>
          <a:xfrm>
            <a:off x="2214563" y="3735388"/>
            <a:ext cx="7808668" cy="91867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Tx/>
              <a:buNone/>
              <a:tabLst/>
              <a:defRPr/>
            </a:pPr>
            <a:r>
              <a:rPr kumimoji="0" lang="en-US" sz="2400" b="1" i="0" u="none" strike="noStrike" kern="1200" cap="none" spc="0" normalizeH="0" baseline="0" noProof="0">
                <a:ln>
                  <a:noFill/>
                </a:ln>
                <a:solidFill>
                  <a:schemeClr val="bg2"/>
                </a:solidFill>
                <a:effectLst/>
                <a:uLnTx/>
                <a:uFillTx/>
                <a:latin typeface="Arial" panose="020B0604020202020204" pitchFamily="34" charset="0"/>
                <a:ea typeface="+mn-ea"/>
                <a:cs typeface="Arial" panose="020B0604020202020204" pitchFamily="34" charset="0"/>
              </a:rPr>
              <a:t>Contact info</a:t>
            </a:r>
            <a:br>
              <a:rPr kumimoji="0" lang="en-US" sz="2400" b="1" i="0" u="none" strike="noStrike" kern="1200" cap="none" spc="0" normalizeH="0" baseline="0" noProof="0">
                <a:ln>
                  <a:noFill/>
                </a:ln>
                <a:solidFill>
                  <a:schemeClr val="bg2"/>
                </a:solidFill>
                <a:effectLst/>
                <a:uLnTx/>
                <a:uFillTx/>
                <a:latin typeface="Arial" panose="020B0604020202020204" pitchFamily="34" charset="0"/>
                <a:ea typeface="+mn-ea"/>
                <a:cs typeface="Arial" panose="020B0604020202020204" pitchFamily="34" charset="0"/>
              </a:rPr>
            </a:br>
            <a:r>
              <a:rPr kumimoji="0" lang="en-US" sz="2400" b="1" i="0" u="none" strike="noStrike" kern="1200" cap="none" spc="0" normalizeH="0" baseline="0" noProof="0">
                <a:ln>
                  <a:noFill/>
                </a:ln>
                <a:solidFill>
                  <a:schemeClr val="bg2"/>
                </a:solidFill>
                <a:effectLst/>
                <a:uLnTx/>
                <a:uFillTx/>
                <a:latin typeface="Arial" panose="020B0604020202020204" pitchFamily="34" charset="0"/>
                <a:ea typeface="+mn-ea"/>
                <a:cs typeface="Arial" panose="020B0604020202020204" pitchFamily="34" charset="0"/>
              </a:rPr>
              <a:t>sgreten@purdue.edu</a:t>
            </a:r>
          </a:p>
        </p:txBody>
      </p:sp>
    </p:spTree>
    <p:extLst>
      <p:ext uri="{BB962C8B-B14F-4D97-AF65-F5344CB8AC3E}">
        <p14:creationId xmlns:p14="http://schemas.microsoft.com/office/powerpoint/2010/main" val="957570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BFFD416-1EEB-D90E-B1D5-95E6EBA58585}"/>
              </a:ext>
            </a:extLst>
          </p:cNvPr>
          <p:cNvSpPr>
            <a:spLocks noGrp="1"/>
          </p:cNvSpPr>
          <p:nvPr>
            <p:ph type="body" sz="half" idx="2"/>
          </p:nvPr>
        </p:nvSpPr>
        <p:spPr>
          <a:xfrm>
            <a:off x="446468" y="1103495"/>
            <a:ext cx="4817194" cy="5215243"/>
          </a:xfrm>
        </p:spPr>
        <p:txBody>
          <a:bodyPr/>
          <a:lstStyle/>
          <a:p>
            <a:pPr lvl="0">
              <a:spcBef>
                <a:spcPts val="0"/>
              </a:spcBef>
            </a:pPr>
            <a:r>
              <a:rPr lang="en-US" sz="3600"/>
              <a:t>Sara Gretencord</a:t>
            </a:r>
          </a:p>
          <a:p>
            <a:pPr lvl="0">
              <a:spcBef>
                <a:spcPts val="0"/>
              </a:spcBef>
            </a:pPr>
            <a:r>
              <a:rPr lang="en-US" sz="2600" i="1">
                <a:latin typeface="Open Sans Medium"/>
                <a:ea typeface="Open Sans Medium"/>
                <a:cs typeface="Open Sans Medium"/>
                <a:sym typeface="Open Sans Medium"/>
              </a:rPr>
              <a:t>Senior Quality Assurance Analyst, Purdue University</a:t>
            </a:r>
          </a:p>
          <a:p>
            <a:pPr lvl="0">
              <a:spcBef>
                <a:spcPts val="0"/>
              </a:spcBef>
            </a:pPr>
            <a:endParaRPr lang="en-US" i="1">
              <a:latin typeface="Open Sans Medium"/>
              <a:ea typeface="Open Sans Medium"/>
              <a:cs typeface="Open Sans Medium"/>
              <a:sym typeface="Open Sans Medium"/>
            </a:endParaRPr>
          </a:p>
          <a:p>
            <a:pPr lvl="0">
              <a:spcBef>
                <a:spcPts val="0"/>
              </a:spcBef>
            </a:pPr>
            <a:r>
              <a:rPr lang="en-US" sz="2400">
                <a:latin typeface="Open Sans Medium"/>
                <a:ea typeface="Open Sans Medium"/>
                <a:cs typeface="Open Sans Medium"/>
              </a:rPr>
              <a:t>Sara Gretencord has worked at Purdue University for ten years, including the past five with Purdue </a:t>
            </a:r>
            <a:r>
              <a:rPr lang="en-US" sz="2400" err="1">
                <a:latin typeface="Open Sans Medium"/>
                <a:ea typeface="Open Sans Medium"/>
                <a:cs typeface="Open Sans Medium"/>
              </a:rPr>
              <a:t>Online’s</a:t>
            </a:r>
            <a:r>
              <a:rPr lang="en-US" sz="2400">
                <a:latin typeface="Open Sans Medium"/>
                <a:ea typeface="Open Sans Medium"/>
                <a:cs typeface="Open Sans Medium"/>
              </a:rPr>
              <a:t> Quality Assurance team, where she supports initiatives to ensure the quality and consistency of online learning experiences.</a:t>
            </a:r>
            <a:endParaRPr lang="en-US" sz="2400"/>
          </a:p>
          <a:p>
            <a:endParaRPr lang="en-US"/>
          </a:p>
        </p:txBody>
      </p:sp>
      <p:sp>
        <p:nvSpPr>
          <p:cNvPr id="3" name="Slide Number Placeholder 2">
            <a:extLst>
              <a:ext uri="{FF2B5EF4-FFF2-40B4-BE49-F238E27FC236}">
                <a16:creationId xmlns:a16="http://schemas.microsoft.com/office/drawing/2014/main" id="{1E3F6773-FE2A-9322-D500-3EECCCBF361D}"/>
              </a:ext>
            </a:extLst>
          </p:cNvPr>
          <p:cNvSpPr>
            <a:spLocks noGrp="1"/>
          </p:cNvSpPr>
          <p:nvPr>
            <p:ph type="sldNum" sz="quarter" idx="12"/>
          </p:nvPr>
        </p:nvSpPr>
        <p:spPr/>
        <p:txBody>
          <a:bodyPr/>
          <a:lstStyle/>
          <a:p>
            <a:fld id="{F994776A-187E-9540-9EA4-8D5781AB769D}" type="slidenum">
              <a:rPr lang="en-US" smtClean="0"/>
              <a:pPr/>
              <a:t>2</a:t>
            </a:fld>
            <a:endParaRPr lang="en-US"/>
          </a:p>
        </p:txBody>
      </p:sp>
      <p:pic>
        <p:nvPicPr>
          <p:cNvPr id="2" name="Picture 1">
            <a:extLst>
              <a:ext uri="{FF2B5EF4-FFF2-40B4-BE49-F238E27FC236}">
                <a16:creationId xmlns:a16="http://schemas.microsoft.com/office/drawing/2014/main" id="{2E642C5E-58E6-94EB-EB6E-BEEECFE63878}"/>
              </a:ext>
            </a:extLst>
          </p:cNvPr>
          <p:cNvPicPr>
            <a:picLocks noChangeAspect="1"/>
          </p:cNvPicPr>
          <p:nvPr/>
        </p:nvPicPr>
        <p:blipFill>
          <a:blip r:embed="rId3"/>
          <a:stretch>
            <a:fillRect/>
          </a:stretch>
        </p:blipFill>
        <p:spPr>
          <a:xfrm>
            <a:off x="7180985" y="1885115"/>
            <a:ext cx="2603796" cy="2454724"/>
          </a:xfrm>
          <a:prstGeom prst="rect">
            <a:avLst/>
          </a:prstGeom>
        </p:spPr>
      </p:pic>
    </p:spTree>
    <p:extLst>
      <p:ext uri="{BB962C8B-B14F-4D97-AF65-F5344CB8AC3E}">
        <p14:creationId xmlns:p14="http://schemas.microsoft.com/office/powerpoint/2010/main" val="3265119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9E4E4D-7711-F449-BAE8-79D4BF1F6C4D}"/>
              </a:ext>
            </a:extLst>
          </p:cNvPr>
          <p:cNvSpPr>
            <a:spLocks noGrp="1"/>
          </p:cNvSpPr>
          <p:nvPr>
            <p:ph type="title"/>
          </p:nvPr>
        </p:nvSpPr>
        <p:spPr/>
        <p:txBody>
          <a:bodyPr/>
          <a:lstStyle/>
          <a:p>
            <a:r>
              <a:rPr lang="en-US"/>
              <a:t>The Provocation</a:t>
            </a:r>
          </a:p>
        </p:txBody>
      </p:sp>
      <p:sp>
        <p:nvSpPr>
          <p:cNvPr id="2" name="Text Placeholder 1">
            <a:extLst>
              <a:ext uri="{FF2B5EF4-FFF2-40B4-BE49-F238E27FC236}">
                <a16:creationId xmlns:a16="http://schemas.microsoft.com/office/drawing/2014/main" id="{9DFD3344-BADD-EC2E-E2C4-DEE9243C9751}"/>
              </a:ext>
            </a:extLst>
          </p:cNvPr>
          <p:cNvSpPr>
            <a:spLocks noGrp="1"/>
          </p:cNvSpPr>
          <p:nvPr>
            <p:ph type="body" sz="half" idx="2"/>
          </p:nvPr>
        </p:nvSpPr>
        <p:spPr>
          <a:xfrm>
            <a:off x="457202" y="1780987"/>
            <a:ext cx="6635260" cy="4221227"/>
          </a:xfrm>
        </p:spPr>
        <p:txBody>
          <a:bodyPr>
            <a:normAutofit/>
          </a:bodyPr>
          <a:lstStyle/>
          <a:p>
            <a:pPr marL="285750" indent="-285750">
              <a:buFont typeface="Wingdings" pitchFamily="2" charset="2"/>
              <a:buChar char="•"/>
            </a:pPr>
            <a:r>
              <a:rPr lang="en-US" sz="2400"/>
              <a:t>How can we transform quality assurance from compliance to innovation?</a:t>
            </a:r>
          </a:p>
          <a:p>
            <a:pPr marL="742950" indent="-285750">
              <a:buFont typeface="Wingdings" pitchFamily="2" charset="2"/>
              <a:buChar char="•"/>
            </a:pPr>
            <a:endParaRPr lang="en-US" sz="1800"/>
          </a:p>
          <a:p>
            <a:pPr marL="742950" indent="-285750">
              <a:buFont typeface="Wingdings" pitchFamily="2" charset="2"/>
              <a:buChar char="•"/>
            </a:pPr>
            <a:r>
              <a:rPr lang="en-US" sz="2000"/>
              <a:t>Online learning evolves quickly—quality processes must evolve too.</a:t>
            </a:r>
          </a:p>
          <a:p>
            <a:pPr marL="742950" indent="-285750">
              <a:buFont typeface="Wingdings" pitchFamily="2" charset="2"/>
              <a:buChar char="•"/>
            </a:pPr>
            <a:endParaRPr lang="en-US" sz="2000"/>
          </a:p>
          <a:p>
            <a:pPr marL="742950" indent="-285750">
              <a:buFont typeface="Wingdings" pitchFamily="2" charset="2"/>
              <a:buChar char="•"/>
            </a:pPr>
            <a:r>
              <a:rPr lang="en-US" sz="2000"/>
              <a:t>The goal: continuous improvement, not static evaluation.</a:t>
            </a:r>
          </a:p>
          <a:p>
            <a:endParaRPr lang="en-US"/>
          </a:p>
        </p:txBody>
      </p:sp>
      <p:sp>
        <p:nvSpPr>
          <p:cNvPr id="5" name="Slide Number Placeholder 4">
            <a:extLst>
              <a:ext uri="{FF2B5EF4-FFF2-40B4-BE49-F238E27FC236}">
                <a16:creationId xmlns:a16="http://schemas.microsoft.com/office/drawing/2014/main" id="{F3304A18-2ABC-2135-0BC5-151B5027D62A}"/>
              </a:ext>
            </a:extLst>
          </p:cNvPr>
          <p:cNvSpPr>
            <a:spLocks noGrp="1"/>
          </p:cNvSpPr>
          <p:nvPr>
            <p:ph type="sldNum" sz="quarter" idx="12"/>
          </p:nvPr>
        </p:nvSpPr>
        <p:spPr/>
        <p:txBody>
          <a:bodyPr/>
          <a:lstStyle/>
          <a:p>
            <a:fld id="{F994776A-187E-9540-9EA4-8D5781AB769D}" type="slidenum">
              <a:rPr lang="en-US" smtClean="0"/>
              <a:pPr/>
              <a:t>3</a:t>
            </a:fld>
            <a:endParaRPr lang="en-US"/>
          </a:p>
        </p:txBody>
      </p:sp>
      <p:pic>
        <p:nvPicPr>
          <p:cNvPr id="3" name="Picture Placeholder 6">
            <a:extLst>
              <a:ext uri="{FF2B5EF4-FFF2-40B4-BE49-F238E27FC236}">
                <a16:creationId xmlns:a16="http://schemas.microsoft.com/office/drawing/2014/main" id="{24BC9391-A898-E880-D69A-AD1E3C8B897C}"/>
              </a:ext>
            </a:extLst>
          </p:cNvPr>
          <p:cNvPicPr>
            <a:picLocks noChangeAspect="1"/>
          </p:cNvPicPr>
          <p:nvPr/>
        </p:nvPicPr>
        <p:blipFill>
          <a:blip r:embed="rId3">
            <a:extLst>
              <a:ext uri="{837473B0-CC2E-450A-ABE3-18F120FF3D39}">
                <a1611:picAttrSrcUrl xmlns:a1611="http://schemas.microsoft.com/office/drawing/2016/11/main" r:id="rId4"/>
              </a:ext>
            </a:extLst>
          </a:blip>
          <a:srcRect l="88" r="88"/>
          <a:stretch>
            <a:fillRect/>
          </a:stretch>
        </p:blipFill>
        <p:spPr>
          <a:xfrm>
            <a:off x="8181844" y="2057823"/>
            <a:ext cx="2739095" cy="2742354"/>
          </a:xfrm>
          <a:prstGeom prst="rect">
            <a:avLst/>
          </a:prstGeom>
        </p:spPr>
      </p:pic>
    </p:spTree>
    <p:extLst>
      <p:ext uri="{BB962C8B-B14F-4D97-AF65-F5344CB8AC3E}">
        <p14:creationId xmlns:p14="http://schemas.microsoft.com/office/powerpoint/2010/main" val="2686077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BE66F-F445-7283-9084-B9145521732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4A499CF-556A-089D-2FF8-3790E928624A}"/>
              </a:ext>
            </a:extLst>
          </p:cNvPr>
          <p:cNvSpPr>
            <a:spLocks noGrp="1"/>
          </p:cNvSpPr>
          <p:nvPr>
            <p:ph type="title"/>
          </p:nvPr>
        </p:nvSpPr>
        <p:spPr/>
        <p:txBody>
          <a:bodyPr/>
          <a:lstStyle/>
          <a:p>
            <a:r>
              <a:rPr lang="en"/>
              <a:t>The Big Idea</a:t>
            </a:r>
            <a:r>
              <a:rPr lang="en-US"/>
              <a:t>              </a:t>
            </a:r>
          </a:p>
        </p:txBody>
      </p:sp>
      <p:sp>
        <p:nvSpPr>
          <p:cNvPr id="2" name="Text Placeholder 1">
            <a:extLst>
              <a:ext uri="{FF2B5EF4-FFF2-40B4-BE49-F238E27FC236}">
                <a16:creationId xmlns:a16="http://schemas.microsoft.com/office/drawing/2014/main" id="{A3272099-D152-BC0B-E290-08BC6AABE8EC}"/>
              </a:ext>
            </a:extLst>
          </p:cNvPr>
          <p:cNvSpPr>
            <a:spLocks noGrp="1"/>
          </p:cNvSpPr>
          <p:nvPr>
            <p:ph type="body" sz="half" idx="2"/>
          </p:nvPr>
        </p:nvSpPr>
        <p:spPr>
          <a:xfrm>
            <a:off x="457201" y="1780987"/>
            <a:ext cx="5884983" cy="3822643"/>
          </a:xfrm>
        </p:spPr>
        <p:txBody>
          <a:bodyPr/>
          <a:lstStyle/>
          <a:p>
            <a:pPr lvl="0">
              <a:spcBef>
                <a:spcPts val="0"/>
              </a:spcBef>
            </a:pPr>
            <a:r>
              <a:rPr lang="en-US" sz="2400"/>
              <a:t>Quality assurance should be a culture, not just a checklist.</a:t>
            </a:r>
          </a:p>
          <a:p>
            <a:pPr marL="457200" lvl="0" indent="-317500">
              <a:spcBef>
                <a:spcPts val="1200"/>
              </a:spcBef>
              <a:buSzPts val="1400"/>
              <a:buChar char="●"/>
            </a:pPr>
            <a:r>
              <a:rPr lang="en-US" sz="2000"/>
              <a:t>Data, structure and communication drive collaboration.</a:t>
            </a:r>
          </a:p>
          <a:p>
            <a:pPr marL="457200" lvl="0" indent="-317500">
              <a:spcBef>
                <a:spcPts val="0"/>
              </a:spcBef>
              <a:buSzPts val="1400"/>
              <a:buChar char="●"/>
            </a:pPr>
            <a:endParaRPr lang="en-US" sz="2000"/>
          </a:p>
          <a:p>
            <a:pPr marL="457200" lvl="0" indent="-317500">
              <a:spcBef>
                <a:spcPts val="0"/>
              </a:spcBef>
              <a:buSzPts val="1400"/>
              <a:buChar char="●"/>
            </a:pPr>
            <a:r>
              <a:rPr lang="en-US" sz="2000"/>
              <a:t>The QA process should empower faculty, not burden them.</a:t>
            </a:r>
          </a:p>
        </p:txBody>
      </p:sp>
      <p:sp>
        <p:nvSpPr>
          <p:cNvPr id="5" name="Slide Number Placeholder 4">
            <a:extLst>
              <a:ext uri="{FF2B5EF4-FFF2-40B4-BE49-F238E27FC236}">
                <a16:creationId xmlns:a16="http://schemas.microsoft.com/office/drawing/2014/main" id="{686EED13-88CE-FBA5-EE47-58D7BDB162B4}"/>
              </a:ext>
            </a:extLst>
          </p:cNvPr>
          <p:cNvSpPr>
            <a:spLocks noGrp="1"/>
          </p:cNvSpPr>
          <p:nvPr>
            <p:ph type="sldNum" sz="quarter" idx="12"/>
          </p:nvPr>
        </p:nvSpPr>
        <p:spPr/>
        <p:txBody>
          <a:bodyPr/>
          <a:lstStyle/>
          <a:p>
            <a:fld id="{F994776A-187E-9540-9EA4-8D5781AB769D}" type="slidenum">
              <a:rPr lang="en-US" smtClean="0"/>
              <a:pPr/>
              <a:t>4</a:t>
            </a:fld>
            <a:endParaRPr lang="en-US"/>
          </a:p>
        </p:txBody>
      </p:sp>
      <p:pic>
        <p:nvPicPr>
          <p:cNvPr id="8" name="Picture Placeholder 4">
            <a:extLst>
              <a:ext uri="{FF2B5EF4-FFF2-40B4-BE49-F238E27FC236}">
                <a16:creationId xmlns:a16="http://schemas.microsoft.com/office/drawing/2014/main" id="{259DC7DA-91C8-44B5-C5F1-59D781A15D0C}"/>
              </a:ext>
            </a:extLst>
          </p:cNvPr>
          <p:cNvPicPr>
            <a:picLocks noChangeAspect="1"/>
          </p:cNvPicPr>
          <p:nvPr/>
        </p:nvPicPr>
        <p:blipFill>
          <a:blip r:embed="rId3">
            <a:extLst>
              <a:ext uri="{837473B0-CC2E-450A-ABE3-18F120FF3D39}">
                <a1611:picAttrSrcUrl xmlns:a1611="http://schemas.microsoft.com/office/drawing/2016/11/main" r:id="rId4"/>
              </a:ext>
            </a:extLst>
          </a:blip>
          <a:srcRect l="13657" r="13657"/>
          <a:stretch>
            <a:fillRect/>
          </a:stretch>
        </p:blipFill>
        <p:spPr>
          <a:xfrm>
            <a:off x="7037430" y="1328446"/>
            <a:ext cx="3853200" cy="3533700"/>
          </a:xfrm>
          <a:prstGeom prst="rect">
            <a:avLst/>
          </a:prstGeom>
        </p:spPr>
      </p:pic>
    </p:spTree>
    <p:extLst>
      <p:ext uri="{BB962C8B-B14F-4D97-AF65-F5344CB8AC3E}">
        <p14:creationId xmlns:p14="http://schemas.microsoft.com/office/powerpoint/2010/main" val="614747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780B63-1768-5D31-C8BB-FB9B0BCB33FD}"/>
              </a:ext>
            </a:extLst>
          </p:cNvPr>
          <p:cNvSpPr>
            <a:spLocks noGrp="1"/>
          </p:cNvSpPr>
          <p:nvPr>
            <p:ph type="title"/>
          </p:nvPr>
        </p:nvSpPr>
        <p:spPr>
          <a:xfrm>
            <a:off x="446468" y="952500"/>
            <a:ext cx="4731014" cy="545776"/>
          </a:xfrm>
        </p:spPr>
        <p:txBody>
          <a:bodyPr/>
          <a:lstStyle/>
          <a:p>
            <a:r>
              <a:rPr lang="en"/>
              <a:t>Why It Matters</a:t>
            </a:r>
            <a:endParaRPr lang="en-US"/>
          </a:p>
        </p:txBody>
      </p:sp>
      <p:sp>
        <p:nvSpPr>
          <p:cNvPr id="5" name="Text Placeholder 4">
            <a:extLst>
              <a:ext uri="{FF2B5EF4-FFF2-40B4-BE49-F238E27FC236}">
                <a16:creationId xmlns:a16="http://schemas.microsoft.com/office/drawing/2014/main" id="{2BFFD416-1EEB-D90E-B1D5-95E6EBA58585}"/>
              </a:ext>
            </a:extLst>
          </p:cNvPr>
          <p:cNvSpPr>
            <a:spLocks noGrp="1"/>
          </p:cNvSpPr>
          <p:nvPr>
            <p:ph type="body" sz="half" idx="2"/>
          </p:nvPr>
        </p:nvSpPr>
        <p:spPr>
          <a:xfrm>
            <a:off x="446468" y="1924111"/>
            <a:ext cx="4731014" cy="3538545"/>
          </a:xfrm>
        </p:spPr>
        <p:txBody>
          <a:bodyPr>
            <a:normAutofit/>
          </a:bodyPr>
          <a:lstStyle/>
          <a:p>
            <a:pPr marL="400050" indent="-285750">
              <a:buFont typeface="Wingdings" pitchFamily="2" charset="2"/>
              <a:buChar char="•"/>
            </a:pPr>
            <a:r>
              <a:rPr lang="en-US" sz="2000"/>
              <a:t>Students deserve consistent, engaging, accessible learning.</a:t>
            </a:r>
          </a:p>
          <a:p>
            <a:pPr marL="400050" indent="-285750">
              <a:buFont typeface="Wingdings" pitchFamily="2" charset="2"/>
              <a:buChar char="•"/>
            </a:pPr>
            <a:endParaRPr lang="en-US" sz="2000"/>
          </a:p>
          <a:p>
            <a:pPr marL="400050" indent="-285750">
              <a:buFont typeface="Wingdings" pitchFamily="2" charset="2"/>
              <a:buChar char="•"/>
            </a:pPr>
            <a:r>
              <a:rPr lang="en-US" sz="2000"/>
              <a:t>Inconsistency = lost time and diminished trust.</a:t>
            </a:r>
          </a:p>
          <a:p>
            <a:pPr marL="400050" indent="-285750">
              <a:buFont typeface="Wingdings" pitchFamily="2" charset="2"/>
              <a:buChar char="•"/>
            </a:pPr>
            <a:endParaRPr lang="en-US" sz="2000"/>
          </a:p>
          <a:p>
            <a:pPr marL="400050" indent="-285750">
              <a:buFont typeface="Wingdings" pitchFamily="2" charset="2"/>
              <a:buChar char="•"/>
            </a:pPr>
            <a:r>
              <a:rPr lang="en-US" sz="2000"/>
              <a:t>A strong QA process ensures alignment between pedagogy, technology, and learner success.</a:t>
            </a:r>
          </a:p>
        </p:txBody>
      </p:sp>
      <p:sp>
        <p:nvSpPr>
          <p:cNvPr id="3" name="Slide Number Placeholder 2">
            <a:extLst>
              <a:ext uri="{FF2B5EF4-FFF2-40B4-BE49-F238E27FC236}">
                <a16:creationId xmlns:a16="http://schemas.microsoft.com/office/drawing/2014/main" id="{1E3F6773-FE2A-9322-D500-3EECCCBF361D}"/>
              </a:ext>
            </a:extLst>
          </p:cNvPr>
          <p:cNvSpPr>
            <a:spLocks noGrp="1"/>
          </p:cNvSpPr>
          <p:nvPr>
            <p:ph type="sldNum" sz="quarter" idx="12"/>
          </p:nvPr>
        </p:nvSpPr>
        <p:spPr/>
        <p:txBody>
          <a:bodyPr/>
          <a:lstStyle/>
          <a:p>
            <a:fld id="{F994776A-187E-9540-9EA4-8D5781AB769D}" type="slidenum">
              <a:rPr lang="en-US" smtClean="0"/>
              <a:pPr/>
              <a:t>5</a:t>
            </a:fld>
            <a:endParaRPr lang="en-US"/>
          </a:p>
        </p:txBody>
      </p:sp>
      <p:pic>
        <p:nvPicPr>
          <p:cNvPr id="8" name="Picture Placeholder 12">
            <a:extLst>
              <a:ext uri="{FF2B5EF4-FFF2-40B4-BE49-F238E27FC236}">
                <a16:creationId xmlns:a16="http://schemas.microsoft.com/office/drawing/2014/main" id="{3082E1FD-E48F-5B33-E71A-D608CEA02899}"/>
              </a:ext>
            </a:extLst>
          </p:cNvPr>
          <p:cNvPicPr>
            <a:picLocks noGrp="1" noChangeAspect="1"/>
          </p:cNvPicPr>
          <p:nvPr>
            <p:ph type="pic" sz="quarter" idx="11"/>
          </p:nvPr>
        </p:nvPicPr>
        <p:blipFill>
          <a:blip r:embed="rId3">
            <a:extLst>
              <a:ext uri="{837473B0-CC2E-450A-ABE3-18F120FF3D39}">
                <a1611:picAttrSrcUrl xmlns:a1611="http://schemas.microsoft.com/office/drawing/2016/11/main" r:id="rId4"/>
              </a:ext>
            </a:extLst>
          </a:blip>
          <a:srcRect l="23107" r="23107"/>
          <a:stretch>
            <a:fillRect/>
          </a:stretch>
        </p:blipFill>
        <p:spPr>
          <a:xfrm>
            <a:off x="5610225" y="-9525"/>
            <a:ext cx="6581775" cy="6883400"/>
          </a:xfrm>
        </p:spPr>
      </p:pic>
    </p:spTree>
    <p:extLst>
      <p:ext uri="{BB962C8B-B14F-4D97-AF65-F5344CB8AC3E}">
        <p14:creationId xmlns:p14="http://schemas.microsoft.com/office/powerpoint/2010/main" val="981506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AC7448-AB1C-A8FC-08AA-061B41717751}"/>
              </a:ext>
            </a:extLst>
          </p:cNvPr>
          <p:cNvSpPr>
            <a:spLocks noGrp="1"/>
          </p:cNvSpPr>
          <p:nvPr>
            <p:ph type="title"/>
          </p:nvPr>
        </p:nvSpPr>
        <p:spPr>
          <a:xfrm>
            <a:off x="446468" y="559559"/>
            <a:ext cx="9178178" cy="1257518"/>
          </a:xfrm>
        </p:spPr>
        <p:txBody>
          <a:bodyPr/>
          <a:lstStyle/>
          <a:p>
            <a:r>
              <a:rPr lang="en-US"/>
              <a:t>The Framework in Action:  Four Steps to Streamlined QA</a:t>
            </a:r>
          </a:p>
        </p:txBody>
      </p:sp>
      <p:sp>
        <p:nvSpPr>
          <p:cNvPr id="2" name="Slide Number Placeholder 1">
            <a:extLst>
              <a:ext uri="{FF2B5EF4-FFF2-40B4-BE49-F238E27FC236}">
                <a16:creationId xmlns:a16="http://schemas.microsoft.com/office/drawing/2014/main" id="{75A315C3-F39F-6936-7ED8-F7C685A0CD76}"/>
              </a:ext>
            </a:extLst>
          </p:cNvPr>
          <p:cNvSpPr>
            <a:spLocks noGrp="1"/>
          </p:cNvSpPr>
          <p:nvPr>
            <p:ph type="sldNum" sz="quarter" idx="12"/>
          </p:nvPr>
        </p:nvSpPr>
        <p:spPr/>
        <p:txBody>
          <a:bodyPr/>
          <a:lstStyle/>
          <a:p>
            <a:fld id="{F994776A-187E-9540-9EA4-8D5781AB769D}" type="slidenum">
              <a:rPr lang="en-US" smtClean="0"/>
              <a:pPr/>
              <a:t>6</a:t>
            </a:fld>
            <a:endParaRPr lang="en-US"/>
          </a:p>
        </p:txBody>
      </p:sp>
      <p:graphicFrame>
        <p:nvGraphicFramePr>
          <p:cNvPr id="8" name="Diagram 7">
            <a:extLst>
              <a:ext uri="{FF2B5EF4-FFF2-40B4-BE49-F238E27FC236}">
                <a16:creationId xmlns:a16="http://schemas.microsoft.com/office/drawing/2014/main" id="{2EC35EA0-C21F-39C4-B050-91EB75FA10B6}"/>
              </a:ext>
            </a:extLst>
          </p:cNvPr>
          <p:cNvGraphicFramePr/>
          <p:nvPr>
            <p:extLst>
              <p:ext uri="{D42A27DB-BD31-4B8C-83A1-F6EECF244321}">
                <p14:modId xmlns:p14="http://schemas.microsoft.com/office/powerpoint/2010/main" val="3815968294"/>
              </p:ext>
            </p:extLst>
          </p:nvPr>
        </p:nvGraphicFramePr>
        <p:xfrm>
          <a:off x="0" y="1468534"/>
          <a:ext cx="11980983" cy="48299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731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3115D7-6C74-6528-F23C-B81DEA42F2D7}"/>
              </a:ext>
            </a:extLst>
          </p:cNvPr>
          <p:cNvSpPr>
            <a:spLocks noGrp="1"/>
          </p:cNvSpPr>
          <p:nvPr>
            <p:ph type="title"/>
          </p:nvPr>
        </p:nvSpPr>
        <p:spPr/>
        <p:txBody>
          <a:bodyPr>
            <a:normAutofit/>
          </a:bodyPr>
          <a:lstStyle/>
          <a:p>
            <a:r>
              <a:rPr lang="en"/>
              <a:t>The Human Element</a:t>
            </a:r>
            <a:endParaRPr lang="en-US"/>
          </a:p>
        </p:txBody>
      </p:sp>
      <p:sp>
        <p:nvSpPr>
          <p:cNvPr id="8" name="Rectangle 7">
            <a:extLst>
              <a:ext uri="{FF2B5EF4-FFF2-40B4-BE49-F238E27FC236}">
                <a16:creationId xmlns:a16="http://schemas.microsoft.com/office/drawing/2014/main" id="{7C2112B0-3684-0591-9198-E45FDC81A45B}"/>
              </a:ext>
              <a:ext uri="{C183D7F6-B498-43B3-948B-1728B52AA6E4}">
                <adec:decorative xmlns:adec="http://schemas.microsoft.com/office/drawing/2017/decorative" val="1"/>
              </a:ext>
            </a:extLst>
          </p:cNvPr>
          <p:cNvSpPr/>
          <p:nvPr/>
        </p:nvSpPr>
        <p:spPr>
          <a:xfrm>
            <a:off x="6660495" y="2512060"/>
            <a:ext cx="4597510" cy="2895622"/>
          </a:xfrm>
          <a:prstGeom prst="rect">
            <a:avLst/>
          </a:prstGeom>
          <a:solidFill>
            <a:schemeClr val="accent4">
              <a:lumMod val="9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4661C98-5E27-D35D-B306-DC2DA8288635}"/>
              </a:ext>
            </a:extLst>
          </p:cNvPr>
          <p:cNvSpPr txBox="1"/>
          <p:nvPr/>
        </p:nvSpPr>
        <p:spPr>
          <a:xfrm>
            <a:off x="7006569" y="2977427"/>
            <a:ext cx="3882343" cy="707886"/>
          </a:xfrm>
          <a:prstGeom prst="rect">
            <a:avLst/>
          </a:prstGeom>
          <a:noFill/>
        </p:spPr>
        <p:txBody>
          <a:bodyPr wrap="square" rtlCol="0">
            <a:spAutoFit/>
          </a:bodyPr>
          <a:lstStyle/>
          <a:p>
            <a:pPr lvl="0" algn="ctr"/>
            <a:r>
              <a:rPr lang="en-US" sz="2000" b="1">
                <a:latin typeface="Open Sans"/>
                <a:ea typeface="Open Sans"/>
                <a:cs typeface="Open Sans"/>
              </a:rPr>
              <a:t>Quality is everyone’s responsibility.</a:t>
            </a:r>
            <a:endParaRPr lang="en-US" sz="2000" b="1">
              <a:latin typeface="Open Sans"/>
              <a:ea typeface="Open Sans"/>
              <a:cs typeface="Open Sans"/>
              <a:sym typeface="Open Sans"/>
            </a:endParaRPr>
          </a:p>
        </p:txBody>
      </p:sp>
      <p:pic>
        <p:nvPicPr>
          <p:cNvPr id="11" name="Graphic 10">
            <a:extLst>
              <a:ext uri="{FF2B5EF4-FFF2-40B4-BE49-F238E27FC236}">
                <a16:creationId xmlns:a16="http://schemas.microsoft.com/office/drawing/2014/main" id="{E5277B77-C5C7-14D0-0F51-FD5B58E8B01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76283" y="1769965"/>
            <a:ext cx="1294114" cy="1303020"/>
          </a:xfrm>
          <a:prstGeom prst="rect">
            <a:avLst/>
          </a:prstGeom>
        </p:spPr>
      </p:pic>
      <p:cxnSp>
        <p:nvCxnSpPr>
          <p:cNvPr id="9" name="Straight Connector 8">
            <a:extLst>
              <a:ext uri="{FF2B5EF4-FFF2-40B4-BE49-F238E27FC236}">
                <a16:creationId xmlns:a16="http://schemas.microsoft.com/office/drawing/2014/main" id="{31872CCC-F447-33FF-68ED-8F5972FE7AC7}"/>
              </a:ext>
              <a:ext uri="{C183D7F6-B498-43B3-948B-1728B52AA6E4}">
                <adec:decorative xmlns:adec="http://schemas.microsoft.com/office/drawing/2017/decorative" val="1"/>
              </a:ext>
            </a:extLst>
          </p:cNvPr>
          <p:cNvCxnSpPr/>
          <p:nvPr/>
        </p:nvCxnSpPr>
        <p:spPr>
          <a:xfrm>
            <a:off x="7006569" y="4822037"/>
            <a:ext cx="3882343"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5" name="Slide Number Placeholder 4">
            <a:extLst>
              <a:ext uri="{FF2B5EF4-FFF2-40B4-BE49-F238E27FC236}">
                <a16:creationId xmlns:a16="http://schemas.microsoft.com/office/drawing/2014/main" id="{1E20F8CE-5ADA-39BC-305A-AC9139015A81}"/>
              </a:ext>
            </a:extLst>
          </p:cNvPr>
          <p:cNvSpPr>
            <a:spLocks noGrp="1"/>
          </p:cNvSpPr>
          <p:nvPr>
            <p:ph type="sldNum" sz="quarter" idx="13"/>
          </p:nvPr>
        </p:nvSpPr>
        <p:spPr/>
        <p:txBody>
          <a:bodyPr/>
          <a:lstStyle/>
          <a:p>
            <a:fld id="{F994776A-187E-9540-9EA4-8D5781AB769D}" type="slidenum">
              <a:rPr lang="en-US" smtClean="0"/>
              <a:pPr/>
              <a:t>7</a:t>
            </a:fld>
            <a:endParaRPr lang="en-US"/>
          </a:p>
        </p:txBody>
      </p:sp>
      <p:sp>
        <p:nvSpPr>
          <p:cNvPr id="15" name="TextBox 14">
            <a:extLst>
              <a:ext uri="{FF2B5EF4-FFF2-40B4-BE49-F238E27FC236}">
                <a16:creationId xmlns:a16="http://schemas.microsoft.com/office/drawing/2014/main" id="{32A738A3-E1E5-9246-EB0E-ACCA88CF5192}"/>
              </a:ext>
            </a:extLst>
          </p:cNvPr>
          <p:cNvSpPr txBox="1"/>
          <p:nvPr/>
        </p:nvSpPr>
        <p:spPr>
          <a:xfrm>
            <a:off x="609600" y="1992923"/>
            <a:ext cx="5486400" cy="3976473"/>
          </a:xfrm>
          <a:prstGeom prst="rect">
            <a:avLst/>
          </a:prstGeom>
          <a:noFill/>
        </p:spPr>
        <p:txBody>
          <a:bodyPr wrap="square" rtlCol="0">
            <a:spAutoFit/>
          </a:bodyPr>
          <a:lstStyle/>
          <a:p>
            <a:pPr marL="457200" indent="-317500">
              <a:lnSpc>
                <a:spcPct val="90000"/>
              </a:lnSpc>
              <a:spcBef>
                <a:spcPts val="1200"/>
              </a:spcBef>
              <a:buSzPts val="1400"/>
              <a:buFont typeface="Wingdings" pitchFamily="2" charset="2"/>
              <a:buChar char="●"/>
            </a:pPr>
            <a:r>
              <a:rPr lang="en-US" sz="2400">
                <a:cs typeface="Arial" panose="020B0604020202020204" pitchFamily="34" charset="0"/>
              </a:rPr>
              <a:t>Collaboration is the foundation: QA analysts, faculty, designers, administrators.</a:t>
            </a:r>
          </a:p>
          <a:p>
            <a:pPr marL="457200" indent="-317500">
              <a:lnSpc>
                <a:spcPct val="90000"/>
              </a:lnSpc>
              <a:spcBef>
                <a:spcPts val="1200"/>
              </a:spcBef>
              <a:buSzPts val="1400"/>
              <a:buFont typeface="Wingdings" pitchFamily="2" charset="2"/>
              <a:buChar char="●"/>
            </a:pPr>
            <a:endParaRPr lang="en-US" sz="2400">
              <a:cs typeface="Arial" panose="020B0604020202020204" pitchFamily="34" charset="0"/>
            </a:endParaRPr>
          </a:p>
          <a:p>
            <a:pPr marL="457200" indent="-317500">
              <a:lnSpc>
                <a:spcPct val="90000"/>
              </a:lnSpc>
              <a:spcBef>
                <a:spcPts val="1200"/>
              </a:spcBef>
              <a:buSzPts val="1400"/>
              <a:buFont typeface="Wingdings" pitchFamily="2" charset="2"/>
              <a:buChar char="●"/>
            </a:pPr>
            <a:r>
              <a:rPr lang="en-US" sz="2400">
                <a:cs typeface="Arial" panose="020B0604020202020204" pitchFamily="34" charset="0"/>
              </a:rPr>
              <a:t>Shared accountability fosters transparency.</a:t>
            </a:r>
          </a:p>
          <a:p>
            <a:pPr marL="457200" indent="-317500">
              <a:lnSpc>
                <a:spcPct val="90000"/>
              </a:lnSpc>
              <a:spcBef>
                <a:spcPts val="1200"/>
              </a:spcBef>
              <a:buSzPts val="1400"/>
              <a:buFont typeface="Wingdings" pitchFamily="2" charset="2"/>
              <a:buChar char="●"/>
            </a:pPr>
            <a:endParaRPr lang="en-US" sz="2400">
              <a:cs typeface="Arial" panose="020B0604020202020204" pitchFamily="34" charset="0"/>
            </a:endParaRPr>
          </a:p>
          <a:p>
            <a:pPr marL="457200" indent="-317500">
              <a:lnSpc>
                <a:spcPct val="90000"/>
              </a:lnSpc>
              <a:spcBef>
                <a:spcPts val="1200"/>
              </a:spcBef>
              <a:buSzPts val="1400"/>
              <a:buFont typeface="Wingdings" pitchFamily="2" charset="2"/>
              <a:buChar char="●"/>
            </a:pPr>
            <a:r>
              <a:rPr lang="en-US" sz="2400">
                <a:cs typeface="Arial" panose="020B0604020202020204" pitchFamily="34" charset="0"/>
              </a:rPr>
              <a:t>Streamlined communication minimizes friction.</a:t>
            </a:r>
          </a:p>
          <a:p>
            <a:endParaRPr lang="en-US"/>
          </a:p>
        </p:txBody>
      </p:sp>
      <p:sp>
        <p:nvSpPr>
          <p:cNvPr id="16" name="TextBox 15">
            <a:extLst>
              <a:ext uri="{FF2B5EF4-FFF2-40B4-BE49-F238E27FC236}">
                <a16:creationId xmlns:a16="http://schemas.microsoft.com/office/drawing/2014/main" id="{0CD0879A-267F-B510-26CF-76990B9F872B}"/>
              </a:ext>
            </a:extLst>
          </p:cNvPr>
          <p:cNvSpPr txBox="1"/>
          <p:nvPr/>
        </p:nvSpPr>
        <p:spPr>
          <a:xfrm>
            <a:off x="7263095" y="4880499"/>
            <a:ext cx="3491802" cy="246221"/>
          </a:xfrm>
          <a:prstGeom prst="rect">
            <a:avLst/>
          </a:prstGeom>
          <a:noFill/>
        </p:spPr>
        <p:txBody>
          <a:bodyPr wrap="square" rtlCol="0">
            <a:spAutoFit/>
          </a:bodyPr>
          <a:lstStyle/>
          <a:p>
            <a:pPr algn="ctr">
              <a:spcAft>
                <a:spcPts val="450"/>
              </a:spcAft>
            </a:pPr>
            <a:r>
              <a:rPr lang="en-US" sz="1000">
                <a:solidFill>
                  <a:schemeClr val="tx2"/>
                </a:solidFill>
                <a:latin typeface="Arial" panose="020B0604020202020204" pitchFamily="34" charset="0"/>
                <a:cs typeface="Arial" panose="020B0604020202020204" pitchFamily="34" charset="0"/>
              </a:rPr>
              <a:t>W. Edwards Deming</a:t>
            </a:r>
            <a:endParaRPr lang="de-DE" sz="100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5050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55448-18D6-4E42-F3F4-1BCCFBB9CE77}"/>
            </a:ext>
          </a:extLst>
        </p:cNvPr>
        <p:cNvGrpSpPr/>
        <p:nvPr/>
      </p:nvGrpSpPr>
      <p:grpSpPr>
        <a:xfrm>
          <a:off x="0" y="0"/>
          <a:ext cx="0" cy="0"/>
          <a:chOff x="0" y="0"/>
          <a:chExt cx="0" cy="0"/>
        </a:xfrm>
      </p:grpSpPr>
      <p:sp>
        <p:nvSpPr>
          <p:cNvPr id="6" name="Title 3">
            <a:extLst>
              <a:ext uri="{FF2B5EF4-FFF2-40B4-BE49-F238E27FC236}">
                <a16:creationId xmlns:a16="http://schemas.microsoft.com/office/drawing/2014/main" id="{E9ECE20D-8DF1-D10F-6AE6-468022F708DF}"/>
              </a:ext>
            </a:extLst>
          </p:cNvPr>
          <p:cNvSpPr>
            <a:spLocks noGrp="1"/>
          </p:cNvSpPr>
          <p:nvPr>
            <p:ph type="title"/>
          </p:nvPr>
        </p:nvSpPr>
        <p:spPr>
          <a:xfrm>
            <a:off x="446468" y="952500"/>
            <a:ext cx="4731014" cy="545776"/>
          </a:xfrm>
        </p:spPr>
        <p:txBody>
          <a:bodyPr/>
          <a:lstStyle/>
          <a:p>
            <a:r>
              <a:rPr lang="en-US"/>
              <a:t>Key Takeaways</a:t>
            </a:r>
          </a:p>
        </p:txBody>
      </p:sp>
      <p:sp>
        <p:nvSpPr>
          <p:cNvPr id="7" name="Text Placeholder 4">
            <a:extLst>
              <a:ext uri="{FF2B5EF4-FFF2-40B4-BE49-F238E27FC236}">
                <a16:creationId xmlns:a16="http://schemas.microsoft.com/office/drawing/2014/main" id="{76184EEF-C0B1-DDB8-337B-A4E04136DCC9}"/>
              </a:ext>
            </a:extLst>
          </p:cNvPr>
          <p:cNvSpPr>
            <a:spLocks noGrp="1"/>
          </p:cNvSpPr>
          <p:nvPr>
            <p:ph type="body" sz="half" idx="2"/>
          </p:nvPr>
        </p:nvSpPr>
        <p:spPr>
          <a:xfrm>
            <a:off x="446468" y="1795157"/>
            <a:ext cx="4731014" cy="3538545"/>
          </a:xfrm>
        </p:spPr>
        <p:txBody>
          <a:bodyPr>
            <a:normAutofit fontScale="92500" lnSpcReduction="10000"/>
          </a:bodyPr>
          <a:lstStyle/>
          <a:p>
            <a:pPr marL="285750" indent="-285750">
              <a:buFont typeface="Wingdings" pitchFamily="2" charset="2"/>
              <a:buChar char="•"/>
            </a:pPr>
            <a:r>
              <a:rPr lang="en-US" sz="2400"/>
              <a:t>Consistency: One unified process.</a:t>
            </a:r>
          </a:p>
          <a:p>
            <a:pPr marL="285750" indent="-285750">
              <a:buFont typeface="Wingdings" pitchFamily="2" charset="2"/>
              <a:buChar char="•"/>
            </a:pPr>
            <a:endParaRPr lang="en-US" sz="2400"/>
          </a:p>
          <a:p>
            <a:pPr marL="285750" indent="-285750">
              <a:buFont typeface="Wingdings" pitchFamily="2" charset="2"/>
              <a:buChar char="•"/>
            </a:pPr>
            <a:r>
              <a:rPr lang="en-US" sz="2400"/>
              <a:t>Efficiency: Automated data handling.</a:t>
            </a:r>
          </a:p>
          <a:p>
            <a:pPr marL="285750" indent="-285750">
              <a:buFont typeface="Wingdings" pitchFamily="2" charset="2"/>
              <a:buChar char="•"/>
            </a:pPr>
            <a:endParaRPr lang="en-US" sz="2400"/>
          </a:p>
          <a:p>
            <a:pPr marL="285750" indent="-285750">
              <a:buFont typeface="Wingdings" pitchFamily="2" charset="2"/>
              <a:buChar char="•"/>
            </a:pPr>
            <a:r>
              <a:rPr lang="en-US" sz="2400"/>
              <a:t>Collaboration: Shared ownership of quality.</a:t>
            </a:r>
          </a:p>
          <a:p>
            <a:pPr marL="285750" indent="-285750">
              <a:buFont typeface="Wingdings" pitchFamily="2" charset="2"/>
              <a:buChar char="•"/>
            </a:pPr>
            <a:endParaRPr lang="en-US" sz="2400"/>
          </a:p>
          <a:p>
            <a:pPr marL="285750" indent="-285750">
              <a:buFont typeface="Wingdings" pitchFamily="2" charset="2"/>
              <a:buChar char="•"/>
            </a:pPr>
            <a:r>
              <a:rPr lang="en-US" sz="2400"/>
              <a:t>Scalability: Adaptable to other programs.</a:t>
            </a:r>
          </a:p>
          <a:p>
            <a:endParaRPr lang="en-US"/>
          </a:p>
        </p:txBody>
      </p:sp>
      <p:sp>
        <p:nvSpPr>
          <p:cNvPr id="5" name="Slide Number Placeholder 4">
            <a:extLst>
              <a:ext uri="{FF2B5EF4-FFF2-40B4-BE49-F238E27FC236}">
                <a16:creationId xmlns:a16="http://schemas.microsoft.com/office/drawing/2014/main" id="{817BEC2A-5DE2-3E3D-03F7-DE5175142DD1}"/>
              </a:ext>
            </a:extLst>
          </p:cNvPr>
          <p:cNvSpPr>
            <a:spLocks noGrp="1"/>
          </p:cNvSpPr>
          <p:nvPr>
            <p:ph type="sldNum" sz="quarter" idx="12"/>
          </p:nvPr>
        </p:nvSpPr>
        <p:spPr/>
        <p:txBody>
          <a:bodyPr/>
          <a:lstStyle/>
          <a:p>
            <a:fld id="{F994776A-187E-9540-9EA4-8D5781AB769D}" type="slidenum">
              <a:rPr lang="en-US" smtClean="0"/>
              <a:pPr/>
              <a:t>8</a:t>
            </a:fld>
            <a:endParaRPr lang="en-US"/>
          </a:p>
        </p:txBody>
      </p:sp>
      <p:pic>
        <p:nvPicPr>
          <p:cNvPr id="8" name="Picture Placeholder 7">
            <a:extLst>
              <a:ext uri="{FF2B5EF4-FFF2-40B4-BE49-F238E27FC236}">
                <a16:creationId xmlns:a16="http://schemas.microsoft.com/office/drawing/2014/main" id="{5B70699F-87ED-46A0-D507-DB4C9E894D69}"/>
              </a:ext>
            </a:extLst>
          </p:cNvPr>
          <p:cNvPicPr>
            <a:picLocks noGrp="1" noChangeAspect="1"/>
          </p:cNvPicPr>
          <p:nvPr>
            <p:ph type="pic" sz="quarter" idx="11"/>
          </p:nvPr>
        </p:nvPicPr>
        <p:blipFill>
          <a:blip r:embed="rId3"/>
          <a:srcRect l="2191" r="2191"/>
          <a:stretch/>
        </p:blipFill>
        <p:spPr>
          <a:prstGeom prst="rect">
            <a:avLst/>
          </a:prstGeom>
          <a:ln>
            <a:noFill/>
          </a:ln>
        </p:spPr>
      </p:pic>
    </p:spTree>
    <p:extLst>
      <p:ext uri="{BB962C8B-B14F-4D97-AF65-F5344CB8AC3E}">
        <p14:creationId xmlns:p14="http://schemas.microsoft.com/office/powerpoint/2010/main" val="2624985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AF4510-7EF5-F6A3-2BEC-802D54B58753}"/>
              </a:ext>
            </a:extLst>
          </p:cNvPr>
          <p:cNvSpPr>
            <a:spLocks noGrp="1"/>
          </p:cNvSpPr>
          <p:nvPr>
            <p:ph type="title"/>
          </p:nvPr>
        </p:nvSpPr>
        <p:spPr/>
        <p:txBody>
          <a:bodyPr/>
          <a:lstStyle/>
          <a:p>
            <a:r>
              <a:rPr lang="en-US"/>
              <a:t>The Future of QA</a:t>
            </a:r>
          </a:p>
        </p:txBody>
      </p:sp>
      <p:sp>
        <p:nvSpPr>
          <p:cNvPr id="4" name="Slide Number Placeholder 3">
            <a:extLst>
              <a:ext uri="{FF2B5EF4-FFF2-40B4-BE49-F238E27FC236}">
                <a16:creationId xmlns:a16="http://schemas.microsoft.com/office/drawing/2014/main" id="{AA811434-C5EC-4AFD-AC8E-A94EE86B3E2B}"/>
              </a:ext>
            </a:extLst>
          </p:cNvPr>
          <p:cNvSpPr>
            <a:spLocks noGrp="1"/>
          </p:cNvSpPr>
          <p:nvPr>
            <p:ph type="sldNum" sz="quarter" idx="13"/>
          </p:nvPr>
        </p:nvSpPr>
        <p:spPr/>
        <p:txBody>
          <a:bodyPr/>
          <a:lstStyle/>
          <a:p>
            <a:fld id="{F994776A-187E-9540-9EA4-8D5781AB769D}" type="slidenum">
              <a:rPr lang="en-US" smtClean="0"/>
              <a:pPr/>
              <a:t>9</a:t>
            </a:fld>
            <a:endParaRPr lang="en-US"/>
          </a:p>
        </p:txBody>
      </p:sp>
      <p:sp>
        <p:nvSpPr>
          <p:cNvPr id="13" name="TextBox 12">
            <a:extLst>
              <a:ext uri="{FF2B5EF4-FFF2-40B4-BE49-F238E27FC236}">
                <a16:creationId xmlns:a16="http://schemas.microsoft.com/office/drawing/2014/main" id="{79A22AB4-B3F5-52EB-E56B-62CDB238AEB7}"/>
              </a:ext>
            </a:extLst>
          </p:cNvPr>
          <p:cNvSpPr txBox="1"/>
          <p:nvPr/>
        </p:nvSpPr>
        <p:spPr>
          <a:xfrm>
            <a:off x="6530927" y="1969476"/>
            <a:ext cx="4899073" cy="2772041"/>
          </a:xfrm>
          <a:prstGeom prst="rect">
            <a:avLst/>
          </a:prstGeom>
          <a:noFill/>
        </p:spPr>
        <p:txBody>
          <a:bodyPr wrap="square" rtlCol="0">
            <a:spAutoFit/>
          </a:bodyPr>
          <a:lstStyle/>
          <a:p>
            <a:pPr marL="285750" indent="-285750">
              <a:lnSpc>
                <a:spcPct val="80000"/>
              </a:lnSpc>
              <a:spcBef>
                <a:spcPts val="1000"/>
              </a:spcBef>
              <a:buFont typeface="Wingdings" pitchFamily="2" charset="2"/>
              <a:buChar char="•"/>
            </a:pPr>
            <a:r>
              <a:rPr lang="en-US" sz="2200">
                <a:cs typeface="Arial" panose="020B0604020202020204" pitchFamily="34" charset="0"/>
              </a:rPr>
              <a:t>How can we use data analytics or AI to improve reviews?</a:t>
            </a:r>
          </a:p>
          <a:p>
            <a:pPr marL="285750" indent="-285750">
              <a:lnSpc>
                <a:spcPct val="80000"/>
              </a:lnSpc>
              <a:spcBef>
                <a:spcPts val="1000"/>
              </a:spcBef>
              <a:buFont typeface="Wingdings" pitchFamily="2" charset="2"/>
              <a:buChar char="•"/>
            </a:pPr>
            <a:endParaRPr lang="en-US" sz="2200">
              <a:cs typeface="Arial" panose="020B0604020202020204" pitchFamily="34" charset="0"/>
            </a:endParaRPr>
          </a:p>
          <a:p>
            <a:pPr marL="285750" indent="-285750">
              <a:lnSpc>
                <a:spcPct val="80000"/>
              </a:lnSpc>
              <a:spcBef>
                <a:spcPts val="1000"/>
              </a:spcBef>
              <a:buFont typeface="Wingdings" pitchFamily="2" charset="2"/>
              <a:buChar char="•"/>
            </a:pPr>
            <a:r>
              <a:rPr lang="en-US" sz="2200">
                <a:cs typeface="Arial" panose="020B0604020202020204" pitchFamily="34" charset="0"/>
              </a:rPr>
              <a:t>What would QA look like if it were built for innovation, not inspection?</a:t>
            </a:r>
          </a:p>
          <a:p>
            <a:pPr marL="285750" indent="-285750">
              <a:lnSpc>
                <a:spcPct val="80000"/>
              </a:lnSpc>
              <a:spcBef>
                <a:spcPts val="1000"/>
              </a:spcBef>
              <a:buFont typeface="Wingdings" pitchFamily="2" charset="2"/>
              <a:buChar char="•"/>
            </a:pPr>
            <a:endParaRPr lang="en-US" sz="2200">
              <a:cs typeface="Arial" panose="020B0604020202020204" pitchFamily="34" charset="0"/>
            </a:endParaRPr>
          </a:p>
          <a:p>
            <a:pPr marL="285750" indent="-285750">
              <a:lnSpc>
                <a:spcPct val="80000"/>
              </a:lnSpc>
              <a:spcBef>
                <a:spcPts val="1000"/>
              </a:spcBef>
              <a:buFont typeface="Wingdings" pitchFamily="2" charset="2"/>
              <a:buChar char="•"/>
            </a:pPr>
            <a:r>
              <a:rPr lang="en-US" sz="2200">
                <a:cs typeface="Arial" panose="020B0604020202020204" pitchFamily="34" charset="0"/>
              </a:rPr>
              <a:t>Future-focused, data-informed, and human-centered.</a:t>
            </a:r>
          </a:p>
        </p:txBody>
      </p:sp>
      <p:pic>
        <p:nvPicPr>
          <p:cNvPr id="20" name="Picture Placeholder 11">
            <a:extLst>
              <a:ext uri="{FF2B5EF4-FFF2-40B4-BE49-F238E27FC236}">
                <a16:creationId xmlns:a16="http://schemas.microsoft.com/office/drawing/2014/main" id="{A827C161-E706-D566-69B9-1C0922FC2390}"/>
              </a:ext>
            </a:extLst>
          </p:cNvPr>
          <p:cNvPicPr>
            <a:picLocks noChangeAspect="1"/>
          </p:cNvPicPr>
          <p:nvPr/>
        </p:nvPicPr>
        <p:blipFill>
          <a:blip r:embed="rId3">
            <a:extLst>
              <a:ext uri="{837473B0-CC2E-450A-ABE3-18F120FF3D39}">
                <a1611:picAttrSrcUrl xmlns:a1611="http://schemas.microsoft.com/office/drawing/2016/11/main" r:id="rId4"/>
              </a:ext>
            </a:extLst>
          </a:blip>
          <a:srcRect l="67" r="67"/>
          <a:stretch>
            <a:fillRect/>
          </a:stretch>
        </p:blipFill>
        <p:spPr>
          <a:xfrm>
            <a:off x="1090237" y="1662150"/>
            <a:ext cx="3529500" cy="3533700"/>
          </a:xfrm>
          <a:prstGeom prst="ellipse">
            <a:avLst/>
          </a:prstGeom>
        </p:spPr>
      </p:pic>
    </p:spTree>
    <p:extLst>
      <p:ext uri="{BB962C8B-B14F-4D97-AF65-F5344CB8AC3E}">
        <p14:creationId xmlns:p14="http://schemas.microsoft.com/office/powerpoint/2010/main" val="4233025014"/>
      </p:ext>
    </p:extLst>
  </p:cSld>
  <p:clrMapOvr>
    <a:masterClrMapping/>
  </p:clrMapOvr>
</p:sld>
</file>

<file path=ppt/theme/theme1.xml><?xml version="1.0" encoding="utf-8"?>
<a:theme xmlns:a="http://schemas.openxmlformats.org/drawingml/2006/main" name="Purdue Unniversity Them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MM-23-645083-Purdue-Brand-Widescreen-20231110" id="{298B892F-2C42-8C4D-9C11-1897040FA823}" vid="{5A4260A0-2808-CB46-AD80-314349B89C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4E202481DC1CB46AA011D949D311478" ma:contentTypeVersion="25" ma:contentTypeDescription="Create a new document." ma:contentTypeScope="" ma:versionID="d6795fd418408825dafc2aee8ff44119">
  <xsd:schema xmlns:xsd="http://www.w3.org/2001/XMLSchema" xmlns:xs="http://www.w3.org/2001/XMLSchema" xmlns:p="http://schemas.microsoft.com/office/2006/metadata/properties" xmlns:ns1="http://schemas.microsoft.com/sharepoint/v3" xmlns:ns2="37af3f4b-4b66-46f9-8456-831d9bc3e737" xmlns:ns3="d6656b4d-3fa0-4709-acfb-d5e813445d1e" targetNamespace="http://schemas.microsoft.com/office/2006/metadata/properties" ma:root="true" ma:fieldsID="4edd07850bc5b41afee3a97f86c2525e" ns1:_="" ns2:_="" ns3:_="">
    <xsd:import namespace="http://schemas.microsoft.com/sharepoint/v3"/>
    <xsd:import namespace="37af3f4b-4b66-46f9-8456-831d9bc3e737"/>
    <xsd:import namespace="d6656b4d-3fa0-4709-acfb-d5e813445d1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MediaServiceObjectDetectorVersions" minOccurs="0"/>
                <xsd:element ref="ns2:MediaServiceSearchProperties" minOccurs="0"/>
                <xsd:element ref="ns2:MediaServiceBillingMetadata" minOccurs="0"/>
                <xsd:element ref="ns1:AverageRating" minOccurs="0"/>
                <xsd:element ref="ns1:RatingCount" minOccurs="0"/>
                <xsd:element ref="ns1:RatedBy" minOccurs="0"/>
                <xsd:element ref="ns1:Ratings" minOccurs="0"/>
                <xsd:element ref="ns1:LikesCount" minOccurs="0"/>
                <xsd:element ref="ns1:Lik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4" nillable="true" ma:displayName="Rating (0-5)" ma:decimals="2" ma:description="Average value of all the ratings that have been submitted" ma:internalName="AverageRating" ma:readOnly="true">
      <xsd:simpleType>
        <xsd:restriction base="dms:Number"/>
      </xsd:simpleType>
    </xsd:element>
    <xsd:element name="RatingCount" ma:index="25" nillable="true" ma:displayName="Number of Ratings" ma:decimals="0" ma:description="Number of ratings submitted" ma:internalName="RatingCount" ma:readOnly="true">
      <xsd:simpleType>
        <xsd:restriction base="dms:Number"/>
      </xsd:simpleType>
    </xsd:element>
    <xsd:element name="RatedBy" ma:index="26"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7" nillable="true" ma:displayName="User ratings" ma:description="User ratings for the item" ma:hidden="true" ma:internalName="Ratings">
      <xsd:simpleType>
        <xsd:restriction base="dms:Note"/>
      </xsd:simpleType>
    </xsd:element>
    <xsd:element name="LikesCount" ma:index="28" nillable="true" ma:displayName="Number of Likes" ma:internalName="LikesCount">
      <xsd:simpleType>
        <xsd:restriction base="dms:Unknown"/>
      </xsd:simpleType>
    </xsd:element>
    <xsd:element name="LikedBy" ma:index="29"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7af3f4b-4b66-46f9-8456-831d9bc3e737"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8e9e90a8-b24c-4be7-8760-a88b2cd47eb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656b4d-3fa0-4709-acfb-d5e813445d1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4ebcf308-42de-4d63-b51a-b2360cc04078}" ma:internalName="TaxCatchAll" ma:showField="CatchAllData" ma:web="d6656b4d-3fa0-4709-acfb-d5e813445d1e">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6656b4d-3fa0-4709-acfb-d5e813445d1e">
      <UserInfo>
        <DisplayName>Schott, Thomas H.</DisplayName>
        <AccountId>17</AccountId>
        <AccountType/>
      </UserInfo>
      <UserInfo>
        <DisplayName>Sarault, Olivia M</DisplayName>
        <AccountId>29</AccountId>
        <AccountType/>
      </UserInfo>
      <UserInfo>
        <DisplayName>Hiller, Kelly R</DisplayName>
        <AccountId>98</AccountId>
        <AccountType/>
      </UserInfo>
      <UserInfo>
        <DisplayName>Eddy, Abigail Ellen</DisplayName>
        <AccountId>46</AccountId>
        <AccountType/>
      </UserInfo>
      <UserInfo>
        <DisplayName>Gu, Yu Rain</DisplayName>
        <AccountId>77</AccountId>
        <AccountType/>
      </UserInfo>
      <UserInfo>
        <DisplayName>Reese, Kristy S</DisplayName>
        <AccountId>26</AccountId>
        <AccountType/>
      </UserInfo>
    </SharedWithUsers>
    <lcf76f155ced4ddcb4097134ff3c332f xmlns="37af3f4b-4b66-46f9-8456-831d9bc3e737">
      <Terms xmlns="http://schemas.microsoft.com/office/infopath/2007/PartnerControls"/>
    </lcf76f155ced4ddcb4097134ff3c332f>
    <TaxCatchAll xmlns="d6656b4d-3fa0-4709-acfb-d5e813445d1e" xsi:nil="true"/>
    <LikesCount xmlns="http://schemas.microsoft.com/sharepoint/v3" xsi:nil="true"/>
    <Ratings xmlns="http://schemas.microsoft.com/sharepoint/v3" xsi:nil="true"/>
    <LikedBy xmlns="http://schemas.microsoft.com/sharepoint/v3">
      <UserInfo>
        <DisplayName/>
        <AccountId xsi:nil="true"/>
        <AccountType/>
      </UserInfo>
    </LikedBy>
    <RatedBy xmlns="http://schemas.microsoft.com/sharepoint/v3">
      <UserInfo>
        <DisplayName/>
        <AccountId xsi:nil="true"/>
        <AccountType/>
      </UserInfo>
    </RatedBy>
  </documentManagement>
</p:properties>
</file>

<file path=customXml/itemProps1.xml><?xml version="1.0" encoding="utf-8"?>
<ds:datastoreItem xmlns:ds="http://schemas.openxmlformats.org/officeDocument/2006/customXml" ds:itemID="{F5B64EEB-1B4A-4920-AA44-E234D7D487D1}">
  <ds:schemaRefs>
    <ds:schemaRef ds:uri="http://schemas.microsoft.com/sharepoint/v3/contenttype/forms"/>
  </ds:schemaRefs>
</ds:datastoreItem>
</file>

<file path=customXml/itemProps2.xml><?xml version="1.0" encoding="utf-8"?>
<ds:datastoreItem xmlns:ds="http://schemas.openxmlformats.org/officeDocument/2006/customXml" ds:itemID="{35AF8284-F016-4DBF-ACCC-FFB996A57B34}">
  <ds:schemaRefs>
    <ds:schemaRef ds:uri="37af3f4b-4b66-46f9-8456-831d9bc3e737"/>
    <ds:schemaRef ds:uri="d6656b4d-3fa0-4709-acfb-d5e813445d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1DE0D6C-581B-4814-98E7-EF172D5D46A1}">
  <ds:schemaRefs>
    <ds:schemaRef ds:uri="37af3f4b-4b66-46f9-8456-831d9bc3e737"/>
    <ds:schemaRef ds:uri="d6656b4d-3fa0-4709-acfb-d5e813445d1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Purdue Unniversity Theme</vt:lpstr>
      <vt:lpstr>Streamlining Quality: Rethinking Online Course Review for the Future of Learning</vt:lpstr>
      <vt:lpstr>PowerPoint Presentation</vt:lpstr>
      <vt:lpstr>The Provocation</vt:lpstr>
      <vt:lpstr>The Big Idea              </vt:lpstr>
      <vt:lpstr>Why It Matters</vt:lpstr>
      <vt:lpstr>The Framework in Action:  Four Steps to Streamlined QA</vt:lpstr>
      <vt:lpstr>The Human Element</vt:lpstr>
      <vt:lpstr>Key Takeaways</vt:lpstr>
      <vt:lpstr>The Future of QA</vt:lpstr>
      <vt:lpstr>Call to Action                     </vt:lpstr>
      <vt:lpstr>“What small change could you make in your institution’s QA process tomorrow to make it more innovative?”</vt:lpstr>
      <vt:lpstr>Contact info sgreten@purdue.edu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Freville, Caitlyn Abigail</dc:creator>
  <cp:revision>1</cp:revision>
  <dcterms:created xsi:type="dcterms:W3CDTF">2025-02-28T19:12:21Z</dcterms:created>
  <dcterms:modified xsi:type="dcterms:W3CDTF">2026-05-20T21:02:36Z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2023-02-20T19:00:53Z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b33bf962-ed92-4dd9-bc75-9825fb79b2e3</vt:lpwstr>
  </property>
  <property fmtid="{D5CDD505-2E9C-101B-9397-08002B2CF9AE}" pid="8" name="MSIP_Label_4044bd30-2ed7-4c9d-9d12-46200872a97b_ContentBits">
    <vt:lpwstr>0</vt:lpwstr>
  </property>
  <property fmtid="{D5CDD505-2E9C-101B-9397-08002B2CF9AE}" pid="9" name="ContentTypeId">
    <vt:lpwstr>0x01010054E202481DC1CB46AA011D949D311478</vt:lpwstr>
  </property>
  <property fmtid="{D5CDD505-2E9C-101B-9397-08002B2CF9AE}" pid="10" name="MediaServiceImageTags">
    <vt:lpwstr/>
  </property>
  <property fmtid="{D5CDD505-2E9C-101B-9397-08002B2CF9AE}" pid="11" name="Status">
    <vt:lpwstr>Proposed</vt:lpwstr>
  </property>
</Properties>
</file>