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70" r:id="rId12"/>
    <p:sldId id="271" r:id="rId13"/>
    <p:sldId id="268" r:id="rId14"/>
    <p:sldId id="267" r:id="rId15"/>
    <p:sldId id="269" r:id="rId16"/>
    <p:sldId id="272" r:id="rId17"/>
    <p:sldId id="274" r:id="rId18"/>
    <p:sldId id="276" r:id="rId19"/>
    <p:sldId id="278" r:id="rId20"/>
    <p:sldId id="279" r:id="rId21"/>
    <p:sldId id="280" r:id="rId22"/>
    <p:sldId id="281" r:id="rId23"/>
    <p:sldId id="282" r:id="rId24"/>
    <p:sldId id="284" r:id="rId25"/>
    <p:sldId id="283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443E"/>
    <a:srgbClr val="31859C"/>
    <a:srgbClr val="FFE265"/>
    <a:srgbClr val="CCECFF"/>
    <a:srgbClr val="5F9365"/>
    <a:srgbClr val="FFCCFF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9" autoAdjust="0"/>
    <p:restoredTop sz="94660"/>
  </p:normalViewPr>
  <p:slideViewPr>
    <p:cSldViewPr snapToGrid="0">
      <p:cViewPr varScale="1">
        <p:scale>
          <a:sx n="95" d="100"/>
          <a:sy n="95" d="100"/>
        </p:scale>
        <p:origin x="77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CD7F88-EA84-4387-93A1-6DD2BE06395F}" type="datetimeFigureOut">
              <a:rPr lang="LID4096" smtClean="0"/>
              <a:t>05/27/2025</a:t>
            </a:fld>
            <a:endParaRPr lang="LID4096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ID4096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F23793-C434-44C6-906D-3CD7F7615E3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548362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23793-C434-44C6-906D-3CD7F7615E38}" type="slidenum">
              <a:rPr lang="LID4096" smtClean="0"/>
              <a:t>4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6282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23793-C434-44C6-906D-3CD7F7615E38}" type="slidenum">
              <a:rPr lang="LID4096" smtClean="0"/>
              <a:t>6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30422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23793-C434-44C6-906D-3CD7F7615E38}" type="slidenum">
              <a:rPr lang="LID4096" smtClean="0"/>
              <a:t>7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24757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23793-C434-44C6-906D-3CD7F7615E38}" type="slidenum">
              <a:rPr lang="LID4096" smtClean="0"/>
              <a:t>9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734166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23793-C434-44C6-906D-3CD7F7615E38}" type="slidenum">
              <a:rPr lang="LID4096" smtClean="0"/>
              <a:t>20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478578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23793-C434-44C6-906D-3CD7F7615E38}" type="slidenum">
              <a:rPr lang="LID4096" smtClean="0"/>
              <a:t>21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504015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EADBD-7D58-433E-9E2E-1AC6CE64C89B}" type="datetimeFigureOut">
              <a:rPr lang="LID4096" smtClean="0"/>
              <a:t>05/27/2025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2A6EE-EB36-4731-9DBA-2BFBBBA5B380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05749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EADBD-7D58-433E-9E2E-1AC6CE64C89B}" type="datetimeFigureOut">
              <a:rPr lang="LID4096" smtClean="0"/>
              <a:t>05/27/2025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2A6EE-EB36-4731-9DBA-2BFBBBA5B380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25435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EADBD-7D58-433E-9E2E-1AC6CE64C89B}" type="datetimeFigureOut">
              <a:rPr lang="LID4096" smtClean="0"/>
              <a:t>05/27/2025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2A6EE-EB36-4731-9DBA-2BFBBBA5B380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90589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EADBD-7D58-433E-9E2E-1AC6CE64C89B}" type="datetimeFigureOut">
              <a:rPr lang="LID4096" smtClean="0"/>
              <a:t>05/27/2025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2A6EE-EB36-4731-9DBA-2BFBBBA5B380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43043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EADBD-7D58-433E-9E2E-1AC6CE64C89B}" type="datetimeFigureOut">
              <a:rPr lang="LID4096" smtClean="0"/>
              <a:t>05/27/2025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2A6EE-EB36-4731-9DBA-2BFBBBA5B380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55345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EADBD-7D58-433E-9E2E-1AC6CE64C89B}" type="datetimeFigureOut">
              <a:rPr lang="LID4096" smtClean="0"/>
              <a:t>05/27/2025</a:t>
            </a:fld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2A6EE-EB36-4731-9DBA-2BFBBBA5B380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46184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EADBD-7D58-433E-9E2E-1AC6CE64C89B}" type="datetimeFigureOut">
              <a:rPr lang="LID4096" smtClean="0"/>
              <a:t>05/27/2025</a:t>
            </a:fld>
            <a:endParaRPr lang="LID4096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2A6EE-EB36-4731-9DBA-2BFBBBA5B380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53058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EADBD-7D58-433E-9E2E-1AC6CE64C89B}" type="datetimeFigureOut">
              <a:rPr lang="LID4096" smtClean="0"/>
              <a:t>05/27/2025</a:t>
            </a:fld>
            <a:endParaRPr lang="LID4096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2A6EE-EB36-4731-9DBA-2BFBBBA5B380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57876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EADBD-7D58-433E-9E2E-1AC6CE64C89B}" type="datetimeFigureOut">
              <a:rPr lang="LID4096" smtClean="0"/>
              <a:t>05/27/2025</a:t>
            </a:fld>
            <a:endParaRPr lang="LID4096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2A6EE-EB36-4731-9DBA-2BFBBBA5B380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30424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EADBD-7D58-433E-9E2E-1AC6CE64C89B}" type="datetimeFigureOut">
              <a:rPr lang="LID4096" smtClean="0"/>
              <a:t>05/27/2025</a:t>
            </a:fld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2A6EE-EB36-4731-9DBA-2BFBBBA5B380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90148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EADBD-7D58-433E-9E2E-1AC6CE64C89B}" type="datetimeFigureOut">
              <a:rPr lang="LID4096" smtClean="0"/>
              <a:t>05/27/2025</a:t>
            </a:fld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2A6EE-EB36-4731-9DBA-2BFBBBA5B380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32491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FFEEADBD-7D58-433E-9E2E-1AC6CE64C89B}" type="datetimeFigureOut">
              <a:rPr lang="LID4096" smtClean="0"/>
              <a:t>05/27/2025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0E62A6EE-EB36-4731-9DBA-2BFBBBA5B380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6285192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Relationship Id="rId9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3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5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FC74F06-BFB4-18C1-60E5-97C83B65B724}"/>
              </a:ext>
            </a:extLst>
          </p:cNvPr>
          <p:cNvGrpSpPr/>
          <p:nvPr/>
        </p:nvGrpSpPr>
        <p:grpSpPr>
          <a:xfrm>
            <a:off x="627800" y="423091"/>
            <a:ext cx="10986448" cy="6209731"/>
            <a:chOff x="627800" y="423091"/>
            <a:chExt cx="10986448" cy="620973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F82CD37-ACBA-F1BF-1349-2E24BAC75E54}"/>
                </a:ext>
              </a:extLst>
            </p:cNvPr>
            <p:cNvSpPr/>
            <p:nvPr/>
          </p:nvSpPr>
          <p:spPr>
            <a:xfrm>
              <a:off x="793952" y="601447"/>
              <a:ext cx="10654145" cy="5853018"/>
            </a:xfrm>
            <a:prstGeom prst="rect">
              <a:avLst/>
            </a:prstGeom>
            <a:gradFill rotWithShape="1">
              <a:gsLst>
                <a:gs pos="0">
                  <a:sysClr val="windowText" lastClr="000000">
                    <a:shade val="51000"/>
                    <a:satMod val="130000"/>
                  </a:sysClr>
                </a:gs>
                <a:gs pos="80000">
                  <a:sysClr val="windowText" lastClr="000000">
                    <a:shade val="93000"/>
                    <a:satMod val="130000"/>
                  </a:sysClr>
                </a:gs>
                <a:gs pos="100000">
                  <a:sysClr val="windowText" lastClr="000000">
                    <a:shade val="94000"/>
                    <a:satMod val="135000"/>
                  </a:sys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algn="ctr" defTabSz="914383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LID4096" kern="0" dirty="0">
                <a:solidFill>
                  <a:prstClr val="white"/>
                </a:solidFill>
                <a:latin typeface="Tahoma"/>
                <a:cs typeface="Tahoma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2FCC5CE-411C-0D3A-2413-5A92FC203536}"/>
                </a:ext>
              </a:extLst>
            </p:cNvPr>
            <p:cNvSpPr/>
            <p:nvPr/>
          </p:nvSpPr>
          <p:spPr>
            <a:xfrm>
              <a:off x="627800" y="423091"/>
              <a:ext cx="10986448" cy="6209731"/>
            </a:xfrm>
            <a:prstGeom prst="rect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D8D836E-7887-C3E3-CF5C-8515D0CC012D}"/>
              </a:ext>
            </a:extLst>
          </p:cNvPr>
          <p:cNvSpPr txBox="1"/>
          <p:nvPr/>
        </p:nvSpPr>
        <p:spPr>
          <a:xfrm>
            <a:off x="2334294" y="2032825"/>
            <a:ext cx="228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83" rtl="1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e</a:t>
            </a:r>
          </a:p>
          <a:p>
            <a:pPr algn="ctr" defTabSz="914383" rtl="1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a</a:t>
            </a:r>
          </a:p>
          <a:p>
            <a:pPr algn="ctr" defTabSz="914383" rtl="1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c</a:t>
            </a:r>
          </a:p>
          <a:p>
            <a:pPr algn="ctr" defTabSz="914383" rtl="1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h</a:t>
            </a:r>
          </a:p>
          <a:p>
            <a:pPr algn="ctr" defTabSz="914383" rtl="1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i</a:t>
            </a:r>
            <a:endParaRPr lang="en-US" dirty="0">
              <a:solidFill>
                <a:srgbClr val="4BACC6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algn="ctr" defTabSz="914383" rtl="1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g</a:t>
            </a:r>
            <a:endParaRPr lang="LID4096" dirty="0">
              <a:solidFill>
                <a:srgbClr val="4BACC6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3ABB32B-709C-ACBF-EDF8-8D626CD45120}"/>
              </a:ext>
            </a:extLst>
          </p:cNvPr>
          <p:cNvSpPr txBox="1"/>
          <p:nvPr/>
        </p:nvSpPr>
        <p:spPr>
          <a:xfrm>
            <a:off x="2905789" y="2032821"/>
            <a:ext cx="228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83" rtl="1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e</a:t>
            </a:r>
          </a:p>
          <a:p>
            <a:pPr algn="ctr" defTabSz="914383" rtl="1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a</a:t>
            </a:r>
          </a:p>
          <a:p>
            <a:pPr algn="ctr" defTabSz="914383" rtl="1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r</a:t>
            </a:r>
          </a:p>
          <a:p>
            <a:pPr algn="ctr" defTabSz="914383" rtl="1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n</a:t>
            </a:r>
          </a:p>
          <a:p>
            <a:pPr algn="ctr" defTabSz="914383" rtl="1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ig</a:t>
            </a:r>
            <a:endParaRPr lang="LID4096" dirty="0">
              <a:solidFill>
                <a:srgbClr val="4BACC6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7643654-DEEC-CF4A-F3E6-BFF6F12FCDC1}"/>
              </a:ext>
            </a:extLst>
          </p:cNvPr>
          <p:cNvSpPr txBox="1"/>
          <p:nvPr/>
        </p:nvSpPr>
        <p:spPr>
          <a:xfrm>
            <a:off x="3934489" y="2032822"/>
            <a:ext cx="228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83" rtl="1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e</a:t>
            </a:r>
          </a:p>
          <a:p>
            <a:pPr algn="ctr" defTabSz="914383" rtl="1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c</a:t>
            </a:r>
          </a:p>
          <a:p>
            <a:pPr algn="ctr" defTabSz="914383" rtl="1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h</a:t>
            </a:r>
          </a:p>
          <a:p>
            <a:pPr algn="ctr" defTabSz="914383" rtl="1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n</a:t>
            </a:r>
          </a:p>
          <a:p>
            <a:pPr algn="ctr" defTabSz="914383" rtl="1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o</a:t>
            </a:r>
          </a:p>
          <a:p>
            <a:pPr algn="ctr" defTabSz="914383" rtl="1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l</a:t>
            </a:r>
          </a:p>
          <a:p>
            <a:pPr algn="ctr" defTabSz="914383" rtl="1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o</a:t>
            </a:r>
          </a:p>
          <a:p>
            <a:pPr algn="ctr" defTabSz="914383" rtl="1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g</a:t>
            </a:r>
          </a:p>
          <a:p>
            <a:pPr algn="ctr" defTabSz="914383" rtl="1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y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6B678B2-DDDE-0BE6-C511-D5674758FC3B}"/>
              </a:ext>
            </a:extLst>
          </p:cNvPr>
          <p:cNvGrpSpPr/>
          <p:nvPr/>
        </p:nvGrpSpPr>
        <p:grpSpPr>
          <a:xfrm>
            <a:off x="2194278" y="1296623"/>
            <a:ext cx="3280387" cy="877163"/>
            <a:chOff x="1788807" y="1847967"/>
            <a:chExt cx="3280388" cy="877163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E142A8D-51A5-885B-4482-F9F5D9A2EB37}"/>
                </a:ext>
              </a:extLst>
            </p:cNvPr>
            <p:cNvSpPr/>
            <p:nvPr/>
          </p:nvSpPr>
          <p:spPr>
            <a:xfrm>
              <a:off x="1788807" y="1847967"/>
              <a:ext cx="3280388" cy="692497"/>
            </a:xfrm>
            <a:prstGeom prst="rect">
              <a:avLst/>
            </a:prstGeom>
            <a:noFill/>
          </p:spPr>
          <p:txBody>
            <a:bodyPr wrap="none" lIns="68581" tIns="34290" rIns="68581" bIns="34290">
              <a:spAutoFit/>
            </a:bodyPr>
            <a:lstStyle/>
            <a:p>
              <a:pPr algn="ctr" defTabSz="914383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050" dirty="0">
                  <a:ln w="0"/>
                  <a:gradFill>
                    <a:gsLst>
                      <a:gs pos="0">
                        <a:srgbClr val="4BACC6">
                          <a:lumMod val="50000"/>
                        </a:srgbClr>
                      </a:gs>
                      <a:gs pos="50000">
                        <a:srgbClr val="4BACC6"/>
                      </a:gs>
                      <a:gs pos="100000">
                        <a:srgbClr val="4BACC6">
                          <a:lumMod val="60000"/>
                          <a:lumOff val="40000"/>
                        </a:srgbClr>
                      </a:gs>
                    </a:gsLst>
                    <a:lin ang="5400000"/>
                  </a:gradFill>
                  <a:effectLst>
                    <a:glow rad="228600">
                      <a:srgbClr val="4BACC6">
                        <a:satMod val="175000"/>
                        <a:alpha val="40000"/>
                      </a:srgbClr>
                    </a:glow>
                    <a:reflection blurRad="6350" stA="53000" endA="300" endPos="35500" dir="5400000" sy="-90000" algn="bl" rotWithShape="0"/>
                  </a:effectLst>
                  <a:latin typeface="Tahoma"/>
                  <a:cs typeface="Arial" pitchFamily="34" charset="0"/>
                </a:rPr>
                <a:t>T  L  </a:t>
              </a:r>
              <a:r>
                <a:rPr lang="en-US" sz="4050" baseline="-25000" dirty="0">
                  <a:ln w="0"/>
                  <a:gradFill>
                    <a:gsLst>
                      <a:gs pos="0">
                        <a:srgbClr val="4BACC6">
                          <a:lumMod val="50000"/>
                        </a:srgbClr>
                      </a:gs>
                      <a:gs pos="50000">
                        <a:srgbClr val="4BACC6"/>
                      </a:gs>
                      <a:gs pos="100000">
                        <a:srgbClr val="4BACC6">
                          <a:lumMod val="60000"/>
                          <a:lumOff val="40000"/>
                        </a:srgbClr>
                      </a:gs>
                    </a:gsLst>
                    <a:lin ang="5400000"/>
                  </a:gradFill>
                  <a:effectLst>
                    <a:glow rad="228600">
                      <a:srgbClr val="4BACC6">
                        <a:satMod val="175000"/>
                        <a:alpha val="40000"/>
                      </a:srgbClr>
                    </a:glow>
                    <a:reflection blurRad="6350" stA="53000" endA="300" endPos="35500" dir="5400000" sy="-90000" algn="bl" rotWithShape="0"/>
                  </a:effectLst>
                  <a:latin typeface="Tahoma"/>
                  <a:cs typeface="Arial" pitchFamily="34" charset="0"/>
                </a:rPr>
                <a:t>w </a:t>
              </a:r>
              <a:r>
                <a:rPr lang="en-US" sz="4050" dirty="0">
                  <a:ln w="0"/>
                  <a:gradFill>
                    <a:gsLst>
                      <a:gs pos="0">
                        <a:srgbClr val="4BACC6">
                          <a:lumMod val="50000"/>
                        </a:srgbClr>
                      </a:gs>
                      <a:gs pos="50000">
                        <a:srgbClr val="4BACC6"/>
                      </a:gs>
                      <a:gs pos="100000">
                        <a:srgbClr val="4BACC6">
                          <a:lumMod val="60000"/>
                          <a:lumOff val="40000"/>
                        </a:srgbClr>
                      </a:gs>
                    </a:gsLst>
                    <a:lin ang="5400000"/>
                  </a:gradFill>
                  <a:effectLst>
                    <a:glow rad="228600">
                      <a:srgbClr val="4BACC6">
                        <a:satMod val="175000"/>
                        <a:alpha val="40000"/>
                      </a:srgbClr>
                    </a:glow>
                    <a:reflection blurRad="6350" stA="53000" endA="300" endPos="35500" dir="5400000" sy="-90000" algn="bl" rotWithShape="0"/>
                  </a:effectLst>
                  <a:latin typeface="Tahoma"/>
                  <a:cs typeface="Arial" pitchFamily="34" charset="0"/>
                </a:rPr>
                <a:t>T </a:t>
              </a:r>
              <a:r>
                <a:rPr lang="en-US" sz="4050" baseline="30000" dirty="0">
                  <a:ln w="0"/>
                  <a:gradFill>
                    <a:gsLst>
                      <a:gs pos="0">
                        <a:srgbClr val="4BACC6">
                          <a:lumMod val="50000"/>
                        </a:srgbClr>
                      </a:gs>
                      <a:gs pos="50000">
                        <a:srgbClr val="4BACC6"/>
                      </a:gs>
                      <a:gs pos="100000">
                        <a:srgbClr val="4BACC6">
                          <a:lumMod val="60000"/>
                          <a:lumOff val="40000"/>
                        </a:srgbClr>
                      </a:gs>
                    </a:gsLst>
                    <a:lin ang="5400000"/>
                  </a:gradFill>
                  <a:effectLst>
                    <a:glow rad="228600">
                      <a:srgbClr val="4BACC6">
                        <a:satMod val="175000"/>
                        <a:alpha val="40000"/>
                      </a:srgbClr>
                    </a:glow>
                    <a:reflection blurRad="6350" stA="53000" endA="300" endPos="35500" dir="5400000" sy="-90000" algn="bl" rotWithShape="0"/>
                  </a:effectLst>
                  <a:latin typeface="Tahoma"/>
                  <a:cs typeface="Arial" pitchFamily="34" charset="0"/>
                </a:rPr>
                <a:t>&amp; </a:t>
              </a:r>
              <a:r>
                <a:rPr lang="en-US" sz="4050" dirty="0">
                  <a:ln w="0"/>
                  <a:gradFill>
                    <a:gsLst>
                      <a:gs pos="0">
                        <a:srgbClr val="4BACC6">
                          <a:lumMod val="50000"/>
                        </a:srgbClr>
                      </a:gs>
                      <a:gs pos="50000">
                        <a:srgbClr val="4BACC6"/>
                      </a:gs>
                      <a:gs pos="100000">
                        <a:srgbClr val="4BACC6">
                          <a:lumMod val="60000"/>
                          <a:lumOff val="40000"/>
                        </a:srgbClr>
                      </a:gs>
                    </a:gsLst>
                    <a:lin ang="5400000"/>
                  </a:gradFill>
                  <a:effectLst>
                    <a:glow rad="228600">
                      <a:srgbClr val="4BACC6">
                        <a:satMod val="175000"/>
                        <a:alpha val="40000"/>
                      </a:srgbClr>
                    </a:glow>
                    <a:reflection blurRad="6350" stA="53000" endA="300" endPos="35500" dir="5400000" sy="-90000" algn="bl" rotWithShape="0"/>
                  </a:effectLst>
                  <a:latin typeface="Tahoma"/>
                  <a:cs typeface="Arial" pitchFamily="34" charset="0"/>
                </a:rPr>
                <a:t>P A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F453A83-A0A8-9A08-AE9D-15D2B7080593}"/>
                </a:ext>
              </a:extLst>
            </p:cNvPr>
            <p:cNvSpPr txBox="1"/>
            <p:nvPr/>
          </p:nvSpPr>
          <p:spPr>
            <a:xfrm>
              <a:off x="2797947" y="1986466"/>
              <a:ext cx="6858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914383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4BACC6">
                      <a:lumMod val="75000"/>
                    </a:srgbClr>
                  </a:solidFill>
                  <a:latin typeface="Arial" pitchFamily="34" charset="0"/>
                  <a:cs typeface="Arial" pitchFamily="34" charset="0"/>
                </a:rPr>
                <a:t>with</a:t>
              </a:r>
              <a:endParaRPr lang="LID4096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151DA77-3C57-C391-B96D-77D9B75B482A}"/>
                </a:ext>
              </a:extLst>
            </p:cNvPr>
            <p:cNvSpPr txBox="1"/>
            <p:nvPr/>
          </p:nvSpPr>
          <p:spPr>
            <a:xfrm>
              <a:off x="3687132" y="2355798"/>
              <a:ext cx="5905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914383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4BACC6">
                      <a:lumMod val="75000"/>
                    </a:srgbClr>
                  </a:solidFill>
                  <a:latin typeface="Arial" pitchFamily="34" charset="0"/>
                  <a:cs typeface="Arial" pitchFamily="34" charset="0"/>
                </a:rPr>
                <a:t>and</a:t>
              </a:r>
              <a:endParaRPr lang="LID4096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0AC2B023-DBD8-9E94-58F5-CC4A028ED60D}"/>
              </a:ext>
            </a:extLst>
          </p:cNvPr>
          <p:cNvSpPr txBox="1"/>
          <p:nvPr/>
        </p:nvSpPr>
        <p:spPr>
          <a:xfrm>
            <a:off x="4635530" y="2032822"/>
            <a:ext cx="22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83" rtl="1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e</a:t>
            </a:r>
          </a:p>
          <a:p>
            <a:pPr algn="ctr" defTabSz="914383" rtl="1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e</a:t>
            </a:r>
          </a:p>
          <a:p>
            <a:pPr algn="ctr" defTabSz="914383" rtl="1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0E03CCB-2C95-0ACE-2D6A-812B3D2EBF5F}"/>
              </a:ext>
            </a:extLst>
          </p:cNvPr>
          <p:cNvSpPr txBox="1"/>
          <p:nvPr/>
        </p:nvSpPr>
        <p:spPr>
          <a:xfrm>
            <a:off x="5111781" y="1975673"/>
            <a:ext cx="228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83" rtl="1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s</a:t>
            </a:r>
          </a:p>
          <a:p>
            <a:pPr algn="ctr" defTabSz="914383" rtl="1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s</a:t>
            </a:r>
          </a:p>
          <a:p>
            <a:pPr algn="ctr" defTabSz="914383" rtl="1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e</a:t>
            </a:r>
          </a:p>
          <a:p>
            <a:pPr algn="ctr" defTabSz="914383" rtl="1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s</a:t>
            </a:r>
          </a:p>
          <a:p>
            <a:pPr algn="ctr" defTabSz="914383" rtl="1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s</a:t>
            </a:r>
          </a:p>
          <a:p>
            <a:pPr algn="ctr" defTabSz="914383" rtl="1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m</a:t>
            </a:r>
          </a:p>
          <a:p>
            <a:pPr algn="ctr" defTabSz="914383" rtl="1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e</a:t>
            </a:r>
          </a:p>
          <a:p>
            <a:pPr algn="ctr" defTabSz="914383" rtl="1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n</a:t>
            </a:r>
          </a:p>
          <a:p>
            <a:pPr algn="ctr" defTabSz="914383" rtl="1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t</a:t>
            </a:r>
          </a:p>
        </p:txBody>
      </p:sp>
      <p:pic>
        <p:nvPicPr>
          <p:cNvPr id="32" name="Picture 4">
            <a:extLst>
              <a:ext uri="{FF2B5EF4-FFF2-40B4-BE49-F238E27FC236}">
                <a16:creationId xmlns:a16="http://schemas.microsoft.com/office/drawing/2014/main" id="{AF183901-1B1B-2CD3-9853-C95D99BA9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375" y="836781"/>
            <a:ext cx="3594805" cy="53492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8FF40C6-F921-7812-9731-BF36AE29BBCB}"/>
              </a:ext>
            </a:extLst>
          </p:cNvPr>
          <p:cNvSpPr txBox="1"/>
          <p:nvPr/>
        </p:nvSpPr>
        <p:spPr>
          <a:xfrm>
            <a:off x="1108885" y="5110344"/>
            <a:ext cx="61084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2000" dirty="0">
                <a:solidFill>
                  <a:srgbClr val="FFC000"/>
                </a:solidFill>
              </a:rPr>
              <a:t>Prof. Yael Fisher</a:t>
            </a:r>
          </a:p>
          <a:p>
            <a:pPr>
              <a:buNone/>
            </a:pPr>
            <a:r>
              <a:rPr lang="en-GB" sz="2000" dirty="0">
                <a:solidFill>
                  <a:srgbClr val="FFC000"/>
                </a:solidFill>
              </a:rPr>
              <a:t>Achva Academic College, Israel</a:t>
            </a:r>
          </a:p>
          <a:p>
            <a:r>
              <a:rPr lang="en-GB" sz="2000" dirty="0">
                <a:solidFill>
                  <a:srgbClr val="FFC000"/>
                </a:solidFill>
              </a:rPr>
              <a:t>The Learning Ideas Conference - NY 2025</a:t>
            </a:r>
          </a:p>
        </p:txBody>
      </p:sp>
    </p:spTree>
    <p:extLst>
      <p:ext uri="{BB962C8B-B14F-4D97-AF65-F5344CB8AC3E}">
        <p14:creationId xmlns:p14="http://schemas.microsoft.com/office/powerpoint/2010/main" val="39443518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2B31929-F9E0-A6F3-9F8E-9C88EB015122}"/>
              </a:ext>
            </a:extLst>
          </p:cNvPr>
          <p:cNvGrpSpPr/>
          <p:nvPr/>
        </p:nvGrpSpPr>
        <p:grpSpPr>
          <a:xfrm>
            <a:off x="602776" y="407901"/>
            <a:ext cx="10986448" cy="6209731"/>
            <a:chOff x="627800" y="423091"/>
            <a:chExt cx="10986448" cy="620973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B099380-1673-F819-AB9A-DAE28B09A7BF}"/>
                </a:ext>
              </a:extLst>
            </p:cNvPr>
            <p:cNvSpPr/>
            <p:nvPr/>
          </p:nvSpPr>
          <p:spPr>
            <a:xfrm>
              <a:off x="793952" y="601447"/>
              <a:ext cx="10654145" cy="5853018"/>
            </a:xfrm>
            <a:prstGeom prst="rect">
              <a:avLst/>
            </a:prstGeom>
            <a:gradFill rotWithShape="1">
              <a:gsLst>
                <a:gs pos="0">
                  <a:sysClr val="windowText" lastClr="000000">
                    <a:shade val="51000"/>
                    <a:satMod val="130000"/>
                  </a:sysClr>
                </a:gs>
                <a:gs pos="80000">
                  <a:sysClr val="windowText" lastClr="000000">
                    <a:shade val="93000"/>
                    <a:satMod val="130000"/>
                  </a:sysClr>
                </a:gs>
                <a:gs pos="100000">
                  <a:sysClr val="windowText" lastClr="000000">
                    <a:shade val="94000"/>
                    <a:satMod val="135000"/>
                  </a:sys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algn="ctr" defTabSz="914383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LID4096" kern="0" dirty="0">
                <a:solidFill>
                  <a:prstClr val="white"/>
                </a:solidFill>
                <a:latin typeface="Tahoma"/>
                <a:cs typeface="Tahoma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9BAB3B3-BC35-42B4-6BBE-5DA80F74D144}"/>
                </a:ext>
              </a:extLst>
            </p:cNvPr>
            <p:cNvSpPr/>
            <p:nvPr/>
          </p:nvSpPr>
          <p:spPr>
            <a:xfrm>
              <a:off x="627800" y="423091"/>
              <a:ext cx="10986448" cy="6209731"/>
            </a:xfrm>
            <a:prstGeom prst="rect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pic>
        <p:nvPicPr>
          <p:cNvPr id="6" name="Picture 2" descr="Как научиться не ненавидеть своего ребенка | Петрозаводск ГОВОРИТ | Газета  &quot;Петрозаводск&quot; online | Новости Петрозаводска и Карелии">
            <a:extLst>
              <a:ext uri="{FF2B5EF4-FFF2-40B4-BE49-F238E27FC236}">
                <a16:creationId xmlns:a16="http://schemas.microsoft.com/office/drawing/2014/main" id="{814ABCA8-1BFD-1014-CF2E-302B4E0B9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772" y="1239780"/>
            <a:ext cx="7403055" cy="42327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D307BD-061E-1E69-7123-12A351F5ED53}"/>
              </a:ext>
            </a:extLst>
          </p:cNvPr>
          <p:cNvSpPr txBox="1"/>
          <p:nvPr/>
        </p:nvSpPr>
        <p:spPr>
          <a:xfrm>
            <a:off x="3319577" y="5650902"/>
            <a:ext cx="5323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FFC000"/>
                </a:solidFill>
                <a:latin typeface="+mj-lt"/>
              </a:rPr>
              <a:t>Reassurance for Building Personal Resilience </a:t>
            </a:r>
            <a:endParaRPr lang="LID4096" sz="2000" dirty="0">
              <a:solidFill>
                <a:srgbClr val="FFC000"/>
              </a:solidFill>
              <a:latin typeface="+mj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37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DD421AE-5D38-02E7-3365-37C8949E416A}"/>
              </a:ext>
            </a:extLst>
          </p:cNvPr>
          <p:cNvGrpSpPr/>
          <p:nvPr/>
        </p:nvGrpSpPr>
        <p:grpSpPr>
          <a:xfrm>
            <a:off x="602776" y="407901"/>
            <a:ext cx="10986448" cy="6209731"/>
            <a:chOff x="627800" y="423091"/>
            <a:chExt cx="10986448" cy="620973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0B08971-7AFE-50E7-377E-2FFDBB9E1B2C}"/>
                </a:ext>
              </a:extLst>
            </p:cNvPr>
            <p:cNvSpPr/>
            <p:nvPr/>
          </p:nvSpPr>
          <p:spPr>
            <a:xfrm>
              <a:off x="793952" y="601447"/>
              <a:ext cx="10654145" cy="5853018"/>
            </a:xfrm>
            <a:prstGeom prst="rect">
              <a:avLst/>
            </a:prstGeom>
            <a:gradFill rotWithShape="1">
              <a:gsLst>
                <a:gs pos="0">
                  <a:sysClr val="windowText" lastClr="000000">
                    <a:shade val="51000"/>
                    <a:satMod val="130000"/>
                  </a:sysClr>
                </a:gs>
                <a:gs pos="80000">
                  <a:sysClr val="windowText" lastClr="000000">
                    <a:shade val="93000"/>
                    <a:satMod val="130000"/>
                  </a:sysClr>
                </a:gs>
                <a:gs pos="100000">
                  <a:sysClr val="windowText" lastClr="000000">
                    <a:shade val="94000"/>
                    <a:satMod val="135000"/>
                  </a:sys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algn="ctr" defTabSz="914383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LID4096" kern="0" dirty="0">
                <a:solidFill>
                  <a:prstClr val="white"/>
                </a:solidFill>
                <a:latin typeface="Tahoma"/>
                <a:cs typeface="Tahoma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258D5A-8B8D-DA79-9CA5-0D262C1E7D86}"/>
                </a:ext>
              </a:extLst>
            </p:cNvPr>
            <p:cNvSpPr/>
            <p:nvPr/>
          </p:nvSpPr>
          <p:spPr>
            <a:xfrm>
              <a:off x="627800" y="423091"/>
              <a:ext cx="10986448" cy="6209731"/>
            </a:xfrm>
            <a:prstGeom prst="rect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3081743-A079-2865-F0F3-3FD4169C8808}"/>
              </a:ext>
            </a:extLst>
          </p:cNvPr>
          <p:cNvSpPr txBox="1"/>
          <p:nvPr/>
        </p:nvSpPr>
        <p:spPr>
          <a:xfrm>
            <a:off x="693877" y="2399526"/>
            <a:ext cx="16054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rtl="1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L</a:t>
            </a:r>
            <a:r>
              <a:rPr lang="en-US" sz="4000" baseline="-2500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Arial" pitchFamily="34" charset="0"/>
                <a:cs typeface="Arial" pitchFamily="34" charset="0"/>
              </a:rPr>
              <a:t> w </a:t>
            </a:r>
            <a:r>
              <a:rPr lang="en-US" sz="400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Arial" pitchFamily="34" charset="0"/>
                <a:cs typeface="Arial" pitchFamily="34" charset="0"/>
              </a:rPr>
              <a:t>T</a:t>
            </a:r>
            <a:endParaRPr lang="LID4096" sz="4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716B3A6-E2E2-0994-5B8D-CFB3DCFEE805}"/>
              </a:ext>
            </a:extLst>
          </p:cNvPr>
          <p:cNvGrpSpPr/>
          <p:nvPr/>
        </p:nvGrpSpPr>
        <p:grpSpPr>
          <a:xfrm>
            <a:off x="1023813" y="723124"/>
            <a:ext cx="945570" cy="1676402"/>
            <a:chOff x="727364" y="1230320"/>
            <a:chExt cx="2549237" cy="4599709"/>
          </a:xfrm>
        </p:grpSpPr>
        <p:pic>
          <p:nvPicPr>
            <p:cNvPr id="7" name="Picture 6" descr="A yellow door in a dark room&#10;&#10;AI-generated content may be incorrect.">
              <a:extLst>
                <a:ext uri="{FF2B5EF4-FFF2-40B4-BE49-F238E27FC236}">
                  <a16:creationId xmlns:a16="http://schemas.microsoft.com/office/drawing/2014/main" id="{859ECB4D-EB37-5368-6C22-CB34F515EB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79" t="1632" r="24706" b="8125"/>
            <a:stretch/>
          </p:blipFill>
          <p:spPr>
            <a:xfrm>
              <a:off x="727364" y="1230320"/>
              <a:ext cx="2549237" cy="459970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ACF1811-E117-10A6-470E-18A0B0DC6FC7}"/>
                </a:ext>
              </a:extLst>
            </p:cNvPr>
            <p:cNvSpPr txBox="1"/>
            <p:nvPr/>
          </p:nvSpPr>
          <p:spPr>
            <a:xfrm>
              <a:off x="1711038" y="2409251"/>
              <a:ext cx="581889" cy="1013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+mj-lt"/>
                </a:rPr>
                <a:t>6</a:t>
              </a:r>
              <a:endParaRPr lang="LID4096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5BD0AD0-2955-E6FE-815D-EDAB46B5431A}"/>
              </a:ext>
            </a:extLst>
          </p:cNvPr>
          <p:cNvSpPr txBox="1"/>
          <p:nvPr/>
        </p:nvSpPr>
        <p:spPr>
          <a:xfrm>
            <a:off x="757025" y="3338480"/>
            <a:ext cx="1694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83" rtl="1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Learning with Technology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6FF453-A0EB-8F19-38E9-2808BB32DF0B}"/>
              </a:ext>
            </a:extLst>
          </p:cNvPr>
          <p:cNvSpPr/>
          <p:nvPr/>
        </p:nvSpPr>
        <p:spPr>
          <a:xfrm>
            <a:off x="4480832" y="897738"/>
            <a:ext cx="328038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914400" rtl="1" fontAlgn="base">
              <a:spcBef>
                <a:spcPct val="0"/>
              </a:spcBef>
              <a:spcAft>
                <a:spcPct val="0"/>
              </a:spcAft>
            </a:pPr>
            <a:r>
              <a:rPr lang="en-US" sz="405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T  L  </a:t>
            </a:r>
            <a:r>
              <a:rPr lang="en-US" sz="4050" baseline="-2500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w </a:t>
            </a:r>
            <a:r>
              <a:rPr lang="en-US" sz="405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T </a:t>
            </a:r>
            <a:r>
              <a:rPr lang="en-US" sz="4050" baseline="3000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&amp; </a:t>
            </a:r>
            <a:r>
              <a:rPr lang="en-US" sz="405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P A</a:t>
            </a:r>
          </a:p>
        </p:txBody>
      </p:sp>
      <p:pic>
        <p:nvPicPr>
          <p:cNvPr id="11" name="Picture 10" descr="A robot in front of a screen&#10;&#10;AI-generated content may be incorrect.">
            <a:extLst>
              <a:ext uri="{FF2B5EF4-FFF2-40B4-BE49-F238E27FC236}">
                <a16:creationId xmlns:a16="http://schemas.microsoft.com/office/drawing/2014/main" id="{14EC8BF2-56C4-8EB8-0C3E-873B3FA23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1918" y="2133244"/>
            <a:ext cx="3191788" cy="3191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ECF3E18E-AF72-8C78-D7E0-BE4C10D3C6A0}"/>
              </a:ext>
            </a:extLst>
          </p:cNvPr>
          <p:cNvSpPr/>
          <p:nvPr/>
        </p:nvSpPr>
        <p:spPr>
          <a:xfrm>
            <a:off x="7006888" y="3538693"/>
            <a:ext cx="1202499" cy="569934"/>
          </a:xfrm>
          <a:prstGeom prst="rightArrow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4879E8F-1C0F-4A1C-7D2E-A4A4D2C7F78E}"/>
              </a:ext>
            </a:extLst>
          </p:cNvPr>
          <p:cNvSpPr/>
          <p:nvPr/>
        </p:nvSpPr>
        <p:spPr>
          <a:xfrm>
            <a:off x="8527139" y="3354532"/>
            <a:ext cx="13506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0"/>
                <a:solidFill>
                  <a:srgbClr val="FFC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Quattrocento Sans" panose="020B0502050000020003" pitchFamily="34" charset="0"/>
              </a:rPr>
              <a:t>ERT</a:t>
            </a:r>
          </a:p>
        </p:txBody>
      </p:sp>
    </p:spTree>
    <p:extLst>
      <p:ext uri="{BB962C8B-B14F-4D97-AF65-F5344CB8AC3E}">
        <p14:creationId xmlns:p14="http://schemas.microsoft.com/office/powerpoint/2010/main" val="429158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BF5EF66-405D-878A-5AB1-7DC95379C05B}"/>
              </a:ext>
            </a:extLst>
          </p:cNvPr>
          <p:cNvGrpSpPr/>
          <p:nvPr/>
        </p:nvGrpSpPr>
        <p:grpSpPr>
          <a:xfrm>
            <a:off x="602776" y="407901"/>
            <a:ext cx="10986448" cy="6209731"/>
            <a:chOff x="627800" y="423091"/>
            <a:chExt cx="10986448" cy="620973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813106B-F6F1-72A0-44C8-53D80E08DF5F}"/>
                </a:ext>
              </a:extLst>
            </p:cNvPr>
            <p:cNvSpPr/>
            <p:nvPr/>
          </p:nvSpPr>
          <p:spPr>
            <a:xfrm>
              <a:off x="793952" y="601447"/>
              <a:ext cx="10654145" cy="5853018"/>
            </a:xfrm>
            <a:prstGeom prst="rect">
              <a:avLst/>
            </a:prstGeom>
            <a:gradFill rotWithShape="1">
              <a:gsLst>
                <a:gs pos="0">
                  <a:sysClr val="windowText" lastClr="000000">
                    <a:shade val="51000"/>
                    <a:satMod val="130000"/>
                  </a:sysClr>
                </a:gs>
                <a:gs pos="80000">
                  <a:sysClr val="windowText" lastClr="000000">
                    <a:shade val="93000"/>
                    <a:satMod val="130000"/>
                  </a:sysClr>
                </a:gs>
                <a:gs pos="100000">
                  <a:sysClr val="windowText" lastClr="000000">
                    <a:shade val="94000"/>
                    <a:satMod val="135000"/>
                  </a:sys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algn="ctr" defTabSz="914383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LID4096" kern="0" dirty="0">
                <a:solidFill>
                  <a:prstClr val="white"/>
                </a:solidFill>
                <a:latin typeface="Tahoma"/>
                <a:cs typeface="Tahoma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5EC4AC4-1FFB-06BE-59D4-AE2FE73A9678}"/>
                </a:ext>
              </a:extLst>
            </p:cNvPr>
            <p:cNvSpPr/>
            <p:nvPr/>
          </p:nvSpPr>
          <p:spPr>
            <a:xfrm>
              <a:off x="627800" y="423091"/>
              <a:ext cx="10986448" cy="6209731"/>
            </a:xfrm>
            <a:prstGeom prst="rect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pic>
        <p:nvPicPr>
          <p:cNvPr id="8" name="Picture 7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C10552D5-E85A-37D2-EDE6-66238FCB2A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546" y="2251364"/>
            <a:ext cx="3311236" cy="33112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6BB0D9-8C99-37A6-7737-F6D2004FC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4021" y="1295400"/>
            <a:ext cx="3715268" cy="6382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2DAF9E-0F57-1212-A8E7-1DE7566799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3214" y="2381091"/>
            <a:ext cx="5380149" cy="3051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471076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394EB4A-C7D5-61A1-6486-DD0104099235}"/>
              </a:ext>
            </a:extLst>
          </p:cNvPr>
          <p:cNvGrpSpPr/>
          <p:nvPr/>
        </p:nvGrpSpPr>
        <p:grpSpPr>
          <a:xfrm>
            <a:off x="602776" y="407901"/>
            <a:ext cx="10986448" cy="6209731"/>
            <a:chOff x="627800" y="423091"/>
            <a:chExt cx="10986448" cy="620973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07A6EDB-1A6B-5CD9-35A5-B7D93616B1AF}"/>
                </a:ext>
              </a:extLst>
            </p:cNvPr>
            <p:cNvSpPr/>
            <p:nvPr/>
          </p:nvSpPr>
          <p:spPr>
            <a:xfrm>
              <a:off x="793952" y="601447"/>
              <a:ext cx="10654145" cy="5853018"/>
            </a:xfrm>
            <a:prstGeom prst="rect">
              <a:avLst/>
            </a:prstGeom>
            <a:gradFill rotWithShape="1">
              <a:gsLst>
                <a:gs pos="0">
                  <a:sysClr val="windowText" lastClr="000000">
                    <a:shade val="51000"/>
                    <a:satMod val="130000"/>
                  </a:sysClr>
                </a:gs>
                <a:gs pos="80000">
                  <a:sysClr val="windowText" lastClr="000000">
                    <a:shade val="93000"/>
                    <a:satMod val="130000"/>
                  </a:sysClr>
                </a:gs>
                <a:gs pos="100000">
                  <a:sysClr val="windowText" lastClr="000000">
                    <a:shade val="94000"/>
                    <a:satMod val="135000"/>
                  </a:sys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algn="ctr" defTabSz="914383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LID4096" kern="0" dirty="0">
                <a:solidFill>
                  <a:prstClr val="white"/>
                </a:solidFill>
                <a:latin typeface="Tahoma"/>
                <a:cs typeface="Tahoma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5A52A8A-C3A8-9C78-64FD-54DF43D72E5F}"/>
                </a:ext>
              </a:extLst>
            </p:cNvPr>
            <p:cNvSpPr/>
            <p:nvPr/>
          </p:nvSpPr>
          <p:spPr>
            <a:xfrm>
              <a:off x="627800" y="423091"/>
              <a:ext cx="10986448" cy="6209731"/>
            </a:xfrm>
            <a:prstGeom prst="rect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B997E7E-E7C8-653F-6A00-D69EEAB7CB89}"/>
              </a:ext>
            </a:extLst>
          </p:cNvPr>
          <p:cNvSpPr txBox="1"/>
          <p:nvPr/>
        </p:nvSpPr>
        <p:spPr>
          <a:xfrm>
            <a:off x="693877" y="2399526"/>
            <a:ext cx="16054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rtl="1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L</a:t>
            </a:r>
            <a:r>
              <a:rPr lang="en-US" sz="4000" baseline="-2500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Arial" pitchFamily="34" charset="0"/>
                <a:cs typeface="Arial" pitchFamily="34" charset="0"/>
              </a:rPr>
              <a:t> w </a:t>
            </a:r>
            <a:r>
              <a:rPr lang="en-US" sz="400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Arial" pitchFamily="34" charset="0"/>
                <a:cs typeface="Arial" pitchFamily="34" charset="0"/>
              </a:rPr>
              <a:t>T</a:t>
            </a:r>
            <a:endParaRPr lang="LID4096" sz="4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84B022E-4CA2-46D0-B60C-F01F45CF06E2}"/>
              </a:ext>
            </a:extLst>
          </p:cNvPr>
          <p:cNvGrpSpPr/>
          <p:nvPr/>
        </p:nvGrpSpPr>
        <p:grpSpPr>
          <a:xfrm>
            <a:off x="1023813" y="723124"/>
            <a:ext cx="945570" cy="1676402"/>
            <a:chOff x="727364" y="1230320"/>
            <a:chExt cx="2549237" cy="4599709"/>
          </a:xfrm>
        </p:grpSpPr>
        <p:pic>
          <p:nvPicPr>
            <p:cNvPr id="7" name="Picture 6" descr="A yellow door in a dark room&#10;&#10;AI-generated content may be incorrect.">
              <a:extLst>
                <a:ext uri="{FF2B5EF4-FFF2-40B4-BE49-F238E27FC236}">
                  <a16:creationId xmlns:a16="http://schemas.microsoft.com/office/drawing/2014/main" id="{6E7AC5D1-4E95-87FC-0820-F5232F4D5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79" t="1632" r="24706" b="8125"/>
            <a:stretch/>
          </p:blipFill>
          <p:spPr>
            <a:xfrm>
              <a:off x="727364" y="1230320"/>
              <a:ext cx="2549237" cy="459970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6159A1D-C31B-C7D3-1543-95CDF37B3C35}"/>
                </a:ext>
              </a:extLst>
            </p:cNvPr>
            <p:cNvSpPr txBox="1"/>
            <p:nvPr/>
          </p:nvSpPr>
          <p:spPr>
            <a:xfrm>
              <a:off x="1711038" y="2409251"/>
              <a:ext cx="581889" cy="1013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+mj-lt"/>
                </a:rPr>
                <a:t>6</a:t>
              </a:r>
              <a:endParaRPr lang="LID4096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65ED4FE-48A1-B98A-C00B-113FBB6EEA6C}"/>
              </a:ext>
            </a:extLst>
          </p:cNvPr>
          <p:cNvSpPr txBox="1"/>
          <p:nvPr/>
        </p:nvSpPr>
        <p:spPr>
          <a:xfrm>
            <a:off x="757025" y="3338480"/>
            <a:ext cx="1694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83" rtl="1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Learning with Technology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0E6F1B-A2C3-6062-35A6-6C1645E59BAC}"/>
              </a:ext>
            </a:extLst>
          </p:cNvPr>
          <p:cNvSpPr/>
          <p:nvPr/>
        </p:nvSpPr>
        <p:spPr>
          <a:xfrm>
            <a:off x="4480832" y="897738"/>
            <a:ext cx="328038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914400" rtl="1" fontAlgn="base">
              <a:spcBef>
                <a:spcPct val="0"/>
              </a:spcBef>
              <a:spcAft>
                <a:spcPct val="0"/>
              </a:spcAft>
            </a:pPr>
            <a:r>
              <a:rPr lang="en-US" sz="405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T  L  </a:t>
            </a:r>
            <a:r>
              <a:rPr lang="en-US" sz="4050" baseline="-2500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w </a:t>
            </a:r>
            <a:r>
              <a:rPr lang="en-US" sz="405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T </a:t>
            </a:r>
            <a:r>
              <a:rPr lang="en-US" sz="4050" baseline="3000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&amp; </a:t>
            </a:r>
            <a:r>
              <a:rPr lang="en-US" sz="405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P A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E2125BFA-77A0-42E5-89D7-4A802489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167" y="2187844"/>
            <a:ext cx="3013364" cy="30133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group of tanks driving through a desert&#10;&#10;AI-generated content may be incorrect.">
            <a:extLst>
              <a:ext uri="{FF2B5EF4-FFF2-40B4-BE49-F238E27FC236}">
                <a16:creationId xmlns:a16="http://schemas.microsoft.com/office/drawing/2014/main" id="{009BE78F-2FAD-2D0F-70C6-F3BFF4DE8C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2324" y="1694593"/>
            <a:ext cx="1066741" cy="1066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A road with cars in a hole in the ground&#10;&#10;AI-generated content may be incorrect.">
            <a:extLst>
              <a:ext uri="{FF2B5EF4-FFF2-40B4-BE49-F238E27FC236}">
                <a16:creationId xmlns:a16="http://schemas.microsoft.com/office/drawing/2014/main" id="{7346D73D-0BE3-7D96-794E-A63CA27D7A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2071" y="1670555"/>
            <a:ext cx="1114817" cy="1114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Waves crashing waves on a rocky beach&#10;&#10;AI-generated content may be incorrect.">
            <a:extLst>
              <a:ext uri="{FF2B5EF4-FFF2-40B4-BE49-F238E27FC236}">
                <a16:creationId xmlns:a16="http://schemas.microsoft.com/office/drawing/2014/main" id="{6F6159E4-D3D5-59C7-A0BB-7C15F293AE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8737" y="1694593"/>
            <a:ext cx="1066740" cy="1066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A close-up of a virus&#10;&#10;AI-generated content may be incorrect.">
            <a:extLst>
              <a:ext uri="{FF2B5EF4-FFF2-40B4-BE49-F238E27FC236}">
                <a16:creationId xmlns:a16="http://schemas.microsoft.com/office/drawing/2014/main" id="{308B7120-661F-924A-59F1-F7C5BCF02E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477" y="1674746"/>
            <a:ext cx="1106435" cy="1106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18613DC-8F7F-E8EA-1635-C44CF8AAD41D}"/>
              </a:ext>
            </a:extLst>
          </p:cNvPr>
          <p:cNvSpPr txBox="1"/>
          <p:nvPr/>
        </p:nvSpPr>
        <p:spPr>
          <a:xfrm>
            <a:off x="6042502" y="1930336"/>
            <a:ext cx="3444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cap="none" spc="50" dirty="0">
                <a:ln w="0"/>
                <a:solidFill>
                  <a:schemeClr val="bg2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Quattrocento Sans" panose="020B0502050000020003" pitchFamily="34" charset="0"/>
              </a:rPr>
              <a:t>E</a:t>
            </a:r>
            <a:endParaRPr lang="LID4096" sz="4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33310C-C371-8FBD-A85C-ED87057117F6}"/>
              </a:ext>
            </a:extLst>
          </p:cNvPr>
          <p:cNvSpPr txBox="1"/>
          <p:nvPr/>
        </p:nvSpPr>
        <p:spPr>
          <a:xfrm>
            <a:off x="6098869" y="3281167"/>
            <a:ext cx="3444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cap="none" spc="50" dirty="0">
                <a:ln w="0"/>
                <a:solidFill>
                  <a:schemeClr val="bg2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Quattrocento Sans" panose="020B0502050000020003" pitchFamily="34" charset="0"/>
              </a:rPr>
              <a:t>R</a:t>
            </a:r>
            <a:endParaRPr lang="LID4096" sz="4800" dirty="0"/>
          </a:p>
        </p:txBody>
      </p:sp>
      <p:pic>
        <p:nvPicPr>
          <p:cNvPr id="18" name="Picture 17" descr="A computer on a desk&#10;&#10;AI-generated content may be incorrect.">
            <a:extLst>
              <a:ext uri="{FF2B5EF4-FFF2-40B4-BE49-F238E27FC236}">
                <a16:creationId xmlns:a16="http://schemas.microsoft.com/office/drawing/2014/main" id="{53EDB45A-E30C-4B34-B434-BD4CA4751D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068" y="2805219"/>
            <a:ext cx="1832715" cy="1832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194AD94-233B-AA85-D8E0-0400811609B5}"/>
              </a:ext>
            </a:extLst>
          </p:cNvPr>
          <p:cNvSpPr txBox="1"/>
          <p:nvPr/>
        </p:nvSpPr>
        <p:spPr>
          <a:xfrm>
            <a:off x="6098868" y="5201208"/>
            <a:ext cx="3444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cap="none" spc="50" dirty="0">
                <a:ln w="0"/>
                <a:solidFill>
                  <a:schemeClr val="bg2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Quattrocento Sans" panose="020B0502050000020003" pitchFamily="34" charset="0"/>
              </a:rPr>
              <a:t>T</a:t>
            </a:r>
            <a:endParaRPr lang="LID4096" sz="4800" dirty="0"/>
          </a:p>
        </p:txBody>
      </p:sp>
      <p:pic>
        <p:nvPicPr>
          <p:cNvPr id="20" name="Picture 19" descr="A teacher teaching a class&#10;&#10;AI-generated content may be incorrect.">
            <a:extLst>
              <a:ext uri="{FF2B5EF4-FFF2-40B4-BE49-F238E27FC236}">
                <a16:creationId xmlns:a16="http://schemas.microsoft.com/office/drawing/2014/main" id="{485BA232-39CC-CEC4-9EF1-FEDEE50E67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953" y="4560770"/>
            <a:ext cx="1614943" cy="1614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040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A57BC4E-FC70-A040-17BC-31A42FF31466}"/>
              </a:ext>
            </a:extLst>
          </p:cNvPr>
          <p:cNvGrpSpPr/>
          <p:nvPr/>
        </p:nvGrpSpPr>
        <p:grpSpPr>
          <a:xfrm>
            <a:off x="602776" y="407901"/>
            <a:ext cx="10986448" cy="6209731"/>
            <a:chOff x="627800" y="423091"/>
            <a:chExt cx="10986448" cy="620973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41B4643-DE52-7503-6D82-D6CCC5EBC10B}"/>
                </a:ext>
              </a:extLst>
            </p:cNvPr>
            <p:cNvSpPr/>
            <p:nvPr/>
          </p:nvSpPr>
          <p:spPr>
            <a:xfrm>
              <a:off x="793952" y="601447"/>
              <a:ext cx="10654145" cy="5853018"/>
            </a:xfrm>
            <a:prstGeom prst="rect">
              <a:avLst/>
            </a:prstGeom>
            <a:gradFill rotWithShape="1">
              <a:gsLst>
                <a:gs pos="0">
                  <a:sysClr val="windowText" lastClr="000000">
                    <a:shade val="51000"/>
                    <a:satMod val="130000"/>
                  </a:sysClr>
                </a:gs>
                <a:gs pos="80000">
                  <a:sysClr val="windowText" lastClr="000000">
                    <a:shade val="93000"/>
                    <a:satMod val="130000"/>
                  </a:sysClr>
                </a:gs>
                <a:gs pos="100000">
                  <a:sysClr val="windowText" lastClr="000000">
                    <a:shade val="94000"/>
                    <a:satMod val="135000"/>
                  </a:sys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algn="ctr" defTabSz="914383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LID4096" kern="0" dirty="0">
                <a:solidFill>
                  <a:prstClr val="white"/>
                </a:solidFill>
                <a:latin typeface="Tahoma"/>
                <a:cs typeface="Tahoma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2E95FCA-27C9-AD65-7DE1-AC72CAB96809}"/>
                </a:ext>
              </a:extLst>
            </p:cNvPr>
            <p:cNvSpPr/>
            <p:nvPr/>
          </p:nvSpPr>
          <p:spPr>
            <a:xfrm>
              <a:off x="627800" y="423091"/>
              <a:ext cx="10986448" cy="6209731"/>
            </a:xfrm>
            <a:prstGeom prst="rect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C92D15D-79B4-3187-BAD3-57D88EDC3BFC}"/>
              </a:ext>
            </a:extLst>
          </p:cNvPr>
          <p:cNvSpPr txBox="1"/>
          <p:nvPr/>
        </p:nvSpPr>
        <p:spPr>
          <a:xfrm>
            <a:off x="693877" y="2399526"/>
            <a:ext cx="16054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rtl="1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L</a:t>
            </a:r>
            <a:r>
              <a:rPr lang="en-US" sz="4000" baseline="-2500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Arial" pitchFamily="34" charset="0"/>
                <a:cs typeface="Arial" pitchFamily="34" charset="0"/>
              </a:rPr>
              <a:t> w </a:t>
            </a:r>
            <a:r>
              <a:rPr lang="en-US" sz="400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Arial" pitchFamily="34" charset="0"/>
                <a:cs typeface="Arial" pitchFamily="34" charset="0"/>
              </a:rPr>
              <a:t>T</a:t>
            </a:r>
            <a:endParaRPr lang="LID4096" sz="4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9C937AB-73EF-4D49-32EA-39107A2EA7F8}"/>
              </a:ext>
            </a:extLst>
          </p:cNvPr>
          <p:cNvGrpSpPr/>
          <p:nvPr/>
        </p:nvGrpSpPr>
        <p:grpSpPr>
          <a:xfrm>
            <a:off x="1023813" y="723124"/>
            <a:ext cx="945570" cy="1676402"/>
            <a:chOff x="727364" y="1230320"/>
            <a:chExt cx="2549237" cy="4599709"/>
          </a:xfrm>
        </p:grpSpPr>
        <p:pic>
          <p:nvPicPr>
            <p:cNvPr id="7" name="Picture 6" descr="A yellow door in a dark room&#10;&#10;AI-generated content may be incorrect.">
              <a:extLst>
                <a:ext uri="{FF2B5EF4-FFF2-40B4-BE49-F238E27FC236}">
                  <a16:creationId xmlns:a16="http://schemas.microsoft.com/office/drawing/2014/main" id="{9FD3B0F4-56AF-BA7A-7827-497480284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79" t="1632" r="24706" b="8125"/>
            <a:stretch/>
          </p:blipFill>
          <p:spPr>
            <a:xfrm>
              <a:off x="727364" y="1230320"/>
              <a:ext cx="2549237" cy="459970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0245C4B-27BB-C70B-3F69-01B5F93ABD1D}"/>
                </a:ext>
              </a:extLst>
            </p:cNvPr>
            <p:cNvSpPr txBox="1"/>
            <p:nvPr/>
          </p:nvSpPr>
          <p:spPr>
            <a:xfrm>
              <a:off x="1711038" y="2409251"/>
              <a:ext cx="581889" cy="1013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+mj-lt"/>
                </a:rPr>
                <a:t>6</a:t>
              </a:r>
              <a:endParaRPr lang="LID4096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4DA4E5C-18EC-2F85-B6FF-ACEA0BE087BE}"/>
              </a:ext>
            </a:extLst>
          </p:cNvPr>
          <p:cNvSpPr txBox="1"/>
          <p:nvPr/>
        </p:nvSpPr>
        <p:spPr>
          <a:xfrm>
            <a:off x="757025" y="3338480"/>
            <a:ext cx="1694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83" rtl="1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Learning with Technology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EC978C-496E-F5F8-B9B7-96049CD991D9}"/>
              </a:ext>
            </a:extLst>
          </p:cNvPr>
          <p:cNvSpPr txBox="1"/>
          <p:nvPr/>
        </p:nvSpPr>
        <p:spPr>
          <a:xfrm>
            <a:off x="3777810" y="2025955"/>
            <a:ext cx="4419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1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C000"/>
                </a:solidFill>
                <a:latin typeface="+mj-lt"/>
                <a:cs typeface="Tahoma"/>
              </a:rPr>
              <a:t>Asynchronous online e-learning unit</a:t>
            </a:r>
            <a:endParaRPr lang="LID4096" dirty="0">
              <a:solidFill>
                <a:srgbClr val="FFC000"/>
              </a:solidFill>
              <a:latin typeface="+mj-lt"/>
              <a:cs typeface="Tahoma"/>
            </a:endParaRPr>
          </a:p>
        </p:txBody>
      </p:sp>
      <p:pic>
        <p:nvPicPr>
          <p:cNvPr id="11" name="Picture 10" descr="Moodle vulnerability exposed users to account takeoverSecurity Affairs">
            <a:extLst>
              <a:ext uri="{FF2B5EF4-FFF2-40B4-BE49-F238E27FC236}">
                <a16:creationId xmlns:a16="http://schemas.microsoft.com/office/drawing/2014/main" id="{D818846D-F3D5-4463-749B-CFDC469C2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379" y="3359472"/>
            <a:ext cx="2223424" cy="12506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BB579C-9F15-1612-6F24-BF728BECB469}"/>
              </a:ext>
            </a:extLst>
          </p:cNvPr>
          <p:cNvSpPr/>
          <p:nvPr/>
        </p:nvSpPr>
        <p:spPr>
          <a:xfrm>
            <a:off x="4136477" y="897738"/>
            <a:ext cx="328038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914400" rtl="1" fontAlgn="base">
              <a:spcBef>
                <a:spcPct val="0"/>
              </a:spcBef>
              <a:spcAft>
                <a:spcPct val="0"/>
              </a:spcAft>
            </a:pPr>
            <a:r>
              <a:rPr lang="en-US" sz="405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T  L  </a:t>
            </a:r>
            <a:r>
              <a:rPr lang="en-US" sz="4050" baseline="-2500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w </a:t>
            </a:r>
            <a:r>
              <a:rPr lang="en-US" sz="405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T </a:t>
            </a:r>
            <a:r>
              <a:rPr lang="en-US" sz="4050" baseline="3000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&amp; </a:t>
            </a:r>
            <a:r>
              <a:rPr lang="en-US" sz="405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P A</a:t>
            </a:r>
          </a:p>
        </p:txBody>
      </p:sp>
      <p:pic>
        <p:nvPicPr>
          <p:cNvPr id="14" name="Picture 13" descr="A group of colorful circles with white text&#10;&#10;AI-generated content may be incorrect.">
            <a:extLst>
              <a:ext uri="{FF2B5EF4-FFF2-40B4-BE49-F238E27FC236}">
                <a16:creationId xmlns:a16="http://schemas.microsoft.com/office/drawing/2014/main" id="{4607CF82-4D79-B471-B28C-6B5B17D0B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738" y="2573643"/>
            <a:ext cx="5811371" cy="3243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5753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9182EE8-9AF3-864B-1EA6-4EB2103C6520}"/>
              </a:ext>
            </a:extLst>
          </p:cNvPr>
          <p:cNvGrpSpPr/>
          <p:nvPr/>
        </p:nvGrpSpPr>
        <p:grpSpPr>
          <a:xfrm>
            <a:off x="602776" y="407901"/>
            <a:ext cx="10986448" cy="6209731"/>
            <a:chOff x="627800" y="423091"/>
            <a:chExt cx="10986448" cy="620973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3D6281F-934F-F91D-A887-0029C85CFC67}"/>
                </a:ext>
              </a:extLst>
            </p:cNvPr>
            <p:cNvSpPr/>
            <p:nvPr/>
          </p:nvSpPr>
          <p:spPr>
            <a:xfrm>
              <a:off x="793952" y="601447"/>
              <a:ext cx="10654145" cy="5853018"/>
            </a:xfrm>
            <a:prstGeom prst="rect">
              <a:avLst/>
            </a:prstGeom>
            <a:gradFill rotWithShape="1">
              <a:gsLst>
                <a:gs pos="0">
                  <a:sysClr val="windowText" lastClr="000000">
                    <a:shade val="51000"/>
                    <a:satMod val="130000"/>
                  </a:sysClr>
                </a:gs>
                <a:gs pos="80000">
                  <a:sysClr val="windowText" lastClr="000000">
                    <a:shade val="93000"/>
                    <a:satMod val="130000"/>
                  </a:sysClr>
                </a:gs>
                <a:gs pos="100000">
                  <a:sysClr val="windowText" lastClr="000000">
                    <a:shade val="94000"/>
                    <a:satMod val="135000"/>
                  </a:sys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algn="ctr" defTabSz="914383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LID4096" kern="0" dirty="0">
                <a:solidFill>
                  <a:prstClr val="white"/>
                </a:solidFill>
                <a:latin typeface="Tahoma"/>
                <a:cs typeface="Tahoma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3CD6863-7142-C2EA-BEFB-2F6159020355}"/>
                </a:ext>
              </a:extLst>
            </p:cNvPr>
            <p:cNvSpPr/>
            <p:nvPr/>
          </p:nvSpPr>
          <p:spPr>
            <a:xfrm>
              <a:off x="627800" y="423091"/>
              <a:ext cx="10986448" cy="6209731"/>
            </a:xfrm>
            <a:prstGeom prst="rect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BFABE1E-95B5-E01E-1B84-E0DE6183D7A5}"/>
              </a:ext>
            </a:extLst>
          </p:cNvPr>
          <p:cNvSpPr txBox="1"/>
          <p:nvPr/>
        </p:nvSpPr>
        <p:spPr>
          <a:xfrm>
            <a:off x="693877" y="2399526"/>
            <a:ext cx="16054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rtl="1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L</a:t>
            </a:r>
            <a:r>
              <a:rPr lang="en-US" sz="4000" baseline="-2500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Arial" pitchFamily="34" charset="0"/>
                <a:cs typeface="Arial" pitchFamily="34" charset="0"/>
              </a:rPr>
              <a:t> w </a:t>
            </a:r>
            <a:r>
              <a:rPr lang="en-US" sz="400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Arial" pitchFamily="34" charset="0"/>
                <a:cs typeface="Arial" pitchFamily="34" charset="0"/>
              </a:rPr>
              <a:t>T</a:t>
            </a:r>
            <a:endParaRPr lang="LID4096" sz="4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50D9DB7-A7E6-2882-B381-6B9CB1A02AE7}"/>
              </a:ext>
            </a:extLst>
          </p:cNvPr>
          <p:cNvGrpSpPr/>
          <p:nvPr/>
        </p:nvGrpSpPr>
        <p:grpSpPr>
          <a:xfrm>
            <a:off x="1023813" y="723124"/>
            <a:ext cx="945570" cy="1676402"/>
            <a:chOff x="727364" y="1230320"/>
            <a:chExt cx="2549237" cy="4599709"/>
          </a:xfrm>
        </p:grpSpPr>
        <p:pic>
          <p:nvPicPr>
            <p:cNvPr id="7" name="Picture 6" descr="A yellow door in a dark room&#10;&#10;AI-generated content may be incorrect.">
              <a:extLst>
                <a:ext uri="{FF2B5EF4-FFF2-40B4-BE49-F238E27FC236}">
                  <a16:creationId xmlns:a16="http://schemas.microsoft.com/office/drawing/2014/main" id="{725589EC-8AE1-1201-EE1B-3B85195BC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79" t="1632" r="24706" b="8125"/>
            <a:stretch/>
          </p:blipFill>
          <p:spPr>
            <a:xfrm>
              <a:off x="727364" y="1230320"/>
              <a:ext cx="2549237" cy="459970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7AE0375-5756-CC70-9BC7-61A75D13B459}"/>
                </a:ext>
              </a:extLst>
            </p:cNvPr>
            <p:cNvSpPr txBox="1"/>
            <p:nvPr/>
          </p:nvSpPr>
          <p:spPr>
            <a:xfrm>
              <a:off x="1711038" y="2409251"/>
              <a:ext cx="581889" cy="1013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dirty="0">
                  <a:solidFill>
                    <a:schemeClr val="bg1"/>
                  </a:solidFill>
                  <a:latin typeface="+mj-lt"/>
                </a:rPr>
                <a:t>6</a:t>
              </a:r>
              <a:endParaRPr lang="LID4096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32B9013-AA1F-9590-3DB1-04DB326B9595}"/>
              </a:ext>
            </a:extLst>
          </p:cNvPr>
          <p:cNvSpPr txBox="1"/>
          <p:nvPr/>
        </p:nvSpPr>
        <p:spPr>
          <a:xfrm>
            <a:off x="757025" y="3338480"/>
            <a:ext cx="1694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83" rtl="1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Learning with Technology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F68531-BB33-9E74-0FD3-16DCE634A9ED}"/>
              </a:ext>
            </a:extLst>
          </p:cNvPr>
          <p:cNvSpPr/>
          <p:nvPr/>
        </p:nvSpPr>
        <p:spPr>
          <a:xfrm>
            <a:off x="4480832" y="897738"/>
            <a:ext cx="328038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914400" rtl="1" fontAlgn="base">
              <a:spcBef>
                <a:spcPct val="0"/>
              </a:spcBef>
              <a:spcAft>
                <a:spcPct val="0"/>
              </a:spcAft>
            </a:pPr>
            <a:r>
              <a:rPr lang="en-US" sz="405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T  L  </a:t>
            </a:r>
            <a:r>
              <a:rPr lang="en-US" sz="4050" baseline="-2500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w </a:t>
            </a:r>
            <a:r>
              <a:rPr lang="en-US" sz="405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T </a:t>
            </a:r>
            <a:r>
              <a:rPr lang="en-US" sz="4050" baseline="3000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&amp; </a:t>
            </a:r>
            <a:r>
              <a:rPr lang="en-US" sz="405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P 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D2E27B-3BAF-1E0A-0F77-16E75DAB57E6}"/>
              </a:ext>
            </a:extLst>
          </p:cNvPr>
          <p:cNvSpPr txBox="1"/>
          <p:nvPr/>
        </p:nvSpPr>
        <p:spPr>
          <a:xfrm>
            <a:off x="2341733" y="1768591"/>
            <a:ext cx="3280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1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C000"/>
                </a:solidFill>
                <a:latin typeface="+mj-lt"/>
                <a:cs typeface="Tahoma"/>
              </a:rPr>
              <a:t>Synchronous online e-learning</a:t>
            </a:r>
            <a:endParaRPr lang="LID4096" dirty="0">
              <a:solidFill>
                <a:srgbClr val="FFC000"/>
              </a:solidFill>
              <a:latin typeface="+mj-lt"/>
              <a:cs typeface="Tahoma"/>
            </a:endParaRPr>
          </a:p>
        </p:txBody>
      </p:sp>
      <p:pic>
        <p:nvPicPr>
          <p:cNvPr id="15" name="Picture 6" descr="WhatsApp design feature means some encrypted messages could be read by  third party | WhatsApp | The Guardian">
            <a:extLst>
              <a:ext uri="{FF2B5EF4-FFF2-40B4-BE49-F238E27FC236}">
                <a16:creationId xmlns:a16="http://schemas.microsoft.com/office/drawing/2014/main" id="{B4C8EC62-D867-6275-36E7-B4FA57521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879" y="2802694"/>
            <a:ext cx="1428763" cy="10715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283FE8C-7295-9A35-6E27-027C0A56BE38}"/>
              </a:ext>
            </a:extLst>
          </p:cNvPr>
          <p:cNvSpPr txBox="1"/>
          <p:nvPr/>
        </p:nvSpPr>
        <p:spPr>
          <a:xfrm>
            <a:off x="5518651" y="1771949"/>
            <a:ext cx="5323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C000"/>
                </a:solidFill>
                <a:latin typeface="+mj-lt"/>
              </a:rPr>
              <a:t>Reassurance for Building Personal Resilience </a:t>
            </a:r>
            <a:endParaRPr lang="LID4096" dirty="0">
              <a:solidFill>
                <a:srgbClr val="FFC000"/>
              </a:solidFill>
              <a:latin typeface="+mj-l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BDCB8B5-CD62-E928-CBF7-073D553FE8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255" y="4136265"/>
            <a:ext cx="5692236" cy="1655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B8C1287-11B8-AA9E-559D-854A253992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6891" y="2251363"/>
            <a:ext cx="2347433" cy="3876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032950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6FC1481-E63C-4463-A3AD-7E224EF3FD36}"/>
              </a:ext>
            </a:extLst>
          </p:cNvPr>
          <p:cNvGrpSpPr/>
          <p:nvPr/>
        </p:nvGrpSpPr>
        <p:grpSpPr>
          <a:xfrm>
            <a:off x="602776" y="407901"/>
            <a:ext cx="10986448" cy="6209731"/>
            <a:chOff x="627800" y="423091"/>
            <a:chExt cx="10986448" cy="620973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B853909-D80C-99CF-5DCC-300A88344C03}"/>
                </a:ext>
              </a:extLst>
            </p:cNvPr>
            <p:cNvSpPr/>
            <p:nvPr/>
          </p:nvSpPr>
          <p:spPr>
            <a:xfrm>
              <a:off x="793952" y="601447"/>
              <a:ext cx="10654145" cy="5853018"/>
            </a:xfrm>
            <a:prstGeom prst="rect">
              <a:avLst/>
            </a:prstGeom>
            <a:gradFill rotWithShape="1">
              <a:gsLst>
                <a:gs pos="0">
                  <a:sysClr val="windowText" lastClr="000000">
                    <a:shade val="51000"/>
                    <a:satMod val="130000"/>
                  </a:sysClr>
                </a:gs>
                <a:gs pos="80000">
                  <a:sysClr val="windowText" lastClr="000000">
                    <a:shade val="93000"/>
                    <a:satMod val="130000"/>
                  </a:sysClr>
                </a:gs>
                <a:gs pos="100000">
                  <a:sysClr val="windowText" lastClr="000000">
                    <a:shade val="94000"/>
                    <a:satMod val="135000"/>
                  </a:sys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algn="ctr" defTabSz="914383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LID4096" kern="0" dirty="0">
                <a:solidFill>
                  <a:prstClr val="white"/>
                </a:solidFill>
                <a:latin typeface="Tahoma"/>
                <a:cs typeface="Tahoma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D2F80A0-C453-9981-4535-747806B30739}"/>
                </a:ext>
              </a:extLst>
            </p:cNvPr>
            <p:cNvSpPr/>
            <p:nvPr/>
          </p:nvSpPr>
          <p:spPr>
            <a:xfrm>
              <a:off x="627800" y="423091"/>
              <a:ext cx="10986448" cy="6209731"/>
            </a:xfrm>
            <a:prstGeom prst="rect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FFA91FD-E37C-32C6-9697-15ECBBB717CA}"/>
              </a:ext>
            </a:extLst>
          </p:cNvPr>
          <p:cNvGrpSpPr/>
          <p:nvPr/>
        </p:nvGrpSpPr>
        <p:grpSpPr>
          <a:xfrm>
            <a:off x="1023813" y="723124"/>
            <a:ext cx="945570" cy="1676402"/>
            <a:chOff x="727364" y="1230320"/>
            <a:chExt cx="2549237" cy="4599709"/>
          </a:xfrm>
        </p:grpSpPr>
        <p:pic>
          <p:nvPicPr>
            <p:cNvPr id="6" name="Picture 5" descr="A yellow door in a dark room&#10;&#10;AI-generated content may be incorrect.">
              <a:extLst>
                <a:ext uri="{FF2B5EF4-FFF2-40B4-BE49-F238E27FC236}">
                  <a16:creationId xmlns:a16="http://schemas.microsoft.com/office/drawing/2014/main" id="{6FCDD546-ED95-55FA-16B3-93B5440C7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79" t="1632" r="24706" b="8125"/>
            <a:stretch/>
          </p:blipFill>
          <p:spPr>
            <a:xfrm>
              <a:off x="727364" y="1230320"/>
              <a:ext cx="2549237" cy="459970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F42ADFF-C34E-6E2F-38A4-A17CA4192F24}"/>
                </a:ext>
              </a:extLst>
            </p:cNvPr>
            <p:cNvSpPr txBox="1"/>
            <p:nvPr/>
          </p:nvSpPr>
          <p:spPr>
            <a:xfrm>
              <a:off x="1711038" y="2409251"/>
              <a:ext cx="581889" cy="1013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dirty="0">
                  <a:solidFill>
                    <a:schemeClr val="bg1"/>
                  </a:solidFill>
                  <a:latin typeface="+mj-lt"/>
                </a:rPr>
                <a:t>7</a:t>
              </a:r>
              <a:endParaRPr lang="LID4096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0CAE57DC-1EC1-7FF3-E688-0A9038E5DD02}"/>
              </a:ext>
            </a:extLst>
          </p:cNvPr>
          <p:cNvSpPr/>
          <p:nvPr/>
        </p:nvSpPr>
        <p:spPr>
          <a:xfrm>
            <a:off x="4480832" y="897738"/>
            <a:ext cx="328038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914400" rtl="1" fontAlgn="base">
              <a:spcBef>
                <a:spcPct val="0"/>
              </a:spcBef>
              <a:spcAft>
                <a:spcPct val="0"/>
              </a:spcAft>
            </a:pPr>
            <a:r>
              <a:rPr lang="en-US" sz="405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T  L  </a:t>
            </a:r>
            <a:r>
              <a:rPr lang="en-US" sz="4050" baseline="-2500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w </a:t>
            </a:r>
            <a:r>
              <a:rPr lang="en-US" sz="405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T </a:t>
            </a:r>
            <a:r>
              <a:rPr lang="en-US" sz="4050" baseline="3000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&amp; </a:t>
            </a:r>
            <a:r>
              <a:rPr lang="en-US" sz="405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P 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957C2E-0F1B-557D-FB6C-83C5E38B96D6}"/>
              </a:ext>
            </a:extLst>
          </p:cNvPr>
          <p:cNvSpPr txBox="1"/>
          <p:nvPr/>
        </p:nvSpPr>
        <p:spPr>
          <a:xfrm>
            <a:off x="4480832" y="897738"/>
            <a:ext cx="1600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rtl="1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err="1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Arial" pitchFamily="34" charset="0"/>
                <a:cs typeface="Arial" pitchFamily="34" charset="0"/>
              </a:rPr>
              <a:t>T</a:t>
            </a:r>
            <a:r>
              <a:rPr lang="en-US" sz="4000" baseline="-25000" dirty="0" err="1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Arial" pitchFamily="34" charset="0"/>
                <a:cs typeface="Arial" pitchFamily="34" charset="0"/>
              </a:rPr>
              <a:t>w</a:t>
            </a:r>
            <a:r>
              <a:rPr lang="en-US" sz="4000" dirty="0" err="1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Arial" pitchFamily="34" charset="0"/>
                <a:cs typeface="Arial" pitchFamily="34" charset="0"/>
              </a:rPr>
              <a:t>P</a:t>
            </a:r>
            <a:r>
              <a:rPr lang="en-US" sz="400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Arial" pitchFamily="34" charset="0"/>
                <a:cs typeface="Arial" pitchFamily="34" charset="0"/>
              </a:rPr>
              <a:t> A</a:t>
            </a:r>
            <a:endParaRPr lang="LID4096" sz="4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CC65CE-B744-F113-055F-F274CE5A2B72}"/>
              </a:ext>
            </a:extLst>
          </p:cNvPr>
          <p:cNvSpPr txBox="1"/>
          <p:nvPr/>
        </p:nvSpPr>
        <p:spPr>
          <a:xfrm>
            <a:off x="950988" y="3147398"/>
            <a:ext cx="16949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83" rtl="1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Teaching with        Peer Assessment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6829059-6057-75BB-8214-365C5EB7C8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709"/>
          <a:stretch/>
        </p:blipFill>
        <p:spPr>
          <a:xfrm>
            <a:off x="2590024" y="1833154"/>
            <a:ext cx="4498909" cy="4347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29D51A7-B99B-4C9C-6987-1460711B6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0966" y="4543081"/>
            <a:ext cx="4278125" cy="1637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2769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30156 0.2155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78" y="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6BF6DBB-8445-C1C4-106B-0960C459726A}"/>
              </a:ext>
            </a:extLst>
          </p:cNvPr>
          <p:cNvGrpSpPr/>
          <p:nvPr/>
        </p:nvGrpSpPr>
        <p:grpSpPr>
          <a:xfrm>
            <a:off x="602776" y="407901"/>
            <a:ext cx="10986448" cy="6209731"/>
            <a:chOff x="627800" y="423091"/>
            <a:chExt cx="10986448" cy="620973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AB86289-17FF-E3C3-3B4D-97FA29950BE0}"/>
                </a:ext>
              </a:extLst>
            </p:cNvPr>
            <p:cNvSpPr/>
            <p:nvPr/>
          </p:nvSpPr>
          <p:spPr>
            <a:xfrm>
              <a:off x="793952" y="601447"/>
              <a:ext cx="10654145" cy="5853018"/>
            </a:xfrm>
            <a:prstGeom prst="rect">
              <a:avLst/>
            </a:prstGeom>
            <a:gradFill rotWithShape="1">
              <a:gsLst>
                <a:gs pos="0">
                  <a:sysClr val="windowText" lastClr="000000">
                    <a:shade val="51000"/>
                    <a:satMod val="130000"/>
                  </a:sysClr>
                </a:gs>
                <a:gs pos="80000">
                  <a:sysClr val="windowText" lastClr="000000">
                    <a:shade val="93000"/>
                    <a:satMod val="130000"/>
                  </a:sysClr>
                </a:gs>
                <a:gs pos="100000">
                  <a:sysClr val="windowText" lastClr="000000">
                    <a:shade val="94000"/>
                    <a:satMod val="135000"/>
                  </a:sys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algn="ctr" defTabSz="914383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LID4096" kern="0" dirty="0">
                <a:solidFill>
                  <a:prstClr val="white"/>
                </a:solidFill>
                <a:latin typeface="Tahoma"/>
                <a:cs typeface="Tahoma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35FBF7A-DD9A-DA55-5C88-A81248441DD2}"/>
                </a:ext>
              </a:extLst>
            </p:cNvPr>
            <p:cNvSpPr/>
            <p:nvPr/>
          </p:nvSpPr>
          <p:spPr>
            <a:xfrm>
              <a:off x="627800" y="423091"/>
              <a:ext cx="10986448" cy="6209731"/>
            </a:xfrm>
            <a:prstGeom prst="rect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288956E-D906-17AB-1900-40FE0B4D9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4517" y="2240199"/>
            <a:ext cx="4567156" cy="3814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3F7AE9D-DC25-1E54-56CF-0E48205663C5}"/>
              </a:ext>
            </a:extLst>
          </p:cNvPr>
          <p:cNvGrpSpPr/>
          <p:nvPr/>
        </p:nvGrpSpPr>
        <p:grpSpPr>
          <a:xfrm>
            <a:off x="1023813" y="723124"/>
            <a:ext cx="945570" cy="1676402"/>
            <a:chOff x="727364" y="1230320"/>
            <a:chExt cx="2549237" cy="4599709"/>
          </a:xfrm>
        </p:grpSpPr>
        <p:pic>
          <p:nvPicPr>
            <p:cNvPr id="7" name="Picture 6" descr="A yellow door in a dark room&#10;&#10;AI-generated content may be incorrect.">
              <a:extLst>
                <a:ext uri="{FF2B5EF4-FFF2-40B4-BE49-F238E27FC236}">
                  <a16:creationId xmlns:a16="http://schemas.microsoft.com/office/drawing/2014/main" id="{613B3262-BB06-96C9-87C2-1CDA2388A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79" t="1632" r="24706" b="8125"/>
            <a:stretch/>
          </p:blipFill>
          <p:spPr>
            <a:xfrm>
              <a:off x="727364" y="1230320"/>
              <a:ext cx="2549237" cy="459970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82B6B5D-75B3-17FF-A460-D021AC2F92DC}"/>
                </a:ext>
              </a:extLst>
            </p:cNvPr>
            <p:cNvSpPr txBox="1"/>
            <p:nvPr/>
          </p:nvSpPr>
          <p:spPr>
            <a:xfrm>
              <a:off x="1711038" y="2409251"/>
              <a:ext cx="581889" cy="1013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dirty="0">
                  <a:solidFill>
                    <a:schemeClr val="bg1"/>
                  </a:solidFill>
                  <a:latin typeface="+mj-lt"/>
                </a:rPr>
                <a:t>7</a:t>
              </a:r>
              <a:endParaRPr lang="LID4096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55F33EB0-A6E2-7CC1-B4AE-67DF90212617}"/>
              </a:ext>
            </a:extLst>
          </p:cNvPr>
          <p:cNvSpPr/>
          <p:nvPr/>
        </p:nvSpPr>
        <p:spPr>
          <a:xfrm>
            <a:off x="4480832" y="897738"/>
            <a:ext cx="328038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914400" rtl="1" fontAlgn="base">
              <a:spcBef>
                <a:spcPct val="0"/>
              </a:spcBef>
              <a:spcAft>
                <a:spcPct val="0"/>
              </a:spcAft>
            </a:pPr>
            <a:r>
              <a:rPr lang="en-US" sz="405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T  L  </a:t>
            </a:r>
            <a:r>
              <a:rPr lang="en-US" sz="4050" baseline="-2500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w </a:t>
            </a:r>
            <a:r>
              <a:rPr lang="en-US" sz="405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T </a:t>
            </a:r>
            <a:r>
              <a:rPr lang="en-US" sz="4050" baseline="3000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&amp; </a:t>
            </a:r>
            <a:r>
              <a:rPr lang="en-US" sz="405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P 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92885D-7380-15EC-92A9-1F0929996AE7}"/>
              </a:ext>
            </a:extLst>
          </p:cNvPr>
          <p:cNvSpPr txBox="1"/>
          <p:nvPr/>
        </p:nvSpPr>
        <p:spPr>
          <a:xfrm>
            <a:off x="950988" y="3147398"/>
            <a:ext cx="16949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83" rtl="1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Teaching with        Peer Assessment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F9C880-3DB5-EBBA-3557-2A01E7A85526}"/>
              </a:ext>
            </a:extLst>
          </p:cNvPr>
          <p:cNvSpPr txBox="1"/>
          <p:nvPr/>
        </p:nvSpPr>
        <p:spPr>
          <a:xfrm>
            <a:off x="899432" y="2352457"/>
            <a:ext cx="1600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rtl="1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err="1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Arial" pitchFamily="34" charset="0"/>
                <a:cs typeface="Arial" pitchFamily="34" charset="0"/>
              </a:rPr>
              <a:t>T</a:t>
            </a:r>
            <a:r>
              <a:rPr lang="en-US" sz="4000" baseline="-25000" dirty="0" err="1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Arial" pitchFamily="34" charset="0"/>
                <a:cs typeface="Arial" pitchFamily="34" charset="0"/>
              </a:rPr>
              <a:t>w</a:t>
            </a:r>
            <a:r>
              <a:rPr lang="en-US" sz="4000" dirty="0" err="1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Arial" pitchFamily="34" charset="0"/>
                <a:cs typeface="Arial" pitchFamily="34" charset="0"/>
              </a:rPr>
              <a:t>P</a:t>
            </a:r>
            <a:r>
              <a:rPr lang="en-US" sz="400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Arial" pitchFamily="34" charset="0"/>
                <a:cs typeface="Arial" pitchFamily="34" charset="0"/>
              </a:rPr>
              <a:t> A</a:t>
            </a:r>
            <a:endParaRPr lang="LID4096" sz="4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3514F86-9930-98A8-C4D6-041AAFE85C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5557" y="2346439"/>
            <a:ext cx="3643410" cy="3613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508538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E6CAE4C-2D40-ACB6-FAAB-F8B3A142AA10}"/>
              </a:ext>
            </a:extLst>
          </p:cNvPr>
          <p:cNvGrpSpPr/>
          <p:nvPr/>
        </p:nvGrpSpPr>
        <p:grpSpPr>
          <a:xfrm>
            <a:off x="602776" y="407901"/>
            <a:ext cx="10986448" cy="6209731"/>
            <a:chOff x="627800" y="423091"/>
            <a:chExt cx="10986448" cy="620973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26D05C0-36A0-6A7E-F21B-82BFC82FFC17}"/>
                </a:ext>
              </a:extLst>
            </p:cNvPr>
            <p:cNvSpPr/>
            <p:nvPr/>
          </p:nvSpPr>
          <p:spPr>
            <a:xfrm>
              <a:off x="793952" y="601447"/>
              <a:ext cx="10654145" cy="5853018"/>
            </a:xfrm>
            <a:prstGeom prst="rect">
              <a:avLst/>
            </a:prstGeom>
            <a:gradFill rotWithShape="1">
              <a:gsLst>
                <a:gs pos="0">
                  <a:sysClr val="windowText" lastClr="000000">
                    <a:shade val="51000"/>
                    <a:satMod val="130000"/>
                  </a:sysClr>
                </a:gs>
                <a:gs pos="80000">
                  <a:sysClr val="windowText" lastClr="000000">
                    <a:shade val="93000"/>
                    <a:satMod val="130000"/>
                  </a:sysClr>
                </a:gs>
                <a:gs pos="100000">
                  <a:sysClr val="windowText" lastClr="000000">
                    <a:shade val="94000"/>
                    <a:satMod val="135000"/>
                  </a:sys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algn="ctr" defTabSz="914383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LID4096" kern="0" dirty="0">
                <a:solidFill>
                  <a:prstClr val="white"/>
                </a:solidFill>
                <a:latin typeface="Tahoma"/>
                <a:cs typeface="Tahoma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4741D97-6DD9-A66A-4AFE-43D57A15189E}"/>
                </a:ext>
              </a:extLst>
            </p:cNvPr>
            <p:cNvSpPr/>
            <p:nvPr/>
          </p:nvSpPr>
          <p:spPr>
            <a:xfrm>
              <a:off x="627800" y="423091"/>
              <a:ext cx="10986448" cy="6209731"/>
            </a:xfrm>
            <a:prstGeom prst="rect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pic>
        <p:nvPicPr>
          <p:cNvPr id="5" name="Picture 2" descr="Coach Carter (2005) - IMDb">
            <a:extLst>
              <a:ext uri="{FF2B5EF4-FFF2-40B4-BE49-F238E27FC236}">
                <a16:creationId xmlns:a16="http://schemas.microsoft.com/office/drawing/2014/main" id="{3DD8714A-5301-B1EE-1CF9-3839154B4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171" y="2054311"/>
            <a:ext cx="2979575" cy="44126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296E68E-2F6D-BA9F-8C34-78F875E0DC72}"/>
              </a:ext>
            </a:extLst>
          </p:cNvPr>
          <p:cNvSpPr/>
          <p:nvPr/>
        </p:nvSpPr>
        <p:spPr>
          <a:xfrm>
            <a:off x="4480832" y="897738"/>
            <a:ext cx="328038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914400" rtl="1" fontAlgn="base">
              <a:spcBef>
                <a:spcPct val="0"/>
              </a:spcBef>
              <a:spcAft>
                <a:spcPct val="0"/>
              </a:spcAft>
            </a:pPr>
            <a:r>
              <a:rPr lang="en-US" sz="405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T  L  </a:t>
            </a:r>
            <a:r>
              <a:rPr lang="en-US" sz="4050" baseline="-2500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w </a:t>
            </a:r>
            <a:r>
              <a:rPr lang="en-US" sz="405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T </a:t>
            </a:r>
            <a:r>
              <a:rPr lang="en-US" sz="4050" baseline="3000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&amp; </a:t>
            </a:r>
            <a:r>
              <a:rPr lang="en-US" sz="405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P A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CD2ECD5-EE8F-9577-2FD3-37707A737444}"/>
              </a:ext>
            </a:extLst>
          </p:cNvPr>
          <p:cNvGrpSpPr/>
          <p:nvPr/>
        </p:nvGrpSpPr>
        <p:grpSpPr>
          <a:xfrm>
            <a:off x="1023813" y="723124"/>
            <a:ext cx="945570" cy="1676402"/>
            <a:chOff x="727364" y="1230320"/>
            <a:chExt cx="2549237" cy="4599709"/>
          </a:xfrm>
        </p:grpSpPr>
        <p:pic>
          <p:nvPicPr>
            <p:cNvPr id="8" name="Picture 7" descr="A yellow door in a dark room&#10;&#10;AI-generated content may be incorrect.">
              <a:extLst>
                <a:ext uri="{FF2B5EF4-FFF2-40B4-BE49-F238E27FC236}">
                  <a16:creationId xmlns:a16="http://schemas.microsoft.com/office/drawing/2014/main" id="{1EE397A7-3E3E-741E-FEDC-01CBC3D10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79" t="1632" r="24706" b="8125"/>
            <a:stretch/>
          </p:blipFill>
          <p:spPr>
            <a:xfrm>
              <a:off x="727364" y="1230320"/>
              <a:ext cx="2549237" cy="459970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CB85AFB-5BC7-99AB-0763-E666D4078AE3}"/>
                </a:ext>
              </a:extLst>
            </p:cNvPr>
            <p:cNvSpPr txBox="1"/>
            <p:nvPr/>
          </p:nvSpPr>
          <p:spPr>
            <a:xfrm>
              <a:off x="1711038" y="2409251"/>
              <a:ext cx="581889" cy="1013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+mj-lt"/>
                </a:rPr>
                <a:t>8</a:t>
              </a:r>
              <a:endParaRPr lang="LID4096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1D2987F-BB67-3F48-C5E1-FEB15B65F37E}"/>
              </a:ext>
            </a:extLst>
          </p:cNvPr>
          <p:cNvSpPr txBox="1"/>
          <p:nvPr/>
        </p:nvSpPr>
        <p:spPr>
          <a:xfrm>
            <a:off x="3911109" y="1690218"/>
            <a:ext cx="4419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1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C000"/>
                </a:solidFill>
                <a:latin typeface="+mj-lt"/>
                <a:cs typeface="Tahoma"/>
              </a:rPr>
              <a:t>Asynchronous online e-learning unit</a:t>
            </a:r>
            <a:endParaRPr lang="LID4096" dirty="0">
              <a:solidFill>
                <a:srgbClr val="FFC000"/>
              </a:solidFill>
              <a:latin typeface="+mj-lt"/>
              <a:cs typeface="Tahoma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6F973D0-2AE6-72C6-7BAF-6D268350C8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634" y="3070047"/>
            <a:ext cx="2323800" cy="1420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B49DB26-9C97-90DD-3622-6B564F563394}"/>
              </a:ext>
            </a:extLst>
          </p:cNvPr>
          <p:cNvSpPr txBox="1"/>
          <p:nvPr/>
        </p:nvSpPr>
        <p:spPr>
          <a:xfrm>
            <a:off x="693877" y="2399526"/>
            <a:ext cx="16054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rtl="1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L</a:t>
            </a:r>
            <a:r>
              <a:rPr lang="en-US" sz="4000" baseline="-2500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Arial" pitchFamily="34" charset="0"/>
                <a:cs typeface="Arial" pitchFamily="34" charset="0"/>
              </a:rPr>
              <a:t> w </a:t>
            </a:r>
            <a:r>
              <a:rPr lang="en-US" sz="400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Arial" pitchFamily="34" charset="0"/>
                <a:cs typeface="Arial" pitchFamily="34" charset="0"/>
              </a:rPr>
              <a:t>T</a:t>
            </a:r>
            <a:endParaRPr lang="LID4096" sz="4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15CC11-CA46-1153-DF4C-342D68797450}"/>
              </a:ext>
            </a:extLst>
          </p:cNvPr>
          <p:cNvSpPr txBox="1"/>
          <p:nvPr/>
        </p:nvSpPr>
        <p:spPr>
          <a:xfrm>
            <a:off x="757025" y="3338480"/>
            <a:ext cx="1694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83" rtl="1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Learning with Technology</a:t>
            </a:r>
          </a:p>
        </p:txBody>
      </p:sp>
    </p:spTree>
    <p:extLst>
      <p:ext uri="{BB962C8B-B14F-4D97-AF65-F5344CB8AC3E}">
        <p14:creationId xmlns:p14="http://schemas.microsoft.com/office/powerpoint/2010/main" val="4179081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oup 83">
            <a:extLst>
              <a:ext uri="{FF2B5EF4-FFF2-40B4-BE49-F238E27FC236}">
                <a16:creationId xmlns:a16="http://schemas.microsoft.com/office/drawing/2014/main" id="{0F2228A7-23FF-2365-4DB9-C9A165EDADB6}"/>
              </a:ext>
            </a:extLst>
          </p:cNvPr>
          <p:cNvGrpSpPr/>
          <p:nvPr/>
        </p:nvGrpSpPr>
        <p:grpSpPr>
          <a:xfrm>
            <a:off x="602776" y="407901"/>
            <a:ext cx="10986448" cy="6209731"/>
            <a:chOff x="602776" y="407901"/>
            <a:chExt cx="10986448" cy="620973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2EE7E82-83EF-51FF-6DE9-F7CB5A1CDB74}"/>
                </a:ext>
              </a:extLst>
            </p:cNvPr>
            <p:cNvSpPr/>
            <p:nvPr/>
          </p:nvSpPr>
          <p:spPr>
            <a:xfrm>
              <a:off x="768928" y="586257"/>
              <a:ext cx="10654145" cy="5853018"/>
            </a:xfrm>
            <a:prstGeom prst="rect">
              <a:avLst/>
            </a:prstGeom>
            <a:gradFill rotWithShape="1">
              <a:gsLst>
                <a:gs pos="0">
                  <a:sysClr val="windowText" lastClr="000000">
                    <a:shade val="51000"/>
                    <a:satMod val="130000"/>
                  </a:sysClr>
                </a:gs>
                <a:gs pos="80000">
                  <a:sysClr val="windowText" lastClr="000000">
                    <a:shade val="93000"/>
                    <a:satMod val="130000"/>
                  </a:sysClr>
                </a:gs>
                <a:gs pos="100000">
                  <a:sysClr val="windowText" lastClr="000000">
                    <a:shade val="94000"/>
                    <a:satMod val="135000"/>
                  </a:sysClr>
                </a:gs>
              </a:gsLst>
              <a:lin ang="16200000" scaled="0"/>
            </a:gradFill>
            <a:ln>
              <a:solidFill>
                <a:srgbClr val="31859C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algn="ctr" defTabSz="914383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LID4096" kern="0" dirty="0">
                <a:solidFill>
                  <a:prstClr val="white"/>
                </a:solidFill>
                <a:latin typeface="Tahoma"/>
                <a:cs typeface="Tahoma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C715173-9DF7-B3E9-5877-FD0DC38F97DA}"/>
                </a:ext>
              </a:extLst>
            </p:cNvPr>
            <p:cNvSpPr/>
            <p:nvPr/>
          </p:nvSpPr>
          <p:spPr>
            <a:xfrm>
              <a:off x="602776" y="407901"/>
              <a:ext cx="10986448" cy="6209731"/>
            </a:xfrm>
            <a:prstGeom prst="rect">
              <a:avLst/>
            </a:prstGeom>
            <a:noFill/>
            <a:ln>
              <a:solidFill>
                <a:srgbClr val="31859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5206A753-9FBD-AE57-5F3B-BBF8A2994AC6}"/>
              </a:ext>
            </a:extLst>
          </p:cNvPr>
          <p:cNvSpPr/>
          <p:nvPr/>
        </p:nvSpPr>
        <p:spPr>
          <a:xfrm>
            <a:off x="4951886" y="813473"/>
            <a:ext cx="328038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914400" rtl="1" fontAlgn="base">
              <a:spcBef>
                <a:spcPct val="0"/>
              </a:spcBef>
              <a:spcAft>
                <a:spcPct val="0"/>
              </a:spcAft>
            </a:pPr>
            <a:r>
              <a:rPr lang="en-US" sz="405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T  L  </a:t>
            </a:r>
            <a:r>
              <a:rPr lang="en-US" sz="4050" baseline="-2500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w </a:t>
            </a:r>
            <a:r>
              <a:rPr lang="en-US" sz="405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T </a:t>
            </a:r>
            <a:r>
              <a:rPr lang="en-US" sz="4050" baseline="3000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&amp; </a:t>
            </a:r>
            <a:r>
              <a:rPr lang="en-US" sz="405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P A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181ED73-DCBB-4314-5753-FDF4308F4F46}"/>
              </a:ext>
            </a:extLst>
          </p:cNvPr>
          <p:cNvGrpSpPr/>
          <p:nvPr/>
        </p:nvGrpSpPr>
        <p:grpSpPr>
          <a:xfrm>
            <a:off x="940685" y="730051"/>
            <a:ext cx="945570" cy="1676402"/>
            <a:chOff x="727364" y="1230320"/>
            <a:chExt cx="2549237" cy="4599709"/>
          </a:xfrm>
        </p:grpSpPr>
        <p:pic>
          <p:nvPicPr>
            <p:cNvPr id="19" name="Picture 18" descr="A yellow door in a dark room&#10;&#10;AI-generated content may be incorrect.">
              <a:extLst>
                <a:ext uri="{FF2B5EF4-FFF2-40B4-BE49-F238E27FC236}">
                  <a16:creationId xmlns:a16="http://schemas.microsoft.com/office/drawing/2014/main" id="{F962E998-62D3-3765-3468-150060B749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79" t="1632" r="24706" b="8125"/>
            <a:stretch/>
          </p:blipFill>
          <p:spPr>
            <a:xfrm>
              <a:off x="727364" y="1230320"/>
              <a:ext cx="2549237" cy="459970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AFDF259-CC88-7641-86A8-71C86DF530BA}"/>
                </a:ext>
              </a:extLst>
            </p:cNvPr>
            <p:cNvSpPr txBox="1"/>
            <p:nvPr/>
          </p:nvSpPr>
          <p:spPr>
            <a:xfrm>
              <a:off x="1711038" y="2409251"/>
              <a:ext cx="581889" cy="1013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dirty="0">
                  <a:solidFill>
                    <a:schemeClr val="bg1"/>
                  </a:solidFill>
                  <a:latin typeface="+mj-lt"/>
                </a:rPr>
                <a:t>9</a:t>
              </a:r>
              <a:endParaRPr lang="LID4096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A687615-EBC5-67F7-1F94-35A227AA4A24}"/>
              </a:ext>
            </a:extLst>
          </p:cNvPr>
          <p:cNvGrpSpPr/>
          <p:nvPr/>
        </p:nvGrpSpPr>
        <p:grpSpPr>
          <a:xfrm>
            <a:off x="1933961" y="712586"/>
            <a:ext cx="945570" cy="1676402"/>
            <a:chOff x="727364" y="1230320"/>
            <a:chExt cx="2549237" cy="4599709"/>
          </a:xfrm>
        </p:grpSpPr>
        <p:pic>
          <p:nvPicPr>
            <p:cNvPr id="22" name="Picture 21" descr="A yellow door in a dark room&#10;&#10;AI-generated content may be incorrect.">
              <a:extLst>
                <a:ext uri="{FF2B5EF4-FFF2-40B4-BE49-F238E27FC236}">
                  <a16:creationId xmlns:a16="http://schemas.microsoft.com/office/drawing/2014/main" id="{FF7D2C7A-D488-8E5B-C3D6-3589DBAB2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79" t="1632" r="24706" b="8125"/>
            <a:stretch/>
          </p:blipFill>
          <p:spPr>
            <a:xfrm>
              <a:off x="727364" y="1230320"/>
              <a:ext cx="2549237" cy="459970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8610E0F-1032-F710-93EA-DC7DFAE69DBB}"/>
                </a:ext>
              </a:extLst>
            </p:cNvPr>
            <p:cNvSpPr txBox="1"/>
            <p:nvPr/>
          </p:nvSpPr>
          <p:spPr>
            <a:xfrm>
              <a:off x="1367454" y="2484047"/>
              <a:ext cx="1269054" cy="1013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dirty="0">
                  <a:solidFill>
                    <a:schemeClr val="bg1"/>
                  </a:solidFill>
                  <a:latin typeface="+mj-lt"/>
                </a:rPr>
                <a:t>10</a:t>
              </a:r>
              <a:endParaRPr lang="LID4096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B323C16-664A-29E6-54F4-C3AAA5E75A15}"/>
              </a:ext>
            </a:extLst>
          </p:cNvPr>
          <p:cNvGrpSpPr/>
          <p:nvPr/>
        </p:nvGrpSpPr>
        <p:grpSpPr>
          <a:xfrm>
            <a:off x="2903313" y="712586"/>
            <a:ext cx="945570" cy="1676402"/>
            <a:chOff x="727364" y="1230320"/>
            <a:chExt cx="2549237" cy="4599709"/>
          </a:xfrm>
        </p:grpSpPr>
        <p:pic>
          <p:nvPicPr>
            <p:cNvPr id="25" name="Picture 24" descr="A yellow door in a dark room&#10;&#10;AI-generated content may be incorrect.">
              <a:extLst>
                <a:ext uri="{FF2B5EF4-FFF2-40B4-BE49-F238E27FC236}">
                  <a16:creationId xmlns:a16="http://schemas.microsoft.com/office/drawing/2014/main" id="{101C137C-05D7-6AFF-7CFE-D808275E4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79" t="1632" r="24706" b="8125"/>
            <a:stretch/>
          </p:blipFill>
          <p:spPr>
            <a:xfrm>
              <a:off x="727364" y="1230320"/>
              <a:ext cx="2549237" cy="459970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A8EC58C-0D99-F7AF-139E-9F9A6F133AF6}"/>
                </a:ext>
              </a:extLst>
            </p:cNvPr>
            <p:cNvSpPr txBox="1"/>
            <p:nvPr/>
          </p:nvSpPr>
          <p:spPr>
            <a:xfrm>
              <a:off x="1367454" y="2484047"/>
              <a:ext cx="1269054" cy="1013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+mj-lt"/>
                </a:rPr>
                <a:t>11</a:t>
              </a:r>
              <a:endParaRPr lang="LID4096" dirty="0">
                <a:solidFill>
                  <a:schemeClr val="bg1"/>
                </a:solidFill>
                <a:latin typeface="+mj-lt"/>
              </a:endParaRPr>
            </a:p>
          </p:txBody>
        </p:sp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1E1E6DB-5AD7-7D15-C6E7-7E7CCD5B6296}"/>
              </a:ext>
            </a:extLst>
          </p:cNvPr>
          <p:cNvCxnSpPr>
            <a:cxnSpLocks/>
          </p:cNvCxnSpPr>
          <p:nvPr/>
        </p:nvCxnSpPr>
        <p:spPr>
          <a:xfrm>
            <a:off x="1156778" y="3042420"/>
            <a:ext cx="0" cy="354205"/>
          </a:xfrm>
          <a:prstGeom prst="line">
            <a:avLst/>
          </a:prstGeom>
          <a:ln>
            <a:solidFill>
              <a:srgbClr val="31859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>
            <a:extLst>
              <a:ext uri="{FF2B5EF4-FFF2-40B4-BE49-F238E27FC236}">
                <a16:creationId xmlns:a16="http://schemas.microsoft.com/office/drawing/2014/main" id="{34079E61-54DB-5680-5E8D-AB62514A306C}"/>
              </a:ext>
            </a:extLst>
          </p:cNvPr>
          <p:cNvSpPr/>
          <p:nvPr/>
        </p:nvSpPr>
        <p:spPr>
          <a:xfrm>
            <a:off x="1085008" y="3371492"/>
            <a:ext cx="143540" cy="14037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896FAAEF-66A4-02BB-3427-5072E21373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779" y="3060389"/>
            <a:ext cx="2903546" cy="1936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3" name="Oval 42">
            <a:extLst>
              <a:ext uri="{FF2B5EF4-FFF2-40B4-BE49-F238E27FC236}">
                <a16:creationId xmlns:a16="http://schemas.microsoft.com/office/drawing/2014/main" id="{17E3EEAC-1ED6-151D-ED43-70CACB138543}"/>
              </a:ext>
            </a:extLst>
          </p:cNvPr>
          <p:cNvSpPr/>
          <p:nvPr/>
        </p:nvSpPr>
        <p:spPr>
          <a:xfrm>
            <a:off x="4176910" y="3416206"/>
            <a:ext cx="143540" cy="14037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49" name="Picture 48" descr="A group of people sitting around a table with laptops&#10;&#10;AI-generated content may be incorrect.">
            <a:extLst>
              <a:ext uri="{FF2B5EF4-FFF2-40B4-BE49-F238E27FC236}">
                <a16:creationId xmlns:a16="http://schemas.microsoft.com/office/drawing/2014/main" id="{3EBC412E-3AA9-A7A7-F128-EE1AA301A9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488" y="3060389"/>
            <a:ext cx="2428098" cy="2428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20CDC74-E2E4-305A-AEF1-551299EEDF1E}"/>
              </a:ext>
            </a:extLst>
          </p:cNvPr>
          <p:cNvCxnSpPr>
            <a:cxnSpLocks/>
          </p:cNvCxnSpPr>
          <p:nvPr/>
        </p:nvCxnSpPr>
        <p:spPr>
          <a:xfrm>
            <a:off x="4248680" y="3042372"/>
            <a:ext cx="0" cy="354205"/>
          </a:xfrm>
          <a:prstGeom prst="line">
            <a:avLst/>
          </a:prstGeom>
          <a:ln>
            <a:solidFill>
              <a:srgbClr val="31859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64" descr="A close-up of a white board with black text&#10;&#10;AI-generated content may be incorrect.">
            <a:extLst>
              <a:ext uri="{FF2B5EF4-FFF2-40B4-BE49-F238E27FC236}">
                <a16:creationId xmlns:a16="http://schemas.microsoft.com/office/drawing/2014/main" id="{89769D89-417D-DD19-2539-BE3D3EEA0B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756" y="3060389"/>
            <a:ext cx="3381834" cy="1902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DEB9D85F-27B8-6B91-1C0A-655C7E25ECF9}"/>
              </a:ext>
            </a:extLst>
          </p:cNvPr>
          <p:cNvCxnSpPr>
            <a:cxnSpLocks/>
          </p:cNvCxnSpPr>
          <p:nvPr/>
        </p:nvCxnSpPr>
        <p:spPr>
          <a:xfrm>
            <a:off x="7431927" y="3041242"/>
            <a:ext cx="0" cy="354205"/>
          </a:xfrm>
          <a:prstGeom prst="line">
            <a:avLst/>
          </a:prstGeom>
          <a:ln>
            <a:solidFill>
              <a:srgbClr val="31859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A03FB5EE-5D51-F1C8-BCC2-C4F2D6CF2A98}"/>
              </a:ext>
            </a:extLst>
          </p:cNvPr>
          <p:cNvSpPr/>
          <p:nvPr/>
        </p:nvSpPr>
        <p:spPr>
          <a:xfrm>
            <a:off x="7366152" y="3358813"/>
            <a:ext cx="143540" cy="14037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1F32D652-A23E-F6DB-2C11-4C481388083C}"/>
              </a:ext>
            </a:extLst>
          </p:cNvPr>
          <p:cNvCxnSpPr>
            <a:cxnSpLocks/>
          </p:cNvCxnSpPr>
          <p:nvPr/>
        </p:nvCxnSpPr>
        <p:spPr>
          <a:xfrm>
            <a:off x="11053841" y="3018187"/>
            <a:ext cx="0" cy="354205"/>
          </a:xfrm>
          <a:prstGeom prst="line">
            <a:avLst/>
          </a:prstGeom>
          <a:ln>
            <a:solidFill>
              <a:srgbClr val="31859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>
            <a:extLst>
              <a:ext uri="{FF2B5EF4-FFF2-40B4-BE49-F238E27FC236}">
                <a16:creationId xmlns:a16="http://schemas.microsoft.com/office/drawing/2014/main" id="{014C12E6-F3E6-4815-D9DF-668CACA30159}"/>
              </a:ext>
            </a:extLst>
          </p:cNvPr>
          <p:cNvSpPr/>
          <p:nvPr/>
        </p:nvSpPr>
        <p:spPr>
          <a:xfrm>
            <a:off x="10993872" y="3302205"/>
            <a:ext cx="143540" cy="14037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C110C0D4-7599-CE82-17D0-2A68AF2ED86F}"/>
              </a:ext>
            </a:extLst>
          </p:cNvPr>
          <p:cNvCxnSpPr/>
          <p:nvPr/>
        </p:nvCxnSpPr>
        <p:spPr>
          <a:xfrm>
            <a:off x="1156778" y="3018187"/>
            <a:ext cx="9908864" cy="0"/>
          </a:xfrm>
          <a:prstGeom prst="line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8C792B50-9656-1C5C-0F72-A052B9279324}"/>
              </a:ext>
            </a:extLst>
          </p:cNvPr>
          <p:cNvSpPr txBox="1"/>
          <p:nvPr/>
        </p:nvSpPr>
        <p:spPr>
          <a:xfrm>
            <a:off x="2781526" y="5666843"/>
            <a:ext cx="6196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83" rtl="1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Teaching</a:t>
            </a:r>
            <a:r>
              <a:rPr lang="en-GB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 &amp;</a:t>
            </a:r>
            <a:r>
              <a:rPr lang="en-US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 Learning with Technology</a:t>
            </a:r>
          </a:p>
        </p:txBody>
      </p:sp>
    </p:spTree>
    <p:extLst>
      <p:ext uri="{BB962C8B-B14F-4D97-AF65-F5344CB8AC3E}">
        <p14:creationId xmlns:p14="http://schemas.microsoft.com/office/powerpoint/2010/main" val="32488086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F3A9DBE-121D-8536-1612-0BA1EA5F4F14}"/>
              </a:ext>
            </a:extLst>
          </p:cNvPr>
          <p:cNvSpPr/>
          <p:nvPr/>
        </p:nvSpPr>
        <p:spPr>
          <a:xfrm>
            <a:off x="602782" y="464035"/>
            <a:ext cx="10986448" cy="6209731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F42D35-9FD1-E706-6D38-F2750A4AE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731" y="1115710"/>
            <a:ext cx="4906370" cy="4906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97EBBB-2DC9-A022-6FB7-0AA5B6A15A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26" y="1260711"/>
            <a:ext cx="5192973" cy="51929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DC60BE-FC3F-F37B-DB6C-92AF548069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8563" y="611956"/>
            <a:ext cx="3581900" cy="42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4319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5B561BA-D6DE-093A-3E19-450567B935A2}"/>
              </a:ext>
            </a:extLst>
          </p:cNvPr>
          <p:cNvGrpSpPr/>
          <p:nvPr/>
        </p:nvGrpSpPr>
        <p:grpSpPr>
          <a:xfrm>
            <a:off x="602776" y="407901"/>
            <a:ext cx="10986448" cy="6209731"/>
            <a:chOff x="602776" y="407901"/>
            <a:chExt cx="10986448" cy="620973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EF0AA85-B9B9-0066-6E33-E34191891C94}"/>
                </a:ext>
              </a:extLst>
            </p:cNvPr>
            <p:cNvSpPr/>
            <p:nvPr/>
          </p:nvSpPr>
          <p:spPr>
            <a:xfrm>
              <a:off x="768928" y="586257"/>
              <a:ext cx="10654145" cy="5853018"/>
            </a:xfrm>
            <a:prstGeom prst="rect">
              <a:avLst/>
            </a:prstGeom>
            <a:gradFill rotWithShape="1">
              <a:gsLst>
                <a:gs pos="0">
                  <a:sysClr val="windowText" lastClr="000000">
                    <a:shade val="51000"/>
                    <a:satMod val="130000"/>
                  </a:sysClr>
                </a:gs>
                <a:gs pos="80000">
                  <a:sysClr val="windowText" lastClr="000000">
                    <a:shade val="93000"/>
                    <a:satMod val="130000"/>
                  </a:sysClr>
                </a:gs>
                <a:gs pos="100000">
                  <a:sysClr val="windowText" lastClr="000000">
                    <a:shade val="94000"/>
                    <a:satMod val="135000"/>
                  </a:sysClr>
                </a:gs>
              </a:gsLst>
              <a:lin ang="16200000" scaled="0"/>
            </a:gradFill>
            <a:ln>
              <a:solidFill>
                <a:srgbClr val="31859C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algn="ctr" defTabSz="914383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LID4096" kern="0" dirty="0">
                <a:solidFill>
                  <a:prstClr val="white"/>
                </a:solidFill>
                <a:latin typeface="Tahoma"/>
                <a:cs typeface="Tahoma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498434F-9E31-BBF0-FE7C-01600F39FF77}"/>
                </a:ext>
              </a:extLst>
            </p:cNvPr>
            <p:cNvSpPr/>
            <p:nvPr/>
          </p:nvSpPr>
          <p:spPr>
            <a:xfrm>
              <a:off x="602776" y="407901"/>
              <a:ext cx="10986448" cy="6209731"/>
            </a:xfrm>
            <a:prstGeom prst="rect">
              <a:avLst/>
            </a:prstGeom>
            <a:noFill/>
            <a:ln>
              <a:solidFill>
                <a:srgbClr val="31859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8E966E1-FEE2-7B50-D4A6-403A0FF73943}"/>
              </a:ext>
            </a:extLst>
          </p:cNvPr>
          <p:cNvGrpSpPr/>
          <p:nvPr/>
        </p:nvGrpSpPr>
        <p:grpSpPr>
          <a:xfrm>
            <a:off x="940685" y="730051"/>
            <a:ext cx="945570" cy="1676402"/>
            <a:chOff x="727364" y="1230320"/>
            <a:chExt cx="2549237" cy="4599709"/>
          </a:xfrm>
        </p:grpSpPr>
        <p:pic>
          <p:nvPicPr>
            <p:cNvPr id="6" name="Picture 5" descr="A yellow door in a dark room&#10;&#10;AI-generated content may be incorrect.">
              <a:extLst>
                <a:ext uri="{FF2B5EF4-FFF2-40B4-BE49-F238E27FC236}">
                  <a16:creationId xmlns:a16="http://schemas.microsoft.com/office/drawing/2014/main" id="{3CEF2988-B812-6FFF-3F39-FDE5E5B322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79" t="1632" r="24706" b="8125"/>
            <a:stretch/>
          </p:blipFill>
          <p:spPr>
            <a:xfrm>
              <a:off x="727364" y="1230320"/>
              <a:ext cx="2549237" cy="459970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E9B80A4-DE8F-2CB4-0284-EC07960B55A1}"/>
                </a:ext>
              </a:extLst>
            </p:cNvPr>
            <p:cNvSpPr txBox="1"/>
            <p:nvPr/>
          </p:nvSpPr>
          <p:spPr>
            <a:xfrm>
              <a:off x="1378864" y="2436126"/>
              <a:ext cx="1246238" cy="1013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+mj-lt"/>
                </a:rPr>
                <a:t>12</a:t>
              </a:r>
              <a:endParaRPr lang="LID4096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DF4DC4C-7ACF-0149-9F48-39BC7C087513}"/>
              </a:ext>
            </a:extLst>
          </p:cNvPr>
          <p:cNvGrpSpPr/>
          <p:nvPr/>
        </p:nvGrpSpPr>
        <p:grpSpPr>
          <a:xfrm>
            <a:off x="1933961" y="712586"/>
            <a:ext cx="945570" cy="1676402"/>
            <a:chOff x="727364" y="1230320"/>
            <a:chExt cx="2549237" cy="4599709"/>
          </a:xfrm>
        </p:grpSpPr>
        <p:pic>
          <p:nvPicPr>
            <p:cNvPr id="9" name="Picture 8" descr="A yellow door in a dark room&#10;&#10;AI-generated content may be incorrect.">
              <a:extLst>
                <a:ext uri="{FF2B5EF4-FFF2-40B4-BE49-F238E27FC236}">
                  <a16:creationId xmlns:a16="http://schemas.microsoft.com/office/drawing/2014/main" id="{5165098B-C6D0-674C-BC22-068302C57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79" t="1632" r="24706" b="8125"/>
            <a:stretch/>
          </p:blipFill>
          <p:spPr>
            <a:xfrm>
              <a:off x="727364" y="1230320"/>
              <a:ext cx="2549237" cy="459970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5BE4E51-6041-F47E-B1FF-AF302BC36CB9}"/>
                </a:ext>
              </a:extLst>
            </p:cNvPr>
            <p:cNvSpPr txBox="1"/>
            <p:nvPr/>
          </p:nvSpPr>
          <p:spPr>
            <a:xfrm>
              <a:off x="1367454" y="2484047"/>
              <a:ext cx="1269054" cy="1013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+mj-lt"/>
                </a:rPr>
                <a:t>13</a:t>
              </a:r>
              <a:endParaRPr lang="LID4096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2B08FFCE-04B2-F667-AD5E-FAFE44E00C24}"/>
              </a:ext>
            </a:extLst>
          </p:cNvPr>
          <p:cNvSpPr/>
          <p:nvPr/>
        </p:nvSpPr>
        <p:spPr>
          <a:xfrm>
            <a:off x="2927237" y="761256"/>
            <a:ext cx="328038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914400" rtl="1" fontAlgn="base">
              <a:spcBef>
                <a:spcPct val="0"/>
              </a:spcBef>
              <a:spcAft>
                <a:spcPct val="0"/>
              </a:spcAft>
            </a:pPr>
            <a:r>
              <a:rPr lang="en-US" sz="405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T  L  </a:t>
            </a:r>
            <a:r>
              <a:rPr lang="en-US" sz="4050" baseline="-2500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w </a:t>
            </a:r>
            <a:r>
              <a:rPr lang="en-US" sz="405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T </a:t>
            </a:r>
            <a:r>
              <a:rPr lang="en-US" sz="4050" baseline="3000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&amp; </a:t>
            </a:r>
            <a:r>
              <a:rPr lang="en-US" sz="405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P 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29F973-CF01-CA2F-4580-1B2BA651A902}"/>
              </a:ext>
            </a:extLst>
          </p:cNvPr>
          <p:cNvSpPr txBox="1"/>
          <p:nvPr/>
        </p:nvSpPr>
        <p:spPr>
          <a:xfrm>
            <a:off x="2791267" y="1628752"/>
            <a:ext cx="3552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  <a:latin typeface="+mj-lt"/>
                <a:cs typeface="+mn-cs"/>
              </a:rPr>
              <a:t>Digital Presentation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B84595-45DC-6CA9-1F2E-2FE936DD9CD5}"/>
              </a:ext>
            </a:extLst>
          </p:cNvPr>
          <p:cNvSpPr txBox="1"/>
          <p:nvPr/>
        </p:nvSpPr>
        <p:spPr>
          <a:xfrm>
            <a:off x="940685" y="585006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1859C"/>
                </a:solidFill>
                <a:latin typeface="+mj-lt"/>
              </a:rPr>
              <a:t>https://secure.smore.com/n/b73dp</a:t>
            </a:r>
            <a:endParaRPr lang="LID4096" dirty="0">
              <a:solidFill>
                <a:srgbClr val="31859C"/>
              </a:solidFill>
              <a:latin typeface="+mj-lt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27D439D-507D-E044-44F4-2609EDB6A16F}"/>
              </a:ext>
            </a:extLst>
          </p:cNvPr>
          <p:cNvGrpSpPr/>
          <p:nvPr/>
        </p:nvGrpSpPr>
        <p:grpSpPr>
          <a:xfrm>
            <a:off x="6362122" y="1062942"/>
            <a:ext cx="4932291" cy="4732116"/>
            <a:chOff x="6362122" y="1062942"/>
            <a:chExt cx="4932291" cy="473211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9FE6121-2B81-E960-A13A-B5E20A325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62122" y="1062942"/>
              <a:ext cx="4932291" cy="473211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5EA0E85-ED66-C0FD-D8F0-09B561350CDF}"/>
                </a:ext>
              </a:extLst>
            </p:cNvPr>
            <p:cNvSpPr txBox="1"/>
            <p:nvPr/>
          </p:nvSpPr>
          <p:spPr>
            <a:xfrm>
              <a:off x="7132320" y="1343465"/>
              <a:ext cx="3687138" cy="646331"/>
            </a:xfrm>
            <a:prstGeom prst="rect">
              <a:avLst/>
            </a:prstGeom>
            <a:solidFill>
              <a:srgbClr val="14443E"/>
            </a:solidFill>
          </p:spPr>
          <p:txBody>
            <a:bodyPr wrap="square" rtlCol="0">
              <a:spAutoFit/>
            </a:bodyPr>
            <a:lstStyle/>
            <a:p>
              <a:pPr algn="ctr" rtl="1"/>
              <a:r>
                <a:rPr lang="en-US" sz="36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j-lt"/>
                </a:rPr>
                <a:t>“Climate Crisis</a:t>
              </a:r>
              <a:r>
                <a:rPr lang="en-GB" sz="36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”</a:t>
              </a:r>
              <a:endParaRPr lang="LID4096" sz="36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2" name="Untitled video - Made with Clipchamp">
            <a:hlinkClick r:id="" action="ppaction://media"/>
            <a:extLst>
              <a:ext uri="{FF2B5EF4-FFF2-40B4-BE49-F238E27FC236}">
                <a16:creationId xmlns:a16="http://schemas.microsoft.com/office/drawing/2014/main" id="{A0032B3B-7C6D-F5BE-8EB7-3CD3B7EA14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2341" y="2614813"/>
            <a:ext cx="4530207" cy="254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85604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186869E-912A-FC13-32B7-0DDC477BA182}"/>
              </a:ext>
            </a:extLst>
          </p:cNvPr>
          <p:cNvGrpSpPr/>
          <p:nvPr/>
        </p:nvGrpSpPr>
        <p:grpSpPr>
          <a:xfrm>
            <a:off x="602776" y="407901"/>
            <a:ext cx="10986448" cy="6209731"/>
            <a:chOff x="602776" y="407901"/>
            <a:chExt cx="10986448" cy="620973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96EA160-5DA6-9E19-5D9B-FD93D0D67C6A}"/>
                </a:ext>
              </a:extLst>
            </p:cNvPr>
            <p:cNvSpPr/>
            <p:nvPr/>
          </p:nvSpPr>
          <p:spPr>
            <a:xfrm>
              <a:off x="768928" y="586257"/>
              <a:ext cx="10654145" cy="5853018"/>
            </a:xfrm>
            <a:prstGeom prst="rect">
              <a:avLst/>
            </a:prstGeom>
            <a:gradFill rotWithShape="1">
              <a:gsLst>
                <a:gs pos="0">
                  <a:sysClr val="windowText" lastClr="000000">
                    <a:shade val="51000"/>
                    <a:satMod val="130000"/>
                  </a:sysClr>
                </a:gs>
                <a:gs pos="80000">
                  <a:sysClr val="windowText" lastClr="000000">
                    <a:shade val="93000"/>
                    <a:satMod val="130000"/>
                  </a:sysClr>
                </a:gs>
                <a:gs pos="100000">
                  <a:sysClr val="windowText" lastClr="000000">
                    <a:shade val="94000"/>
                    <a:satMod val="135000"/>
                  </a:sysClr>
                </a:gs>
              </a:gsLst>
              <a:lin ang="16200000" scaled="0"/>
            </a:gradFill>
            <a:ln>
              <a:solidFill>
                <a:srgbClr val="31859C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algn="ctr" defTabSz="914383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LID4096" kern="0" dirty="0">
                <a:solidFill>
                  <a:prstClr val="white"/>
                </a:solidFill>
                <a:latin typeface="Tahoma"/>
                <a:cs typeface="Tahoma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F362813-6E7B-BADA-998F-D59F377A6E95}"/>
                </a:ext>
              </a:extLst>
            </p:cNvPr>
            <p:cNvSpPr/>
            <p:nvPr/>
          </p:nvSpPr>
          <p:spPr>
            <a:xfrm>
              <a:off x="602776" y="407901"/>
              <a:ext cx="10986448" cy="6209731"/>
            </a:xfrm>
            <a:prstGeom prst="rect">
              <a:avLst/>
            </a:prstGeom>
            <a:noFill/>
            <a:ln>
              <a:solidFill>
                <a:srgbClr val="31859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93075B3-CAD6-6A5F-5BAB-CFD654BF59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8580" y="1453753"/>
            <a:ext cx="4741079" cy="4702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E810965-FDAA-699E-7AB4-7A54DA03EA47}"/>
              </a:ext>
            </a:extLst>
          </p:cNvPr>
          <p:cNvGrpSpPr/>
          <p:nvPr/>
        </p:nvGrpSpPr>
        <p:grpSpPr>
          <a:xfrm>
            <a:off x="940685" y="730051"/>
            <a:ext cx="945570" cy="1676402"/>
            <a:chOff x="727364" y="1230320"/>
            <a:chExt cx="2549237" cy="4599709"/>
          </a:xfrm>
        </p:grpSpPr>
        <p:pic>
          <p:nvPicPr>
            <p:cNvPr id="7" name="Picture 6" descr="A yellow door in a dark room&#10;&#10;AI-generated content may be incorrect.">
              <a:extLst>
                <a:ext uri="{FF2B5EF4-FFF2-40B4-BE49-F238E27FC236}">
                  <a16:creationId xmlns:a16="http://schemas.microsoft.com/office/drawing/2014/main" id="{BC52008E-D982-A979-78B0-FD7EEDC0B4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79" t="1632" r="24706" b="8125"/>
            <a:stretch/>
          </p:blipFill>
          <p:spPr>
            <a:xfrm>
              <a:off x="727364" y="1230320"/>
              <a:ext cx="2549237" cy="459970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8449AE1-D1B9-DA4F-E2D9-3C23F1317B93}"/>
                </a:ext>
              </a:extLst>
            </p:cNvPr>
            <p:cNvSpPr txBox="1"/>
            <p:nvPr/>
          </p:nvSpPr>
          <p:spPr>
            <a:xfrm>
              <a:off x="1378864" y="2436126"/>
              <a:ext cx="1246238" cy="1013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+mj-lt"/>
                </a:rPr>
                <a:t>12</a:t>
              </a:r>
              <a:endParaRPr lang="LID4096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FB542F7-0EF9-B02F-8D4C-45DC05FE7A3F}"/>
              </a:ext>
            </a:extLst>
          </p:cNvPr>
          <p:cNvGrpSpPr/>
          <p:nvPr/>
        </p:nvGrpSpPr>
        <p:grpSpPr>
          <a:xfrm>
            <a:off x="1933961" y="712586"/>
            <a:ext cx="945570" cy="1676402"/>
            <a:chOff x="727364" y="1230320"/>
            <a:chExt cx="2549237" cy="4599709"/>
          </a:xfrm>
        </p:grpSpPr>
        <p:pic>
          <p:nvPicPr>
            <p:cNvPr id="10" name="Picture 9" descr="A yellow door in a dark room&#10;&#10;AI-generated content may be incorrect.">
              <a:extLst>
                <a:ext uri="{FF2B5EF4-FFF2-40B4-BE49-F238E27FC236}">
                  <a16:creationId xmlns:a16="http://schemas.microsoft.com/office/drawing/2014/main" id="{6A853053-6DDA-2EAA-6FDC-3CAE3BAD5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79" t="1632" r="24706" b="8125"/>
            <a:stretch/>
          </p:blipFill>
          <p:spPr>
            <a:xfrm>
              <a:off x="727364" y="1230320"/>
              <a:ext cx="2549237" cy="459970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D219D41-FA41-2735-F574-7A436495CBF4}"/>
                </a:ext>
              </a:extLst>
            </p:cNvPr>
            <p:cNvSpPr txBox="1"/>
            <p:nvPr/>
          </p:nvSpPr>
          <p:spPr>
            <a:xfrm>
              <a:off x="1367454" y="2484047"/>
              <a:ext cx="1269054" cy="1013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+mj-lt"/>
                </a:rPr>
                <a:t>13</a:t>
              </a:r>
              <a:endParaRPr lang="LID4096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EBF89976-221B-5763-7718-8B47BA9D128D}"/>
              </a:ext>
            </a:extLst>
          </p:cNvPr>
          <p:cNvSpPr/>
          <p:nvPr/>
        </p:nvSpPr>
        <p:spPr>
          <a:xfrm>
            <a:off x="2927237" y="761256"/>
            <a:ext cx="328038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914400" rtl="1" fontAlgn="base">
              <a:spcBef>
                <a:spcPct val="0"/>
              </a:spcBef>
              <a:spcAft>
                <a:spcPct val="0"/>
              </a:spcAft>
            </a:pPr>
            <a:r>
              <a:rPr lang="en-US" sz="405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T  L  </a:t>
            </a:r>
            <a:r>
              <a:rPr lang="en-US" sz="4050" baseline="-2500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w </a:t>
            </a:r>
            <a:r>
              <a:rPr lang="en-US" sz="405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T </a:t>
            </a:r>
            <a:r>
              <a:rPr lang="en-US" sz="4050" baseline="3000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&amp; </a:t>
            </a:r>
            <a:r>
              <a:rPr lang="en-US" sz="405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P 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BEE5BE-FA0B-1C67-FBDD-F587661454D9}"/>
              </a:ext>
            </a:extLst>
          </p:cNvPr>
          <p:cNvSpPr txBox="1"/>
          <p:nvPr/>
        </p:nvSpPr>
        <p:spPr>
          <a:xfrm>
            <a:off x="2791267" y="1628752"/>
            <a:ext cx="3552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  <a:latin typeface="+mj-lt"/>
                <a:cs typeface="+mn-cs"/>
              </a:rPr>
              <a:t>Digital Presentation</a:t>
            </a:r>
          </a:p>
        </p:txBody>
      </p:sp>
    </p:spTree>
    <p:extLst>
      <p:ext uri="{BB962C8B-B14F-4D97-AF65-F5344CB8AC3E}">
        <p14:creationId xmlns:p14="http://schemas.microsoft.com/office/powerpoint/2010/main" val="8187360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7C2646B-D529-95EE-F3B6-FC1275FF5428}"/>
              </a:ext>
            </a:extLst>
          </p:cNvPr>
          <p:cNvGrpSpPr/>
          <p:nvPr/>
        </p:nvGrpSpPr>
        <p:grpSpPr>
          <a:xfrm>
            <a:off x="602776" y="407901"/>
            <a:ext cx="10986448" cy="6209731"/>
            <a:chOff x="602776" y="407901"/>
            <a:chExt cx="10986448" cy="620973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5867B22-DEF7-0D1B-970A-4D2A5A9D4929}"/>
                </a:ext>
              </a:extLst>
            </p:cNvPr>
            <p:cNvSpPr/>
            <p:nvPr/>
          </p:nvSpPr>
          <p:spPr>
            <a:xfrm>
              <a:off x="768928" y="586257"/>
              <a:ext cx="10654145" cy="5853018"/>
            </a:xfrm>
            <a:prstGeom prst="rect">
              <a:avLst/>
            </a:prstGeom>
            <a:gradFill rotWithShape="1">
              <a:gsLst>
                <a:gs pos="0">
                  <a:sysClr val="windowText" lastClr="000000">
                    <a:shade val="51000"/>
                    <a:satMod val="130000"/>
                  </a:sysClr>
                </a:gs>
                <a:gs pos="80000">
                  <a:sysClr val="windowText" lastClr="000000">
                    <a:shade val="93000"/>
                    <a:satMod val="130000"/>
                  </a:sysClr>
                </a:gs>
                <a:gs pos="100000">
                  <a:sysClr val="windowText" lastClr="000000">
                    <a:shade val="94000"/>
                    <a:satMod val="135000"/>
                  </a:sysClr>
                </a:gs>
              </a:gsLst>
              <a:lin ang="16200000" scaled="0"/>
            </a:gradFill>
            <a:ln>
              <a:solidFill>
                <a:srgbClr val="31859C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algn="ctr" defTabSz="914383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LID4096" kern="0" dirty="0">
                <a:solidFill>
                  <a:prstClr val="white"/>
                </a:solidFill>
                <a:latin typeface="Tahoma"/>
                <a:cs typeface="Tahoma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C056388-4670-899E-025B-6CD21F50C994}"/>
                </a:ext>
              </a:extLst>
            </p:cNvPr>
            <p:cNvSpPr/>
            <p:nvPr/>
          </p:nvSpPr>
          <p:spPr>
            <a:xfrm>
              <a:off x="602776" y="407901"/>
              <a:ext cx="10986448" cy="6209731"/>
            </a:xfrm>
            <a:prstGeom prst="rect">
              <a:avLst/>
            </a:prstGeom>
            <a:noFill/>
            <a:ln>
              <a:solidFill>
                <a:srgbClr val="31859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532CC48-C3A1-D75F-F755-DC828EC7AF15}"/>
              </a:ext>
            </a:extLst>
          </p:cNvPr>
          <p:cNvGrpSpPr/>
          <p:nvPr/>
        </p:nvGrpSpPr>
        <p:grpSpPr>
          <a:xfrm>
            <a:off x="940685" y="730051"/>
            <a:ext cx="945570" cy="1676402"/>
            <a:chOff x="727364" y="1230320"/>
            <a:chExt cx="2549237" cy="4599709"/>
          </a:xfrm>
        </p:grpSpPr>
        <p:pic>
          <p:nvPicPr>
            <p:cNvPr id="6" name="Picture 5" descr="A yellow door in a dark room&#10;&#10;AI-generated content may be incorrect.">
              <a:extLst>
                <a:ext uri="{FF2B5EF4-FFF2-40B4-BE49-F238E27FC236}">
                  <a16:creationId xmlns:a16="http://schemas.microsoft.com/office/drawing/2014/main" id="{7043B4C3-13DE-545C-EDAA-D12DC8A928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79" t="1632" r="24706" b="8125"/>
            <a:stretch/>
          </p:blipFill>
          <p:spPr>
            <a:xfrm>
              <a:off x="727364" y="1230320"/>
              <a:ext cx="2549237" cy="459970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1E68059-54CE-759B-81AE-2DCB34B3FC33}"/>
                </a:ext>
              </a:extLst>
            </p:cNvPr>
            <p:cNvSpPr txBox="1"/>
            <p:nvPr/>
          </p:nvSpPr>
          <p:spPr>
            <a:xfrm>
              <a:off x="1378864" y="2436126"/>
              <a:ext cx="1246238" cy="1013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+mj-lt"/>
                </a:rPr>
                <a:t>14</a:t>
              </a:r>
              <a:endParaRPr lang="LID4096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9" name="Picture 8" descr="A person holding a sign in front of a group of people&#10;&#10;AI-generated content may be incorrect.">
            <a:extLst>
              <a:ext uri="{FF2B5EF4-FFF2-40B4-BE49-F238E27FC236}">
                <a16:creationId xmlns:a16="http://schemas.microsoft.com/office/drawing/2014/main" id="{07242D4E-421F-2400-0405-7989F8FA4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1766" y="1568252"/>
            <a:ext cx="4565073" cy="4565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355F6A-4BC1-4213-3379-2034767ED649}"/>
              </a:ext>
            </a:extLst>
          </p:cNvPr>
          <p:cNvSpPr txBox="1"/>
          <p:nvPr/>
        </p:nvSpPr>
        <p:spPr>
          <a:xfrm>
            <a:off x="7055592" y="4946585"/>
            <a:ext cx="4118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FFC000"/>
                </a:solidFill>
                <a:latin typeface="+mj-lt"/>
              </a:rPr>
              <a:t>Expectations Alignment Check</a:t>
            </a:r>
            <a:endParaRPr lang="LID4096" sz="2000" dirty="0">
              <a:solidFill>
                <a:srgbClr val="FFC000"/>
              </a:solidFill>
              <a:latin typeface="+mj-lt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4A98FA-277A-928C-0115-53E303F293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3358" y="1804567"/>
            <a:ext cx="3542770" cy="3131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E93989E-C09E-74F6-77DD-A6B6D4238F17}"/>
              </a:ext>
            </a:extLst>
          </p:cNvPr>
          <p:cNvSpPr/>
          <p:nvPr/>
        </p:nvSpPr>
        <p:spPr>
          <a:xfrm>
            <a:off x="4756037" y="724675"/>
            <a:ext cx="328038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914400" rtl="1" fontAlgn="base">
              <a:spcBef>
                <a:spcPct val="0"/>
              </a:spcBef>
              <a:spcAft>
                <a:spcPct val="0"/>
              </a:spcAft>
            </a:pPr>
            <a:r>
              <a:rPr lang="en-US" sz="405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T  L  </a:t>
            </a:r>
            <a:r>
              <a:rPr lang="en-US" sz="4050" baseline="-2500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w </a:t>
            </a:r>
            <a:r>
              <a:rPr lang="en-US" sz="405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T </a:t>
            </a:r>
            <a:r>
              <a:rPr lang="en-US" sz="4050" baseline="3000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&amp; </a:t>
            </a:r>
            <a:r>
              <a:rPr lang="en-US" sz="405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P A</a:t>
            </a:r>
          </a:p>
        </p:txBody>
      </p:sp>
    </p:spTree>
    <p:extLst>
      <p:ext uri="{BB962C8B-B14F-4D97-AF65-F5344CB8AC3E}">
        <p14:creationId xmlns:p14="http://schemas.microsoft.com/office/powerpoint/2010/main" val="27013704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3FF42AA-3F25-3A12-48F9-A68E4A69E979}"/>
              </a:ext>
            </a:extLst>
          </p:cNvPr>
          <p:cNvGrpSpPr/>
          <p:nvPr/>
        </p:nvGrpSpPr>
        <p:grpSpPr>
          <a:xfrm>
            <a:off x="602776" y="407901"/>
            <a:ext cx="10986448" cy="6209731"/>
            <a:chOff x="602776" y="407901"/>
            <a:chExt cx="10986448" cy="620973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76CE8DB-0E7C-E6B7-D947-BD693FF759D9}"/>
                </a:ext>
              </a:extLst>
            </p:cNvPr>
            <p:cNvSpPr/>
            <p:nvPr/>
          </p:nvSpPr>
          <p:spPr>
            <a:xfrm>
              <a:off x="768928" y="586257"/>
              <a:ext cx="10654145" cy="5853018"/>
            </a:xfrm>
            <a:prstGeom prst="rect">
              <a:avLst/>
            </a:prstGeom>
            <a:gradFill rotWithShape="1">
              <a:gsLst>
                <a:gs pos="0">
                  <a:sysClr val="windowText" lastClr="000000">
                    <a:shade val="51000"/>
                    <a:satMod val="130000"/>
                  </a:sysClr>
                </a:gs>
                <a:gs pos="80000">
                  <a:sysClr val="windowText" lastClr="000000">
                    <a:shade val="93000"/>
                    <a:satMod val="130000"/>
                  </a:sysClr>
                </a:gs>
                <a:gs pos="100000">
                  <a:sysClr val="windowText" lastClr="000000">
                    <a:shade val="94000"/>
                    <a:satMod val="135000"/>
                  </a:sysClr>
                </a:gs>
              </a:gsLst>
              <a:lin ang="16200000" scaled="0"/>
            </a:gradFill>
            <a:ln>
              <a:solidFill>
                <a:srgbClr val="31859C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algn="ctr" defTabSz="914383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LID4096" kern="0" dirty="0">
                <a:solidFill>
                  <a:prstClr val="white"/>
                </a:solidFill>
                <a:latin typeface="Tahoma"/>
                <a:cs typeface="Tahoma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43FE9A0-1114-39F8-D818-7A368086F8D7}"/>
                </a:ext>
              </a:extLst>
            </p:cNvPr>
            <p:cNvSpPr/>
            <p:nvPr/>
          </p:nvSpPr>
          <p:spPr>
            <a:xfrm>
              <a:off x="602776" y="407901"/>
              <a:ext cx="10986448" cy="6209731"/>
            </a:xfrm>
            <a:prstGeom prst="rect">
              <a:avLst/>
            </a:prstGeom>
            <a:noFill/>
            <a:ln>
              <a:solidFill>
                <a:srgbClr val="31859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8E366BF-232D-5518-9AA6-7E6FC76E8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489" y="2828895"/>
            <a:ext cx="5247117" cy="2382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FA64941-3E1A-6B3A-B0E4-758FB0F6B01A}"/>
              </a:ext>
            </a:extLst>
          </p:cNvPr>
          <p:cNvSpPr/>
          <p:nvPr/>
        </p:nvSpPr>
        <p:spPr>
          <a:xfrm>
            <a:off x="998234" y="696965"/>
            <a:ext cx="328038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914400" rtl="1" fontAlgn="base">
              <a:spcBef>
                <a:spcPct val="0"/>
              </a:spcBef>
              <a:spcAft>
                <a:spcPct val="0"/>
              </a:spcAft>
            </a:pPr>
            <a:r>
              <a:rPr lang="en-US" sz="405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T  L  </a:t>
            </a:r>
            <a:r>
              <a:rPr lang="en-US" sz="4050" baseline="-2500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w </a:t>
            </a:r>
            <a:r>
              <a:rPr lang="en-US" sz="405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T </a:t>
            </a:r>
            <a:r>
              <a:rPr lang="en-US" sz="4050" baseline="3000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&amp; </a:t>
            </a:r>
            <a:r>
              <a:rPr lang="en-US" sz="405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P A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00FE2DE-44D3-020E-C282-86C9B3BFFD71}"/>
              </a:ext>
            </a:extLst>
          </p:cNvPr>
          <p:cNvGrpSpPr/>
          <p:nvPr/>
        </p:nvGrpSpPr>
        <p:grpSpPr>
          <a:xfrm>
            <a:off x="7197753" y="1600963"/>
            <a:ext cx="3996013" cy="4723637"/>
            <a:chOff x="914400" y="2858335"/>
            <a:chExt cx="3943523" cy="583641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8A0AD0A-75AC-A2BD-7AFF-5F6AD7D2C2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4444" t="20370" r="57778" b="6543"/>
            <a:stretch/>
          </p:blipFill>
          <p:spPr>
            <a:xfrm>
              <a:off x="914400" y="2858335"/>
              <a:ext cx="3943523" cy="583641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2D12BD2-32C8-45A6-8B9B-3632306A85AD}"/>
                </a:ext>
              </a:extLst>
            </p:cNvPr>
            <p:cNvSpPr/>
            <p:nvPr/>
          </p:nvSpPr>
          <p:spPr>
            <a:xfrm>
              <a:off x="2420470" y="3155576"/>
              <a:ext cx="838200" cy="152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1FAA6F5F-CA92-681A-B410-3B95FF90D326}"/>
              </a:ext>
            </a:extLst>
          </p:cNvPr>
          <p:cNvSpPr txBox="1"/>
          <p:nvPr/>
        </p:nvSpPr>
        <p:spPr>
          <a:xfrm>
            <a:off x="6407606" y="954632"/>
            <a:ext cx="47861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FFC000"/>
                </a:solidFill>
                <a:latin typeface="Aptos Display" panose="020B0004020202020204" pitchFamily="34" charset="0"/>
              </a:rPr>
              <a:t>2025 "Development of Organizational Excellence" scoring rubric</a:t>
            </a:r>
            <a:endParaRPr lang="LID4096" dirty="0">
              <a:solidFill>
                <a:srgbClr val="FFC000"/>
              </a:solidFill>
              <a:latin typeface="Aptos Display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0734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21C1129-756B-1945-3D6E-D804D0BCA40A}"/>
              </a:ext>
            </a:extLst>
          </p:cNvPr>
          <p:cNvGrpSpPr/>
          <p:nvPr/>
        </p:nvGrpSpPr>
        <p:grpSpPr>
          <a:xfrm>
            <a:off x="602776" y="407901"/>
            <a:ext cx="10986448" cy="6209731"/>
            <a:chOff x="602776" y="407901"/>
            <a:chExt cx="10986448" cy="620973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B51080D-BF3C-FD86-5168-C5467398C6DD}"/>
                </a:ext>
              </a:extLst>
            </p:cNvPr>
            <p:cNvSpPr/>
            <p:nvPr/>
          </p:nvSpPr>
          <p:spPr>
            <a:xfrm>
              <a:off x="768928" y="586257"/>
              <a:ext cx="10654145" cy="5853018"/>
            </a:xfrm>
            <a:prstGeom prst="rect">
              <a:avLst/>
            </a:prstGeom>
            <a:gradFill rotWithShape="1">
              <a:gsLst>
                <a:gs pos="0">
                  <a:sysClr val="windowText" lastClr="000000">
                    <a:shade val="51000"/>
                    <a:satMod val="130000"/>
                  </a:sysClr>
                </a:gs>
                <a:gs pos="80000">
                  <a:sysClr val="windowText" lastClr="000000">
                    <a:shade val="93000"/>
                    <a:satMod val="130000"/>
                  </a:sysClr>
                </a:gs>
                <a:gs pos="100000">
                  <a:sysClr val="windowText" lastClr="000000">
                    <a:shade val="94000"/>
                    <a:satMod val="135000"/>
                  </a:sysClr>
                </a:gs>
              </a:gsLst>
              <a:lin ang="16200000" scaled="0"/>
            </a:gradFill>
            <a:ln>
              <a:solidFill>
                <a:srgbClr val="31859C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algn="ctr" defTabSz="914383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LID4096" kern="0" dirty="0">
                <a:solidFill>
                  <a:prstClr val="white"/>
                </a:solidFill>
                <a:latin typeface="Tahoma"/>
                <a:cs typeface="Tahoma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4E24A65-8BE7-9B6C-7A2F-9B633F605186}"/>
                </a:ext>
              </a:extLst>
            </p:cNvPr>
            <p:cNvSpPr/>
            <p:nvPr/>
          </p:nvSpPr>
          <p:spPr>
            <a:xfrm>
              <a:off x="602776" y="407901"/>
              <a:ext cx="10986448" cy="6209731"/>
            </a:xfrm>
            <a:prstGeom prst="rect">
              <a:avLst/>
            </a:prstGeom>
            <a:noFill/>
            <a:ln>
              <a:solidFill>
                <a:srgbClr val="31859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5217C61-FB7B-A56D-86F5-90443B149A52}"/>
              </a:ext>
            </a:extLst>
          </p:cNvPr>
          <p:cNvGrpSpPr/>
          <p:nvPr/>
        </p:nvGrpSpPr>
        <p:grpSpPr>
          <a:xfrm>
            <a:off x="1704108" y="2331444"/>
            <a:ext cx="8783784" cy="2344573"/>
            <a:chOff x="1697182" y="2369327"/>
            <a:chExt cx="8783784" cy="234457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A866A2D-A0B0-55AB-CC9A-A09652D061B0}"/>
                </a:ext>
              </a:extLst>
            </p:cNvPr>
            <p:cNvGrpSpPr/>
            <p:nvPr/>
          </p:nvGrpSpPr>
          <p:grpSpPr>
            <a:xfrm>
              <a:off x="1697182" y="2369327"/>
              <a:ext cx="8783784" cy="2344573"/>
              <a:chOff x="1697182" y="2369327"/>
              <a:chExt cx="8783784" cy="2344573"/>
            </a:xfrm>
          </p:grpSpPr>
          <p:pic>
            <p:nvPicPr>
              <p:cNvPr id="5" name="Picture 4" descr="A white and green notepad with gold clips&#10;&#10;AI-generated content may be incorrect.">
                <a:extLst>
                  <a:ext uri="{FF2B5EF4-FFF2-40B4-BE49-F238E27FC236}">
                    <a16:creationId xmlns:a16="http://schemas.microsoft.com/office/drawing/2014/main" id="{636260CC-C44F-6CDC-47C5-9F52866BB3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26768" t="24444" r="26768" b="25960"/>
              <a:stretch/>
            </p:blipFill>
            <p:spPr>
              <a:xfrm>
                <a:off x="1697182" y="2369328"/>
                <a:ext cx="2195946" cy="2343933"/>
              </a:xfrm>
              <a:prstGeom prst="rect">
                <a:avLst/>
              </a:prstGeom>
            </p:spPr>
          </p:pic>
          <p:pic>
            <p:nvPicPr>
              <p:cNvPr id="9" name="Picture 8" descr="A white and green notepad with gold clips&#10;&#10;AI-generated content may be incorrect.">
                <a:extLst>
                  <a:ext uri="{FF2B5EF4-FFF2-40B4-BE49-F238E27FC236}">
                    <a16:creationId xmlns:a16="http://schemas.microsoft.com/office/drawing/2014/main" id="{3BA61B09-B2AF-CC36-48D8-5F64758BCD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26768" t="24444" r="26768" b="25960"/>
              <a:stretch/>
            </p:blipFill>
            <p:spPr>
              <a:xfrm>
                <a:off x="3893128" y="2369328"/>
                <a:ext cx="2195946" cy="2343933"/>
              </a:xfrm>
              <a:prstGeom prst="rect">
                <a:avLst/>
              </a:prstGeom>
            </p:spPr>
          </p:pic>
          <p:pic>
            <p:nvPicPr>
              <p:cNvPr id="10" name="Picture 9" descr="A white and green notepad with gold clips&#10;&#10;AI-generated content may be incorrect.">
                <a:extLst>
                  <a:ext uri="{FF2B5EF4-FFF2-40B4-BE49-F238E27FC236}">
                    <a16:creationId xmlns:a16="http://schemas.microsoft.com/office/drawing/2014/main" id="{97E9C939-5B01-8542-6535-A2B50624A5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26768" t="24444" r="26768" b="25960"/>
              <a:stretch/>
            </p:blipFill>
            <p:spPr>
              <a:xfrm>
                <a:off x="6089074" y="2369967"/>
                <a:ext cx="2195946" cy="2343933"/>
              </a:xfrm>
              <a:prstGeom prst="rect">
                <a:avLst/>
              </a:prstGeom>
            </p:spPr>
          </p:pic>
          <p:pic>
            <p:nvPicPr>
              <p:cNvPr id="11" name="Picture 10" descr="A white and green notepad with gold clips&#10;&#10;AI-generated content may be incorrect.">
                <a:extLst>
                  <a:ext uri="{FF2B5EF4-FFF2-40B4-BE49-F238E27FC236}">
                    <a16:creationId xmlns:a16="http://schemas.microsoft.com/office/drawing/2014/main" id="{60D3A614-CB4D-962B-9AF7-0FA1A1C0B8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26768" t="24444" r="26768" b="25960"/>
              <a:stretch/>
            </p:blipFill>
            <p:spPr>
              <a:xfrm>
                <a:off x="8285020" y="2369327"/>
                <a:ext cx="2195946" cy="2343933"/>
              </a:xfrm>
              <a:prstGeom prst="rect">
                <a:avLst/>
              </a:prstGeom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C5001E4-3305-22A2-2249-5C9CC50AE037}"/>
                </a:ext>
              </a:extLst>
            </p:cNvPr>
            <p:cNvSpPr txBox="1"/>
            <p:nvPr/>
          </p:nvSpPr>
          <p:spPr>
            <a:xfrm>
              <a:off x="2202873" y="3059668"/>
              <a:ext cx="1170709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June 18</a:t>
              </a:r>
            </a:p>
            <a:p>
              <a:pPr algn="ctr"/>
              <a:endParaRPr lang="en-GB" dirty="0">
                <a:solidFill>
                  <a:schemeClr val="bg1"/>
                </a:solidFill>
              </a:endParaRPr>
            </a:p>
            <a:p>
              <a:pPr algn="ctr"/>
              <a:r>
                <a:rPr lang="en-GB" dirty="0">
                  <a:solidFill>
                    <a:schemeClr val="bg1"/>
                  </a:solidFill>
                </a:rPr>
                <a:t>Last day of the course</a:t>
              </a:r>
              <a:endParaRPr lang="LID4096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7A5E67F-5431-D224-F488-A4E14D1B4BE7}"/>
                </a:ext>
              </a:extLst>
            </p:cNvPr>
            <p:cNvSpPr txBox="1"/>
            <p:nvPr/>
          </p:nvSpPr>
          <p:spPr>
            <a:xfrm>
              <a:off x="4405746" y="3059668"/>
              <a:ext cx="1170709" cy="1538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June 19</a:t>
              </a:r>
            </a:p>
            <a:p>
              <a:pPr algn="ctr"/>
              <a:endParaRPr lang="en-GB" dirty="0">
                <a:solidFill>
                  <a:schemeClr val="bg1"/>
                </a:solidFill>
              </a:endParaRPr>
            </a:p>
            <a:p>
              <a:pPr algn="ctr"/>
              <a:endParaRPr lang="en-GB" dirty="0">
                <a:solidFill>
                  <a:schemeClr val="bg1"/>
                </a:solidFill>
              </a:endParaRPr>
            </a:p>
            <a:p>
              <a:pPr algn="ctr"/>
              <a:r>
                <a:rPr lang="en-GB" sz="4000" dirty="0">
                  <a:solidFill>
                    <a:srgbClr val="FF0000"/>
                  </a:solidFill>
                  <a:sym typeface="Wingdings 2" panose="05020102010507070707" pitchFamily="18" charset="2"/>
                </a:rPr>
                <a:t></a:t>
              </a:r>
              <a:endParaRPr lang="en-GB" sz="4000" dirty="0">
                <a:solidFill>
                  <a:srgbClr val="FF000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6EFE3D9-0DBC-B08D-F234-CE9DBD46AA00}"/>
                </a:ext>
              </a:extLst>
            </p:cNvPr>
            <p:cNvSpPr txBox="1"/>
            <p:nvPr/>
          </p:nvSpPr>
          <p:spPr>
            <a:xfrm>
              <a:off x="8756073" y="3059668"/>
              <a:ext cx="11707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June 21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0A42CB6-6398-28E0-D0A3-D49492E99E6C}"/>
                </a:ext>
              </a:extLst>
            </p:cNvPr>
            <p:cNvSpPr txBox="1"/>
            <p:nvPr/>
          </p:nvSpPr>
          <p:spPr>
            <a:xfrm>
              <a:off x="6594764" y="3059667"/>
              <a:ext cx="1170709" cy="1538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June 20</a:t>
              </a:r>
            </a:p>
            <a:p>
              <a:pPr algn="ctr"/>
              <a:endParaRPr lang="en-GB" dirty="0">
                <a:solidFill>
                  <a:schemeClr val="bg1"/>
                </a:solidFill>
              </a:endParaRPr>
            </a:p>
            <a:p>
              <a:pPr algn="ctr"/>
              <a:endParaRPr lang="en-GB" dirty="0">
                <a:solidFill>
                  <a:schemeClr val="bg1"/>
                </a:solidFill>
              </a:endParaRPr>
            </a:p>
            <a:p>
              <a:pPr algn="ctr"/>
              <a:r>
                <a:rPr lang="en-GB" sz="4000" dirty="0">
                  <a:solidFill>
                    <a:srgbClr val="FF0000"/>
                  </a:solidFill>
                  <a:sym typeface="Wingdings 2" panose="05020102010507070707" pitchFamily="18" charset="2"/>
                </a:rPr>
                <a:t></a:t>
              </a:r>
              <a:endParaRPr lang="en-GB" sz="4000" dirty="0">
                <a:solidFill>
                  <a:srgbClr val="FF0000"/>
                </a:solidFill>
              </a:endParaRPr>
            </a:p>
          </p:txBody>
        </p:sp>
        <p:pic>
          <p:nvPicPr>
            <p:cNvPr id="18" name="Picture 4">
              <a:extLst>
                <a:ext uri="{FF2B5EF4-FFF2-40B4-BE49-F238E27FC236}">
                  <a16:creationId xmlns:a16="http://schemas.microsoft.com/office/drawing/2014/main" id="{B62FB618-0423-CFEB-6A2F-0B9926BF5E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9421" y="3429000"/>
              <a:ext cx="1047361" cy="104736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294A108D-5AED-08FB-9926-265FCA009FD3}"/>
              </a:ext>
            </a:extLst>
          </p:cNvPr>
          <p:cNvSpPr/>
          <p:nvPr/>
        </p:nvSpPr>
        <p:spPr>
          <a:xfrm>
            <a:off x="4562074" y="1112602"/>
            <a:ext cx="328038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914400" rtl="1" fontAlgn="base">
              <a:spcBef>
                <a:spcPct val="0"/>
              </a:spcBef>
              <a:spcAft>
                <a:spcPct val="0"/>
              </a:spcAft>
            </a:pPr>
            <a:r>
              <a:rPr lang="en-US" sz="405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T  L  </a:t>
            </a:r>
            <a:r>
              <a:rPr lang="en-US" sz="4050" baseline="-2500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w </a:t>
            </a:r>
            <a:r>
              <a:rPr lang="en-US" sz="405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T </a:t>
            </a:r>
            <a:r>
              <a:rPr lang="en-US" sz="4050" baseline="3000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&amp; </a:t>
            </a:r>
            <a:r>
              <a:rPr lang="en-US" sz="405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P A</a:t>
            </a:r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id="{1C90FC8B-0FA5-5800-7919-B6BAA1FEE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291" y="4945414"/>
            <a:ext cx="1047361" cy="10473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9320DF9-115C-4847-69B2-72252DD8F3A7}"/>
              </a:ext>
            </a:extLst>
          </p:cNvPr>
          <p:cNvSpPr txBox="1"/>
          <p:nvPr/>
        </p:nvSpPr>
        <p:spPr>
          <a:xfrm>
            <a:off x="3622471" y="5060602"/>
            <a:ext cx="51011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/>
                <a:solidFill>
                  <a:srgbClr val="31859C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emailing personal feedback forms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28FE129-FAE2-ADDC-69FB-B68EF2745DAA}"/>
              </a:ext>
            </a:extLst>
          </p:cNvPr>
          <p:cNvSpPr txBox="1"/>
          <p:nvPr/>
        </p:nvSpPr>
        <p:spPr>
          <a:xfrm>
            <a:off x="3956728" y="5522267"/>
            <a:ext cx="34633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600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100</a:t>
            </a:r>
            <a:r>
              <a:rPr kumimoji="0" lang="en-GB" sz="3600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 = </a:t>
            </a:r>
            <a:r>
              <a:rPr kumimoji="0" lang="en-GB" sz="3600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  <a:sym typeface="Wingdings" panose="05000000000000000000" pitchFamily="2" charset="2"/>
              </a:rPr>
              <a:t></a:t>
            </a:r>
            <a:endParaRPr kumimoji="0" lang="en-US" sz="3600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9413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55AAD0-D940-F5E2-56C1-0369BC2A4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FF488EA-F590-41B4-4835-C9ADBD11D119}"/>
              </a:ext>
            </a:extLst>
          </p:cNvPr>
          <p:cNvGrpSpPr/>
          <p:nvPr/>
        </p:nvGrpSpPr>
        <p:grpSpPr>
          <a:xfrm>
            <a:off x="627800" y="423091"/>
            <a:ext cx="10986448" cy="6209731"/>
            <a:chOff x="627800" y="423091"/>
            <a:chExt cx="10986448" cy="620973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2344610-9520-C697-E255-8EEC3D774BAA}"/>
                </a:ext>
              </a:extLst>
            </p:cNvPr>
            <p:cNvSpPr/>
            <p:nvPr/>
          </p:nvSpPr>
          <p:spPr>
            <a:xfrm>
              <a:off x="793952" y="601447"/>
              <a:ext cx="10654145" cy="5853018"/>
            </a:xfrm>
            <a:prstGeom prst="rect">
              <a:avLst/>
            </a:prstGeom>
            <a:gradFill rotWithShape="1">
              <a:gsLst>
                <a:gs pos="0">
                  <a:sysClr val="windowText" lastClr="000000">
                    <a:shade val="51000"/>
                    <a:satMod val="130000"/>
                  </a:sysClr>
                </a:gs>
                <a:gs pos="80000">
                  <a:sysClr val="windowText" lastClr="000000">
                    <a:shade val="93000"/>
                    <a:satMod val="130000"/>
                  </a:sysClr>
                </a:gs>
                <a:gs pos="100000">
                  <a:sysClr val="windowText" lastClr="000000">
                    <a:shade val="94000"/>
                    <a:satMod val="135000"/>
                  </a:sys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algn="ctr" defTabSz="914383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LID4096" kern="0" dirty="0">
                <a:solidFill>
                  <a:prstClr val="white"/>
                </a:solidFill>
                <a:latin typeface="Tahoma"/>
                <a:cs typeface="Tahoma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364EE3D-234B-F0AF-9A2A-4D912E2CBE2F}"/>
                </a:ext>
              </a:extLst>
            </p:cNvPr>
            <p:cNvSpPr/>
            <p:nvPr/>
          </p:nvSpPr>
          <p:spPr>
            <a:xfrm>
              <a:off x="627800" y="423091"/>
              <a:ext cx="10986448" cy="6209731"/>
            </a:xfrm>
            <a:prstGeom prst="rect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A39DB251-D97B-D833-FB68-81F49CDC31DD}"/>
              </a:ext>
            </a:extLst>
          </p:cNvPr>
          <p:cNvSpPr txBox="1"/>
          <p:nvPr/>
        </p:nvSpPr>
        <p:spPr>
          <a:xfrm>
            <a:off x="2334294" y="2032825"/>
            <a:ext cx="228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83" rtl="1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e</a:t>
            </a:r>
          </a:p>
          <a:p>
            <a:pPr algn="ctr" defTabSz="914383" rtl="1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a</a:t>
            </a:r>
          </a:p>
          <a:p>
            <a:pPr algn="ctr" defTabSz="914383" rtl="1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c</a:t>
            </a:r>
          </a:p>
          <a:p>
            <a:pPr algn="ctr" defTabSz="914383" rtl="1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h</a:t>
            </a:r>
          </a:p>
          <a:p>
            <a:pPr algn="ctr" defTabSz="914383" rtl="1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i</a:t>
            </a:r>
            <a:endParaRPr lang="en-US" dirty="0">
              <a:solidFill>
                <a:srgbClr val="4BACC6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algn="ctr" defTabSz="914383" rtl="1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g</a:t>
            </a:r>
            <a:endParaRPr lang="LID4096" dirty="0">
              <a:solidFill>
                <a:srgbClr val="4BACC6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233639F-A6F8-F8DE-814D-3C9FE95453DE}"/>
              </a:ext>
            </a:extLst>
          </p:cNvPr>
          <p:cNvSpPr txBox="1"/>
          <p:nvPr/>
        </p:nvSpPr>
        <p:spPr>
          <a:xfrm>
            <a:off x="2905789" y="2032821"/>
            <a:ext cx="228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83" rtl="1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e</a:t>
            </a:r>
          </a:p>
          <a:p>
            <a:pPr algn="ctr" defTabSz="914383" rtl="1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a</a:t>
            </a:r>
          </a:p>
          <a:p>
            <a:pPr algn="ctr" defTabSz="914383" rtl="1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r</a:t>
            </a:r>
          </a:p>
          <a:p>
            <a:pPr algn="ctr" defTabSz="914383" rtl="1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n</a:t>
            </a:r>
          </a:p>
          <a:p>
            <a:pPr algn="ctr" defTabSz="914383" rtl="1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ig</a:t>
            </a:r>
            <a:endParaRPr lang="LID4096" dirty="0">
              <a:solidFill>
                <a:srgbClr val="4BACC6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4D5A9FB-4503-9B85-6341-CEACA1823B6B}"/>
              </a:ext>
            </a:extLst>
          </p:cNvPr>
          <p:cNvSpPr txBox="1"/>
          <p:nvPr/>
        </p:nvSpPr>
        <p:spPr>
          <a:xfrm>
            <a:off x="3934489" y="2032822"/>
            <a:ext cx="228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83" rtl="1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e</a:t>
            </a:r>
          </a:p>
          <a:p>
            <a:pPr algn="ctr" defTabSz="914383" rtl="1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c</a:t>
            </a:r>
          </a:p>
          <a:p>
            <a:pPr algn="ctr" defTabSz="914383" rtl="1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h</a:t>
            </a:r>
          </a:p>
          <a:p>
            <a:pPr algn="ctr" defTabSz="914383" rtl="1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n</a:t>
            </a:r>
          </a:p>
          <a:p>
            <a:pPr algn="ctr" defTabSz="914383" rtl="1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o</a:t>
            </a:r>
          </a:p>
          <a:p>
            <a:pPr algn="ctr" defTabSz="914383" rtl="1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l</a:t>
            </a:r>
          </a:p>
          <a:p>
            <a:pPr algn="ctr" defTabSz="914383" rtl="1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o</a:t>
            </a:r>
          </a:p>
          <a:p>
            <a:pPr algn="ctr" defTabSz="914383" rtl="1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g</a:t>
            </a:r>
          </a:p>
          <a:p>
            <a:pPr algn="ctr" defTabSz="914383" rtl="1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y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7AE929E-AF70-E301-8976-8E392E26B187}"/>
              </a:ext>
            </a:extLst>
          </p:cNvPr>
          <p:cNvGrpSpPr/>
          <p:nvPr/>
        </p:nvGrpSpPr>
        <p:grpSpPr>
          <a:xfrm>
            <a:off x="2194278" y="1296623"/>
            <a:ext cx="3280387" cy="877163"/>
            <a:chOff x="1788807" y="1847967"/>
            <a:chExt cx="3280388" cy="877163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AF266EB-2299-8DBE-7595-3A6BB42106C6}"/>
                </a:ext>
              </a:extLst>
            </p:cNvPr>
            <p:cNvSpPr/>
            <p:nvPr/>
          </p:nvSpPr>
          <p:spPr>
            <a:xfrm>
              <a:off x="1788807" y="1847967"/>
              <a:ext cx="3280388" cy="692497"/>
            </a:xfrm>
            <a:prstGeom prst="rect">
              <a:avLst/>
            </a:prstGeom>
            <a:noFill/>
          </p:spPr>
          <p:txBody>
            <a:bodyPr wrap="none" lIns="68581" tIns="34290" rIns="68581" bIns="34290">
              <a:spAutoFit/>
            </a:bodyPr>
            <a:lstStyle/>
            <a:p>
              <a:pPr algn="ctr" defTabSz="914383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050" dirty="0">
                  <a:ln w="0"/>
                  <a:gradFill>
                    <a:gsLst>
                      <a:gs pos="0">
                        <a:srgbClr val="4BACC6">
                          <a:lumMod val="50000"/>
                        </a:srgbClr>
                      </a:gs>
                      <a:gs pos="50000">
                        <a:srgbClr val="4BACC6"/>
                      </a:gs>
                      <a:gs pos="100000">
                        <a:srgbClr val="4BACC6">
                          <a:lumMod val="60000"/>
                          <a:lumOff val="40000"/>
                        </a:srgbClr>
                      </a:gs>
                    </a:gsLst>
                    <a:lin ang="5400000"/>
                  </a:gradFill>
                  <a:effectLst>
                    <a:glow rad="228600">
                      <a:srgbClr val="4BACC6">
                        <a:satMod val="175000"/>
                        <a:alpha val="40000"/>
                      </a:srgbClr>
                    </a:glow>
                    <a:reflection blurRad="6350" stA="53000" endA="300" endPos="35500" dir="5400000" sy="-90000" algn="bl" rotWithShape="0"/>
                  </a:effectLst>
                  <a:latin typeface="Tahoma"/>
                  <a:cs typeface="Arial" pitchFamily="34" charset="0"/>
                </a:rPr>
                <a:t>T  L  </a:t>
              </a:r>
              <a:r>
                <a:rPr lang="en-US" sz="4050" baseline="-25000" dirty="0">
                  <a:ln w="0"/>
                  <a:gradFill>
                    <a:gsLst>
                      <a:gs pos="0">
                        <a:srgbClr val="4BACC6">
                          <a:lumMod val="50000"/>
                        </a:srgbClr>
                      </a:gs>
                      <a:gs pos="50000">
                        <a:srgbClr val="4BACC6"/>
                      </a:gs>
                      <a:gs pos="100000">
                        <a:srgbClr val="4BACC6">
                          <a:lumMod val="60000"/>
                          <a:lumOff val="40000"/>
                        </a:srgbClr>
                      </a:gs>
                    </a:gsLst>
                    <a:lin ang="5400000"/>
                  </a:gradFill>
                  <a:effectLst>
                    <a:glow rad="228600">
                      <a:srgbClr val="4BACC6">
                        <a:satMod val="175000"/>
                        <a:alpha val="40000"/>
                      </a:srgbClr>
                    </a:glow>
                    <a:reflection blurRad="6350" stA="53000" endA="300" endPos="35500" dir="5400000" sy="-90000" algn="bl" rotWithShape="0"/>
                  </a:effectLst>
                  <a:latin typeface="Tahoma"/>
                  <a:cs typeface="Arial" pitchFamily="34" charset="0"/>
                </a:rPr>
                <a:t>w </a:t>
              </a:r>
              <a:r>
                <a:rPr lang="en-US" sz="4050" dirty="0">
                  <a:ln w="0"/>
                  <a:gradFill>
                    <a:gsLst>
                      <a:gs pos="0">
                        <a:srgbClr val="4BACC6">
                          <a:lumMod val="50000"/>
                        </a:srgbClr>
                      </a:gs>
                      <a:gs pos="50000">
                        <a:srgbClr val="4BACC6"/>
                      </a:gs>
                      <a:gs pos="100000">
                        <a:srgbClr val="4BACC6">
                          <a:lumMod val="60000"/>
                          <a:lumOff val="40000"/>
                        </a:srgbClr>
                      </a:gs>
                    </a:gsLst>
                    <a:lin ang="5400000"/>
                  </a:gradFill>
                  <a:effectLst>
                    <a:glow rad="228600">
                      <a:srgbClr val="4BACC6">
                        <a:satMod val="175000"/>
                        <a:alpha val="40000"/>
                      </a:srgbClr>
                    </a:glow>
                    <a:reflection blurRad="6350" stA="53000" endA="300" endPos="35500" dir="5400000" sy="-90000" algn="bl" rotWithShape="0"/>
                  </a:effectLst>
                  <a:latin typeface="Tahoma"/>
                  <a:cs typeface="Arial" pitchFamily="34" charset="0"/>
                </a:rPr>
                <a:t>T </a:t>
              </a:r>
              <a:r>
                <a:rPr lang="en-US" sz="4050" baseline="30000" dirty="0">
                  <a:ln w="0"/>
                  <a:gradFill>
                    <a:gsLst>
                      <a:gs pos="0">
                        <a:srgbClr val="4BACC6">
                          <a:lumMod val="50000"/>
                        </a:srgbClr>
                      </a:gs>
                      <a:gs pos="50000">
                        <a:srgbClr val="4BACC6"/>
                      </a:gs>
                      <a:gs pos="100000">
                        <a:srgbClr val="4BACC6">
                          <a:lumMod val="60000"/>
                          <a:lumOff val="40000"/>
                        </a:srgbClr>
                      </a:gs>
                    </a:gsLst>
                    <a:lin ang="5400000"/>
                  </a:gradFill>
                  <a:effectLst>
                    <a:glow rad="228600">
                      <a:srgbClr val="4BACC6">
                        <a:satMod val="175000"/>
                        <a:alpha val="40000"/>
                      </a:srgbClr>
                    </a:glow>
                    <a:reflection blurRad="6350" stA="53000" endA="300" endPos="35500" dir="5400000" sy="-90000" algn="bl" rotWithShape="0"/>
                  </a:effectLst>
                  <a:latin typeface="Tahoma"/>
                  <a:cs typeface="Arial" pitchFamily="34" charset="0"/>
                </a:rPr>
                <a:t>&amp; </a:t>
              </a:r>
              <a:r>
                <a:rPr lang="en-US" sz="4050" dirty="0">
                  <a:ln w="0"/>
                  <a:gradFill>
                    <a:gsLst>
                      <a:gs pos="0">
                        <a:srgbClr val="4BACC6">
                          <a:lumMod val="50000"/>
                        </a:srgbClr>
                      </a:gs>
                      <a:gs pos="50000">
                        <a:srgbClr val="4BACC6"/>
                      </a:gs>
                      <a:gs pos="100000">
                        <a:srgbClr val="4BACC6">
                          <a:lumMod val="60000"/>
                          <a:lumOff val="40000"/>
                        </a:srgbClr>
                      </a:gs>
                    </a:gsLst>
                    <a:lin ang="5400000"/>
                  </a:gradFill>
                  <a:effectLst>
                    <a:glow rad="228600">
                      <a:srgbClr val="4BACC6">
                        <a:satMod val="175000"/>
                        <a:alpha val="40000"/>
                      </a:srgbClr>
                    </a:glow>
                    <a:reflection blurRad="6350" stA="53000" endA="300" endPos="35500" dir="5400000" sy="-90000" algn="bl" rotWithShape="0"/>
                  </a:effectLst>
                  <a:latin typeface="Tahoma"/>
                  <a:cs typeface="Arial" pitchFamily="34" charset="0"/>
                </a:rPr>
                <a:t>P A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E286749-26EA-774B-4802-2BE11B4847EF}"/>
                </a:ext>
              </a:extLst>
            </p:cNvPr>
            <p:cNvSpPr txBox="1"/>
            <p:nvPr/>
          </p:nvSpPr>
          <p:spPr>
            <a:xfrm>
              <a:off x="2797947" y="1986466"/>
              <a:ext cx="6858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914383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4BACC6">
                      <a:lumMod val="75000"/>
                    </a:srgbClr>
                  </a:solidFill>
                  <a:latin typeface="Arial" pitchFamily="34" charset="0"/>
                  <a:cs typeface="Arial" pitchFamily="34" charset="0"/>
                </a:rPr>
                <a:t>with</a:t>
              </a:r>
              <a:endParaRPr lang="LID4096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6522CEC-65EB-5F55-8EC9-3D4FBCCC12DB}"/>
                </a:ext>
              </a:extLst>
            </p:cNvPr>
            <p:cNvSpPr txBox="1"/>
            <p:nvPr/>
          </p:nvSpPr>
          <p:spPr>
            <a:xfrm>
              <a:off x="3687132" y="2355798"/>
              <a:ext cx="5905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914383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4BACC6">
                      <a:lumMod val="75000"/>
                    </a:srgbClr>
                  </a:solidFill>
                  <a:latin typeface="Arial" pitchFamily="34" charset="0"/>
                  <a:cs typeface="Arial" pitchFamily="34" charset="0"/>
                </a:rPr>
                <a:t>and</a:t>
              </a:r>
              <a:endParaRPr lang="LID4096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5810D3B4-773C-57B6-F2B2-7990602B937E}"/>
              </a:ext>
            </a:extLst>
          </p:cNvPr>
          <p:cNvSpPr txBox="1"/>
          <p:nvPr/>
        </p:nvSpPr>
        <p:spPr>
          <a:xfrm>
            <a:off x="4635530" y="2032822"/>
            <a:ext cx="22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83" rtl="1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e</a:t>
            </a:r>
          </a:p>
          <a:p>
            <a:pPr algn="ctr" defTabSz="914383" rtl="1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e</a:t>
            </a:r>
          </a:p>
          <a:p>
            <a:pPr algn="ctr" defTabSz="914383" rtl="1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7991073-B01A-0C7D-463F-494274ECB07E}"/>
              </a:ext>
            </a:extLst>
          </p:cNvPr>
          <p:cNvSpPr txBox="1"/>
          <p:nvPr/>
        </p:nvSpPr>
        <p:spPr>
          <a:xfrm>
            <a:off x="5111781" y="1975673"/>
            <a:ext cx="228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83" rtl="1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s</a:t>
            </a:r>
          </a:p>
          <a:p>
            <a:pPr algn="ctr" defTabSz="914383" rtl="1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s</a:t>
            </a:r>
          </a:p>
          <a:p>
            <a:pPr algn="ctr" defTabSz="914383" rtl="1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e</a:t>
            </a:r>
          </a:p>
          <a:p>
            <a:pPr algn="ctr" defTabSz="914383" rtl="1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s</a:t>
            </a:r>
          </a:p>
          <a:p>
            <a:pPr algn="ctr" defTabSz="914383" rtl="1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s</a:t>
            </a:r>
          </a:p>
          <a:p>
            <a:pPr algn="ctr" defTabSz="914383" rtl="1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m</a:t>
            </a:r>
          </a:p>
          <a:p>
            <a:pPr algn="ctr" defTabSz="914383" rtl="1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e</a:t>
            </a:r>
          </a:p>
          <a:p>
            <a:pPr algn="ctr" defTabSz="914383" rtl="1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n</a:t>
            </a:r>
          </a:p>
          <a:p>
            <a:pPr algn="ctr" defTabSz="914383" rtl="1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t</a:t>
            </a:r>
          </a:p>
        </p:txBody>
      </p:sp>
      <p:pic>
        <p:nvPicPr>
          <p:cNvPr id="32" name="Picture 4">
            <a:extLst>
              <a:ext uri="{FF2B5EF4-FFF2-40B4-BE49-F238E27FC236}">
                <a16:creationId xmlns:a16="http://schemas.microsoft.com/office/drawing/2014/main" id="{3CB26A76-3B3D-80A8-D65C-27C2F3B56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375" y="836781"/>
            <a:ext cx="3594805" cy="53492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87C70FB-BF74-8678-EF3D-95731BF6852E}"/>
              </a:ext>
            </a:extLst>
          </p:cNvPr>
          <p:cNvSpPr txBox="1"/>
          <p:nvPr/>
        </p:nvSpPr>
        <p:spPr>
          <a:xfrm>
            <a:off x="1108885" y="5110344"/>
            <a:ext cx="61084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2000" dirty="0">
                <a:solidFill>
                  <a:srgbClr val="FFC000"/>
                </a:solidFill>
              </a:rPr>
              <a:t>Prof. Yael Fisher</a:t>
            </a:r>
          </a:p>
          <a:p>
            <a:pPr>
              <a:buNone/>
            </a:pPr>
            <a:r>
              <a:rPr lang="en-GB" sz="2000" dirty="0">
                <a:solidFill>
                  <a:srgbClr val="FFC000"/>
                </a:solidFill>
              </a:rPr>
              <a:t>Achva Academic College, Israel</a:t>
            </a:r>
          </a:p>
          <a:p>
            <a:r>
              <a:rPr lang="en-GB" sz="2000" dirty="0">
                <a:solidFill>
                  <a:srgbClr val="FFC000"/>
                </a:solidFill>
              </a:rPr>
              <a:t>The Learning Ideas Conference - NY 2025</a:t>
            </a:r>
          </a:p>
        </p:txBody>
      </p:sp>
    </p:spTree>
    <p:extLst>
      <p:ext uri="{BB962C8B-B14F-4D97-AF65-F5344CB8AC3E}">
        <p14:creationId xmlns:p14="http://schemas.microsoft.com/office/powerpoint/2010/main" val="2525854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D918DAF5-0D43-2F1C-5EAC-6644AB5D6B10}"/>
              </a:ext>
            </a:extLst>
          </p:cNvPr>
          <p:cNvGrpSpPr/>
          <p:nvPr/>
        </p:nvGrpSpPr>
        <p:grpSpPr>
          <a:xfrm>
            <a:off x="627800" y="423091"/>
            <a:ext cx="10986448" cy="6209731"/>
            <a:chOff x="627800" y="423091"/>
            <a:chExt cx="10986448" cy="620973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ED4D3E1-01E3-D195-3E14-CB36F19E21E9}"/>
                </a:ext>
              </a:extLst>
            </p:cNvPr>
            <p:cNvSpPr/>
            <p:nvPr/>
          </p:nvSpPr>
          <p:spPr>
            <a:xfrm>
              <a:off x="793952" y="601447"/>
              <a:ext cx="10654145" cy="5853018"/>
            </a:xfrm>
            <a:prstGeom prst="rect">
              <a:avLst/>
            </a:prstGeom>
            <a:gradFill rotWithShape="1">
              <a:gsLst>
                <a:gs pos="0">
                  <a:sysClr val="windowText" lastClr="000000">
                    <a:shade val="51000"/>
                    <a:satMod val="130000"/>
                  </a:sysClr>
                </a:gs>
                <a:gs pos="80000">
                  <a:sysClr val="windowText" lastClr="000000">
                    <a:shade val="93000"/>
                    <a:satMod val="130000"/>
                  </a:sysClr>
                </a:gs>
                <a:gs pos="100000">
                  <a:sysClr val="windowText" lastClr="000000">
                    <a:shade val="94000"/>
                    <a:satMod val="135000"/>
                  </a:sys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algn="ctr" defTabSz="914383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LID4096" kern="0" dirty="0">
                <a:solidFill>
                  <a:prstClr val="white"/>
                </a:solidFill>
                <a:latin typeface="Tahoma"/>
                <a:cs typeface="Tahoma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E211B64-398C-2369-54EB-A11BC7AC2A3E}"/>
                </a:ext>
              </a:extLst>
            </p:cNvPr>
            <p:cNvSpPr/>
            <p:nvPr/>
          </p:nvSpPr>
          <p:spPr>
            <a:xfrm>
              <a:off x="627800" y="423091"/>
              <a:ext cx="10986448" cy="6209731"/>
            </a:xfrm>
            <a:prstGeom prst="rect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pic>
        <p:nvPicPr>
          <p:cNvPr id="2" name="Picture 16" descr="TED 2019: 10 years of 'ideas worth spreading' - BBC News">
            <a:extLst>
              <a:ext uri="{FF2B5EF4-FFF2-40B4-BE49-F238E27FC236}">
                <a16:creationId xmlns:a16="http://schemas.microsoft.com/office/drawing/2014/main" id="{18D520CB-310B-5665-B6B0-36AF3F87D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697" y="1170723"/>
            <a:ext cx="1680119" cy="9450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more | Back to School Templates">
            <a:extLst>
              <a:ext uri="{FF2B5EF4-FFF2-40B4-BE49-F238E27FC236}">
                <a16:creationId xmlns:a16="http://schemas.microsoft.com/office/drawing/2014/main" id="{43F9561A-8FBB-DD3C-5D86-AC5B36F58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3747" y="2412469"/>
            <a:ext cx="1599795" cy="24028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Press releases and information - Mentimeter">
            <a:extLst>
              <a:ext uri="{FF2B5EF4-FFF2-40B4-BE49-F238E27FC236}">
                <a16:creationId xmlns:a16="http://schemas.microsoft.com/office/drawing/2014/main" id="{EBEF0C03-EB43-08A6-1FAB-B83660CE1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697" y="5036034"/>
            <a:ext cx="1987818" cy="12244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C6319A-C277-34BC-C35C-43C0CAFD80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0" r="10782" b="61942"/>
          <a:stretch/>
        </p:blipFill>
        <p:spPr>
          <a:xfrm>
            <a:off x="5450461" y="2457999"/>
            <a:ext cx="2003054" cy="1014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12" descr="מרכז נע&quot;מ | נע&quot;מ - קהילת של&quot;ח לשיתוף תכנים- פאדלט - לוח וירטואלי לשיתוף  תכנים">
            <a:extLst>
              <a:ext uri="{FF2B5EF4-FFF2-40B4-BE49-F238E27FC236}">
                <a16:creationId xmlns:a16="http://schemas.microsoft.com/office/drawing/2014/main" id="{1B6ED807-FC52-468C-7EB3-949AC1C0F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701" y="3679545"/>
            <a:ext cx="1716935" cy="11358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643722C-A2B5-A357-4B8D-86D1E40FC471}"/>
              </a:ext>
            </a:extLst>
          </p:cNvPr>
          <p:cNvCxnSpPr>
            <a:cxnSpLocks/>
          </p:cNvCxnSpPr>
          <p:nvPr/>
        </p:nvCxnSpPr>
        <p:spPr>
          <a:xfrm>
            <a:off x="5196980" y="573560"/>
            <a:ext cx="0" cy="5648809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group of people sitting around a round table&#10;&#10;AI-generated content may be incorrect.">
            <a:extLst>
              <a:ext uri="{FF2B5EF4-FFF2-40B4-BE49-F238E27FC236}">
                <a16:creationId xmlns:a16="http://schemas.microsoft.com/office/drawing/2014/main" id="{D254D51E-072F-FE3F-8637-7E05598D5A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431" y="797427"/>
            <a:ext cx="3959678" cy="5279571"/>
          </a:xfrm>
          <a:prstGeom prst="rect">
            <a:avLst/>
          </a:prstGeom>
        </p:spPr>
      </p:pic>
      <p:pic>
        <p:nvPicPr>
          <p:cNvPr id="1026" name="Picture 2" descr="Smore - Design beautiful online flyers and publish instantly">
            <a:extLst>
              <a:ext uri="{FF2B5EF4-FFF2-40B4-BE49-F238E27FC236}">
                <a16:creationId xmlns:a16="http://schemas.microsoft.com/office/drawing/2014/main" id="{3B4EA149-AC90-78BD-F171-324FC2C484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0" t="8329" r="11353" b="35845"/>
          <a:stretch/>
        </p:blipFill>
        <p:spPr bwMode="auto">
          <a:xfrm>
            <a:off x="7774330" y="4884724"/>
            <a:ext cx="1968490" cy="13060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laméo Blog">
            <a:extLst>
              <a:ext uri="{FF2B5EF4-FFF2-40B4-BE49-F238E27FC236}">
                <a16:creationId xmlns:a16="http://schemas.microsoft.com/office/drawing/2014/main" id="{1E6F3614-DEE2-E4C5-05B8-B302F3AEFF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17" r="15964"/>
          <a:stretch/>
        </p:blipFill>
        <p:spPr bwMode="auto">
          <a:xfrm>
            <a:off x="7548002" y="3658575"/>
            <a:ext cx="2194818" cy="7747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I for Teachers: Top 10 Tools to Enhance Classroom Engagement">
            <a:extLst>
              <a:ext uri="{FF2B5EF4-FFF2-40B4-BE49-F238E27FC236}">
                <a16:creationId xmlns:a16="http://schemas.microsoft.com/office/drawing/2014/main" id="{CCC23F28-9899-21C3-6AD3-C9F4681D2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562" y="1142620"/>
            <a:ext cx="1878059" cy="18780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90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roup 319">
            <a:extLst>
              <a:ext uri="{FF2B5EF4-FFF2-40B4-BE49-F238E27FC236}">
                <a16:creationId xmlns:a16="http://schemas.microsoft.com/office/drawing/2014/main" id="{47BE6B7A-81C7-2789-906A-A0836B29ED38}"/>
              </a:ext>
            </a:extLst>
          </p:cNvPr>
          <p:cNvGrpSpPr/>
          <p:nvPr/>
        </p:nvGrpSpPr>
        <p:grpSpPr>
          <a:xfrm>
            <a:off x="627800" y="423091"/>
            <a:ext cx="10986448" cy="6209731"/>
            <a:chOff x="627800" y="423091"/>
            <a:chExt cx="10986448" cy="6209731"/>
          </a:xfrm>
        </p:grpSpPr>
        <p:sp>
          <p:nvSpPr>
            <p:cNvPr id="321" name="Rectangle 320">
              <a:extLst>
                <a:ext uri="{FF2B5EF4-FFF2-40B4-BE49-F238E27FC236}">
                  <a16:creationId xmlns:a16="http://schemas.microsoft.com/office/drawing/2014/main" id="{1E9058AE-0776-447B-F677-9D9F904E42A4}"/>
                </a:ext>
              </a:extLst>
            </p:cNvPr>
            <p:cNvSpPr/>
            <p:nvPr/>
          </p:nvSpPr>
          <p:spPr>
            <a:xfrm>
              <a:off x="793952" y="601447"/>
              <a:ext cx="10654145" cy="5853018"/>
            </a:xfrm>
            <a:prstGeom prst="rect">
              <a:avLst/>
            </a:prstGeom>
            <a:gradFill rotWithShape="1">
              <a:gsLst>
                <a:gs pos="0">
                  <a:sysClr val="windowText" lastClr="000000">
                    <a:shade val="51000"/>
                    <a:satMod val="130000"/>
                  </a:sysClr>
                </a:gs>
                <a:gs pos="80000">
                  <a:sysClr val="windowText" lastClr="000000">
                    <a:shade val="93000"/>
                    <a:satMod val="130000"/>
                  </a:sysClr>
                </a:gs>
                <a:gs pos="100000">
                  <a:sysClr val="windowText" lastClr="000000">
                    <a:shade val="94000"/>
                    <a:satMod val="135000"/>
                  </a:sys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algn="ctr" defTabSz="914383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LID4096" kern="0" dirty="0">
                <a:solidFill>
                  <a:prstClr val="white"/>
                </a:solidFill>
                <a:latin typeface="Tahoma"/>
                <a:cs typeface="Tahoma"/>
              </a:endParaRPr>
            </a:p>
          </p:txBody>
        </p:sp>
        <p:sp>
          <p:nvSpPr>
            <p:cNvPr id="322" name="Rectangle 321">
              <a:extLst>
                <a:ext uri="{FF2B5EF4-FFF2-40B4-BE49-F238E27FC236}">
                  <a16:creationId xmlns:a16="http://schemas.microsoft.com/office/drawing/2014/main" id="{2BF4A583-E8F3-9B8A-9930-130DE9DA9B62}"/>
                </a:ext>
              </a:extLst>
            </p:cNvPr>
            <p:cNvSpPr/>
            <p:nvPr/>
          </p:nvSpPr>
          <p:spPr>
            <a:xfrm>
              <a:off x="627800" y="423091"/>
              <a:ext cx="10986448" cy="6209731"/>
            </a:xfrm>
            <a:prstGeom prst="rect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grpSp>
        <p:nvGrpSpPr>
          <p:cNvPr id="303" name="Group 302">
            <a:extLst>
              <a:ext uri="{FF2B5EF4-FFF2-40B4-BE49-F238E27FC236}">
                <a16:creationId xmlns:a16="http://schemas.microsoft.com/office/drawing/2014/main" id="{B2ED9BEF-2D35-FEE8-EA28-8B52A8B4BABE}"/>
              </a:ext>
            </a:extLst>
          </p:cNvPr>
          <p:cNvGrpSpPr/>
          <p:nvPr/>
        </p:nvGrpSpPr>
        <p:grpSpPr>
          <a:xfrm>
            <a:off x="877508" y="701461"/>
            <a:ext cx="1645274" cy="1118743"/>
            <a:chOff x="454955" y="715315"/>
            <a:chExt cx="1645274" cy="1118743"/>
          </a:xfrm>
        </p:grpSpPr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60518DD0-5C4D-FD90-51E3-669F26FB352C}"/>
                </a:ext>
              </a:extLst>
            </p:cNvPr>
            <p:cNvSpPr/>
            <p:nvPr/>
          </p:nvSpPr>
          <p:spPr>
            <a:xfrm>
              <a:off x="510687" y="1041779"/>
              <a:ext cx="1046248" cy="3693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n-US" b="1" cap="none" spc="0" dirty="0">
                  <a:ln/>
                  <a:solidFill>
                    <a:srgbClr val="92D050"/>
                  </a:solidFill>
                  <a:effectLst/>
                  <a:latin typeface="+mj-lt"/>
                </a:rPr>
                <a:t>Teaching</a:t>
              </a:r>
            </a:p>
          </p:txBody>
        </p: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3F5AC07D-2642-1FC5-441C-E410521B0C79}"/>
                </a:ext>
              </a:extLst>
            </p:cNvPr>
            <p:cNvGrpSpPr/>
            <p:nvPr/>
          </p:nvGrpSpPr>
          <p:grpSpPr>
            <a:xfrm>
              <a:off x="454955" y="715315"/>
              <a:ext cx="1645274" cy="1118743"/>
              <a:chOff x="1924246" y="931437"/>
              <a:chExt cx="1645274" cy="1118743"/>
            </a:xfrm>
          </p:grpSpPr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8A56500E-910D-BAD2-69AD-F426002E7450}"/>
                  </a:ext>
                </a:extLst>
              </p:cNvPr>
              <p:cNvSpPr/>
              <p:nvPr/>
            </p:nvSpPr>
            <p:spPr>
              <a:xfrm rot="1551314">
                <a:off x="3248170" y="931437"/>
                <a:ext cx="125730" cy="127862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LID4096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endParaRPr>
              </a:p>
            </p:txBody>
          </p: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E6C35336-4389-31DF-B2EE-F53DA0CE94E0}"/>
                  </a:ext>
                </a:extLst>
              </p:cNvPr>
              <p:cNvCxnSpPr/>
              <p:nvPr/>
            </p:nvCxnSpPr>
            <p:spPr>
              <a:xfrm>
                <a:off x="3311036" y="1050619"/>
                <a:ext cx="0" cy="336579"/>
              </a:xfrm>
              <a:prstGeom prst="line">
                <a:avLst/>
              </a:prstGeom>
              <a:noFill/>
              <a:ln w="38100" cap="flat" cmpd="sng" algn="ctr">
                <a:solidFill>
                  <a:srgbClr val="9BBB59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sp>
            <p:nvSpPr>
              <p:cNvPr id="153" name="Arc 152">
                <a:extLst>
                  <a:ext uri="{FF2B5EF4-FFF2-40B4-BE49-F238E27FC236}">
                    <a16:creationId xmlns:a16="http://schemas.microsoft.com/office/drawing/2014/main" id="{9123D945-5CBA-78DB-1A45-61BA53E44D13}"/>
                  </a:ext>
                </a:extLst>
              </p:cNvPr>
              <p:cNvSpPr/>
              <p:nvPr/>
            </p:nvSpPr>
            <p:spPr>
              <a:xfrm rot="16513176">
                <a:off x="2974284" y="1454945"/>
                <a:ext cx="653779" cy="536692"/>
              </a:xfrm>
              <a:prstGeom prst="arc">
                <a:avLst>
                  <a:gd name="adj1" fmla="val 16498804"/>
                  <a:gd name="adj2" fmla="val 0"/>
                </a:avLst>
              </a:prstGeom>
              <a:noFill/>
              <a:ln w="38100" cap="flat" cmpd="sng" algn="ctr">
                <a:solidFill>
                  <a:srgbClr val="9BBB59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LID4096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endParaRPr>
              </a:p>
            </p:txBody>
          </p: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F41B8D80-9C09-22E2-0C28-2AE3BCA4AAA8}"/>
                  </a:ext>
                </a:extLst>
              </p:cNvPr>
              <p:cNvCxnSpPr/>
              <p:nvPr/>
            </p:nvCxnSpPr>
            <p:spPr>
              <a:xfrm flipH="1">
                <a:off x="1966359" y="1658852"/>
                <a:ext cx="1066800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9BBB59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9DA4E0BC-D27E-0AFC-3495-E29A6E5FA648}"/>
                  </a:ext>
                </a:extLst>
              </p:cNvPr>
              <p:cNvSpPr/>
              <p:nvPr/>
            </p:nvSpPr>
            <p:spPr>
              <a:xfrm rot="1551314">
                <a:off x="1924246" y="1598753"/>
                <a:ext cx="125730" cy="127862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LID4096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endParaRPr>
              </a:p>
            </p:txBody>
          </p:sp>
        </p:grp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9D6D45E1-2850-194E-A92E-DFC02B59081E}"/>
              </a:ext>
            </a:extLst>
          </p:cNvPr>
          <p:cNvGrpSpPr/>
          <p:nvPr/>
        </p:nvGrpSpPr>
        <p:grpSpPr>
          <a:xfrm>
            <a:off x="2074919" y="1258811"/>
            <a:ext cx="381056" cy="396554"/>
            <a:chOff x="4114800" y="838200"/>
            <a:chExt cx="609600" cy="609600"/>
          </a:xfrm>
        </p:grpSpPr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0762F1C9-E500-26EC-F01B-B8673C852262}"/>
                </a:ext>
              </a:extLst>
            </p:cNvPr>
            <p:cNvSpPr/>
            <p:nvPr/>
          </p:nvSpPr>
          <p:spPr>
            <a:xfrm>
              <a:off x="4114800" y="838200"/>
              <a:ext cx="609600" cy="609600"/>
            </a:xfrm>
            <a:prstGeom prst="ellipse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ID4096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Tahoma"/>
              </a:endParaRP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4B6A7982-B7B8-BF6D-2569-908728AEDF86}"/>
                </a:ext>
              </a:extLst>
            </p:cNvPr>
            <p:cNvSpPr txBox="1"/>
            <p:nvPr/>
          </p:nvSpPr>
          <p:spPr>
            <a:xfrm>
              <a:off x="4397576" y="874268"/>
              <a:ext cx="228600" cy="567753"/>
            </a:xfrm>
            <a:prstGeom prst="rect">
              <a:avLst/>
            </a:prstGeom>
            <a:no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square" rtlCol="0">
              <a:spAutoFit/>
            </a:bodyPr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rPr>
                <a:t>1</a:t>
              </a:r>
              <a:endParaRPr kumimoji="0" lang="LID4096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endParaRPr>
            </a:p>
          </p:txBody>
        </p:sp>
      </p:grpSp>
      <p:grpSp>
        <p:nvGrpSpPr>
          <p:cNvPr id="304" name="Group 303">
            <a:extLst>
              <a:ext uri="{FF2B5EF4-FFF2-40B4-BE49-F238E27FC236}">
                <a16:creationId xmlns:a16="http://schemas.microsoft.com/office/drawing/2014/main" id="{E6E827AF-4D30-7EDC-F928-F5A2B39A0CA7}"/>
              </a:ext>
            </a:extLst>
          </p:cNvPr>
          <p:cNvGrpSpPr/>
          <p:nvPr/>
        </p:nvGrpSpPr>
        <p:grpSpPr>
          <a:xfrm>
            <a:off x="1920404" y="1207676"/>
            <a:ext cx="2100129" cy="1542231"/>
            <a:chOff x="1497851" y="1221530"/>
            <a:chExt cx="2100129" cy="1542231"/>
          </a:xfrm>
        </p:grpSpPr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AA879B28-DE2B-731E-BF1E-F80F2308B612}"/>
                </a:ext>
              </a:extLst>
            </p:cNvPr>
            <p:cNvGrpSpPr/>
            <p:nvPr/>
          </p:nvGrpSpPr>
          <p:grpSpPr>
            <a:xfrm>
              <a:off x="1497851" y="1221530"/>
              <a:ext cx="1958101" cy="1542231"/>
              <a:chOff x="3010936" y="1391734"/>
              <a:chExt cx="1958101" cy="1542231"/>
            </a:xfrm>
          </p:grpSpPr>
          <p:sp>
            <p:nvSpPr>
              <p:cNvPr id="169" name="Arc 168">
                <a:extLst>
                  <a:ext uri="{FF2B5EF4-FFF2-40B4-BE49-F238E27FC236}">
                    <a16:creationId xmlns:a16="http://schemas.microsoft.com/office/drawing/2014/main" id="{8DC0D595-2B59-96E6-270C-B0DF571CEED0}"/>
                  </a:ext>
                </a:extLst>
              </p:cNvPr>
              <p:cNvSpPr/>
              <p:nvPr/>
            </p:nvSpPr>
            <p:spPr>
              <a:xfrm>
                <a:off x="3016830" y="2261281"/>
                <a:ext cx="619515" cy="672684"/>
              </a:xfrm>
              <a:prstGeom prst="arc">
                <a:avLst/>
              </a:prstGeom>
              <a:noFill/>
              <a:ln w="38100" cap="flat" cmpd="sng" algn="ctr">
                <a:solidFill>
                  <a:srgbClr val="8064A2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LID4096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endParaRPr>
              </a:p>
            </p:txBody>
          </p:sp>
          <p:sp>
            <p:nvSpPr>
              <p:cNvPr id="170" name="Arc 169">
                <a:extLst>
                  <a:ext uri="{FF2B5EF4-FFF2-40B4-BE49-F238E27FC236}">
                    <a16:creationId xmlns:a16="http://schemas.microsoft.com/office/drawing/2014/main" id="{D38B85EF-F52C-9F3B-9BD8-67F2DC21185A}"/>
                  </a:ext>
                </a:extLst>
              </p:cNvPr>
              <p:cNvSpPr/>
              <p:nvPr/>
            </p:nvSpPr>
            <p:spPr>
              <a:xfrm rot="5020042">
                <a:off x="3036272" y="1366398"/>
                <a:ext cx="548778" cy="599450"/>
              </a:xfrm>
              <a:prstGeom prst="arc">
                <a:avLst/>
              </a:prstGeom>
              <a:noFill/>
              <a:ln w="38100" cap="flat" cmpd="sng" algn="ctr">
                <a:solidFill>
                  <a:srgbClr val="8064A2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LID4096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endParaRPr>
              </a:p>
            </p:txBody>
          </p:sp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id="{B9240161-AD80-C0B3-39E7-D600AA1B8D5F}"/>
                  </a:ext>
                </a:extLst>
              </p:cNvPr>
              <p:cNvSpPr/>
              <p:nvPr/>
            </p:nvSpPr>
            <p:spPr>
              <a:xfrm rot="1551314">
                <a:off x="3592463" y="1583430"/>
                <a:ext cx="125730" cy="127862"/>
              </a:xfrm>
              <a:prstGeom prst="ellipse">
                <a:avLst/>
              </a:prstGeom>
              <a:gradFill rotWithShape="1">
                <a:gsLst>
                  <a:gs pos="0">
                    <a:srgbClr val="8064A2">
                      <a:shade val="51000"/>
                      <a:satMod val="130000"/>
                    </a:srgbClr>
                  </a:gs>
                  <a:gs pos="80000">
                    <a:srgbClr val="8064A2">
                      <a:shade val="93000"/>
                      <a:satMod val="130000"/>
                    </a:srgbClr>
                  </a:gs>
                  <a:gs pos="100000">
                    <a:srgbClr val="8064A2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LID4096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endParaRPr>
              </a:p>
            </p:txBody>
          </p: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E986E557-07B8-01D1-C678-4442F43C8089}"/>
                  </a:ext>
                </a:extLst>
              </p:cNvPr>
              <p:cNvCxnSpPr/>
              <p:nvPr/>
            </p:nvCxnSpPr>
            <p:spPr>
              <a:xfrm>
                <a:off x="3342555" y="1914796"/>
                <a:ext cx="0" cy="336579"/>
              </a:xfrm>
              <a:prstGeom prst="line">
                <a:avLst/>
              </a:prstGeom>
              <a:noFill/>
              <a:ln w="38100" cap="flat" cmpd="sng" algn="ctr">
                <a:solidFill>
                  <a:srgbClr val="8064A2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9228D0D5-57E2-6C3C-2DD8-2864662B31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28317" y="2597623"/>
                <a:ext cx="1322339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8064A2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3ABFBEDA-6B0F-3B19-3BA1-DE53CD3D398B}"/>
                  </a:ext>
                </a:extLst>
              </p:cNvPr>
              <p:cNvSpPr/>
              <p:nvPr/>
            </p:nvSpPr>
            <p:spPr>
              <a:xfrm rot="1551314">
                <a:off x="4843307" y="2542034"/>
                <a:ext cx="125730" cy="127862"/>
              </a:xfrm>
              <a:prstGeom prst="ellipse">
                <a:avLst/>
              </a:prstGeom>
              <a:gradFill rotWithShape="1">
                <a:gsLst>
                  <a:gs pos="0">
                    <a:srgbClr val="8064A2">
                      <a:shade val="51000"/>
                      <a:satMod val="130000"/>
                    </a:srgbClr>
                  </a:gs>
                  <a:gs pos="80000">
                    <a:srgbClr val="8064A2">
                      <a:shade val="93000"/>
                      <a:satMod val="130000"/>
                    </a:srgbClr>
                  </a:gs>
                  <a:gs pos="100000">
                    <a:srgbClr val="8064A2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LID4096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endParaRPr>
              </a:p>
            </p:txBody>
          </p:sp>
        </p:grp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F4825200-F715-440E-11E1-3D37BD57F161}"/>
                </a:ext>
              </a:extLst>
            </p:cNvPr>
            <p:cNvSpPr/>
            <p:nvPr/>
          </p:nvSpPr>
          <p:spPr>
            <a:xfrm>
              <a:off x="1956222" y="2058087"/>
              <a:ext cx="1641758" cy="36933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n-US" b="1" cap="none" spc="0" dirty="0">
                  <a:ln/>
                  <a:solidFill>
                    <a:srgbClr val="CC99FF"/>
                  </a:solidFill>
                  <a:effectLst/>
                  <a:latin typeface="+mj-lt"/>
                </a:rPr>
                <a:t>Learning</a:t>
              </a:r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18883AFD-38AA-5A22-40FC-E2EAF35408A0}"/>
              </a:ext>
            </a:extLst>
          </p:cNvPr>
          <p:cNvGrpSpPr/>
          <p:nvPr/>
        </p:nvGrpSpPr>
        <p:grpSpPr>
          <a:xfrm>
            <a:off x="2079500" y="2166746"/>
            <a:ext cx="381056" cy="396554"/>
            <a:chOff x="4114800" y="838200"/>
            <a:chExt cx="609600" cy="609600"/>
          </a:xfrm>
        </p:grpSpPr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FB6F91BF-8FFD-043A-7C24-FC7EFB82A18B}"/>
                </a:ext>
              </a:extLst>
            </p:cNvPr>
            <p:cNvSpPr/>
            <p:nvPr/>
          </p:nvSpPr>
          <p:spPr>
            <a:xfrm>
              <a:off x="4114800" y="838200"/>
              <a:ext cx="609600" cy="609600"/>
            </a:xfrm>
            <a:prstGeom prst="ellipse">
              <a:avLst/>
            </a:prstGeom>
            <a:gradFill rotWithShape="1">
              <a:gsLst>
                <a:gs pos="0">
                  <a:srgbClr val="8064A2">
                    <a:shade val="51000"/>
                    <a:satMod val="13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ID4096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Tahoma"/>
              </a:endParaRPr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50961FFB-736C-AC71-3DC9-602EA40FB29A}"/>
                </a:ext>
              </a:extLst>
            </p:cNvPr>
            <p:cNvSpPr txBox="1"/>
            <p:nvPr/>
          </p:nvSpPr>
          <p:spPr>
            <a:xfrm>
              <a:off x="4397576" y="874268"/>
              <a:ext cx="228600" cy="567753"/>
            </a:xfrm>
            <a:prstGeom prst="rect">
              <a:avLst/>
            </a:prstGeom>
            <a:no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square" rtlCol="0">
              <a:spAutoFit/>
            </a:bodyPr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rPr>
                <a:t>2</a:t>
              </a:r>
              <a:endParaRPr kumimoji="0" lang="LID4096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endParaRPr>
            </a:p>
          </p:txBody>
        </p:sp>
      </p:grp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28A06DBF-851F-934E-B2F9-60E06D340DB1}"/>
              </a:ext>
            </a:extLst>
          </p:cNvPr>
          <p:cNvGrpSpPr/>
          <p:nvPr/>
        </p:nvGrpSpPr>
        <p:grpSpPr>
          <a:xfrm>
            <a:off x="2069566" y="3014752"/>
            <a:ext cx="381056" cy="396554"/>
            <a:chOff x="4114800" y="838200"/>
            <a:chExt cx="609600" cy="609600"/>
          </a:xfrm>
        </p:grpSpPr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DDD4DC63-708C-1386-6DED-0492667B2D5F}"/>
                </a:ext>
              </a:extLst>
            </p:cNvPr>
            <p:cNvSpPr/>
            <p:nvPr/>
          </p:nvSpPr>
          <p:spPr>
            <a:xfrm>
              <a:off x="4114800" y="838200"/>
              <a:ext cx="609600" cy="609600"/>
            </a:xfrm>
            <a:prstGeom prst="ellipse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ID4096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Tahoma"/>
              </a:endParaRPr>
            </a:p>
          </p:txBody>
        </p:sp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56676E5E-4BF1-CFB0-157D-DEE3AAB12D06}"/>
                </a:ext>
              </a:extLst>
            </p:cNvPr>
            <p:cNvSpPr txBox="1"/>
            <p:nvPr/>
          </p:nvSpPr>
          <p:spPr>
            <a:xfrm>
              <a:off x="4397576" y="874268"/>
              <a:ext cx="228600" cy="567753"/>
            </a:xfrm>
            <a:prstGeom prst="rect">
              <a:avLst/>
            </a:prstGeom>
            <a:no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square" rtlCol="0">
              <a:spAutoFit/>
            </a:bodyPr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rPr>
                <a:t>3</a:t>
              </a:r>
              <a:endParaRPr kumimoji="0" lang="LID4096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endParaRPr>
            </a:p>
          </p:txBody>
        </p:sp>
      </p:grpSp>
      <p:grpSp>
        <p:nvGrpSpPr>
          <p:cNvPr id="306" name="Group 305">
            <a:extLst>
              <a:ext uri="{FF2B5EF4-FFF2-40B4-BE49-F238E27FC236}">
                <a16:creationId xmlns:a16="http://schemas.microsoft.com/office/drawing/2014/main" id="{A39CA9EE-6396-AB5B-ECF5-75029C27789E}"/>
              </a:ext>
            </a:extLst>
          </p:cNvPr>
          <p:cNvGrpSpPr/>
          <p:nvPr/>
        </p:nvGrpSpPr>
        <p:grpSpPr>
          <a:xfrm>
            <a:off x="1836802" y="3014113"/>
            <a:ext cx="2052025" cy="1524413"/>
            <a:chOff x="1414249" y="3027967"/>
            <a:chExt cx="2052025" cy="1524413"/>
          </a:xfrm>
        </p:grpSpPr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F9E31173-784A-67E5-326C-29C562806E12}"/>
                </a:ext>
              </a:extLst>
            </p:cNvPr>
            <p:cNvSpPr/>
            <p:nvPr/>
          </p:nvSpPr>
          <p:spPr>
            <a:xfrm>
              <a:off x="2041439" y="3543369"/>
              <a:ext cx="1424835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 defTabSz="914400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ln/>
                  <a:solidFill>
                    <a:schemeClr val="tx1">
                      <a:lumMod val="85000"/>
                    </a:schemeClr>
                  </a:solidFill>
                  <a:cs typeface="Arial" pitchFamily="34" charset="0"/>
                </a:rPr>
                <a:t>Peer Learning</a:t>
              </a:r>
            </a:p>
          </p:txBody>
        </p:sp>
        <p:grpSp>
          <p:nvGrpSpPr>
            <p:cNvPr id="201" name="Group 200">
              <a:extLst>
                <a:ext uri="{FF2B5EF4-FFF2-40B4-BE49-F238E27FC236}">
                  <a16:creationId xmlns:a16="http://schemas.microsoft.com/office/drawing/2014/main" id="{7FE4509C-8725-017E-A827-CD9E0B102265}"/>
                </a:ext>
              </a:extLst>
            </p:cNvPr>
            <p:cNvGrpSpPr/>
            <p:nvPr/>
          </p:nvGrpSpPr>
          <p:grpSpPr>
            <a:xfrm>
              <a:off x="1414249" y="3027967"/>
              <a:ext cx="2003948" cy="1524413"/>
              <a:chOff x="2951235" y="1409552"/>
              <a:chExt cx="2003948" cy="1524413"/>
            </a:xfrm>
          </p:grpSpPr>
          <p:sp>
            <p:nvSpPr>
              <p:cNvPr id="202" name="Arc 201">
                <a:extLst>
                  <a:ext uri="{FF2B5EF4-FFF2-40B4-BE49-F238E27FC236}">
                    <a16:creationId xmlns:a16="http://schemas.microsoft.com/office/drawing/2014/main" id="{D5A6C328-1D45-00A7-32CA-709832676690}"/>
                  </a:ext>
                </a:extLst>
              </p:cNvPr>
              <p:cNvSpPr/>
              <p:nvPr/>
            </p:nvSpPr>
            <p:spPr>
              <a:xfrm>
                <a:off x="3016830" y="2261281"/>
                <a:ext cx="619515" cy="672684"/>
              </a:xfrm>
              <a:prstGeom prst="arc">
                <a:avLst/>
              </a:prstGeom>
              <a:noFill/>
              <a:ln w="38100" cap="flat" cmpd="sng" algn="ctr">
                <a:solidFill>
                  <a:schemeClr val="tx1">
                    <a:lumMod val="85000"/>
                  </a:scheme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LID4096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endParaRPr>
              </a:p>
            </p:txBody>
          </p:sp>
          <p:sp>
            <p:nvSpPr>
              <p:cNvPr id="203" name="Arc 202">
                <a:extLst>
                  <a:ext uri="{FF2B5EF4-FFF2-40B4-BE49-F238E27FC236}">
                    <a16:creationId xmlns:a16="http://schemas.microsoft.com/office/drawing/2014/main" id="{21759E6B-57A1-76FD-9432-7302E74550BF}"/>
                  </a:ext>
                </a:extLst>
              </p:cNvPr>
              <p:cNvSpPr/>
              <p:nvPr/>
            </p:nvSpPr>
            <p:spPr>
              <a:xfrm rot="5020042">
                <a:off x="3034906" y="1325881"/>
                <a:ext cx="509404" cy="676745"/>
              </a:xfrm>
              <a:prstGeom prst="arc">
                <a:avLst>
                  <a:gd name="adj1" fmla="val 16033894"/>
                  <a:gd name="adj2" fmla="val 0"/>
                </a:avLst>
              </a:prstGeom>
              <a:noFill/>
              <a:ln w="38100" cap="flat" cmpd="sng" algn="ctr">
                <a:solidFill>
                  <a:schemeClr val="tx1">
                    <a:lumMod val="85000"/>
                  </a:scheme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LID4096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endParaRPr>
              </a:p>
            </p:txBody>
          </p:sp>
          <p:sp>
            <p:nvSpPr>
              <p:cNvPr id="204" name="Oval 203">
                <a:extLst>
                  <a:ext uri="{FF2B5EF4-FFF2-40B4-BE49-F238E27FC236}">
                    <a16:creationId xmlns:a16="http://schemas.microsoft.com/office/drawing/2014/main" id="{CF71AC02-D226-0BC3-4A74-885A817CD884}"/>
                  </a:ext>
                </a:extLst>
              </p:cNvPr>
              <p:cNvSpPr/>
              <p:nvPr/>
            </p:nvSpPr>
            <p:spPr>
              <a:xfrm rot="1551314">
                <a:off x="3588456" y="1558021"/>
                <a:ext cx="125730" cy="127862"/>
              </a:xfrm>
              <a:prstGeom prst="ellipse">
                <a:avLst/>
              </a:prstGeom>
              <a:solidFill>
                <a:schemeClr val="tx1">
                  <a:lumMod val="85000"/>
                </a:schemeClr>
              </a:solidFill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LID4096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endParaRPr>
              </a:p>
            </p:txBody>
          </p:sp>
          <p:cxnSp>
            <p:nvCxnSpPr>
              <p:cNvPr id="205" name="Straight Connector 204">
                <a:extLst>
                  <a:ext uri="{FF2B5EF4-FFF2-40B4-BE49-F238E27FC236}">
                    <a16:creationId xmlns:a16="http://schemas.microsoft.com/office/drawing/2014/main" id="{B06AF278-1C1E-1069-0900-7C6233D75D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31555" y="1917401"/>
                <a:ext cx="2822" cy="347409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>
                    <a:lumMod val="85000"/>
                  </a:scheme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id="{FED7B334-28E8-8741-B697-FC4D47A16D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14463" y="2597623"/>
                <a:ext cx="1322339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>
                    <a:lumMod val="85000"/>
                  </a:scheme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sp>
            <p:nvSpPr>
              <p:cNvPr id="207" name="Oval 206">
                <a:extLst>
                  <a:ext uri="{FF2B5EF4-FFF2-40B4-BE49-F238E27FC236}">
                    <a16:creationId xmlns:a16="http://schemas.microsoft.com/office/drawing/2014/main" id="{3B604134-6C14-E0DD-123E-41041D1DD9CC}"/>
                  </a:ext>
                </a:extLst>
              </p:cNvPr>
              <p:cNvSpPr/>
              <p:nvPr/>
            </p:nvSpPr>
            <p:spPr>
              <a:xfrm rot="1551314">
                <a:off x="4829453" y="2542034"/>
                <a:ext cx="125730" cy="127862"/>
              </a:xfrm>
              <a:prstGeom prst="ellipse">
                <a:avLst/>
              </a:prstGeom>
              <a:solidFill>
                <a:schemeClr val="tx1">
                  <a:lumMod val="85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LID4096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endParaRPr>
              </a:p>
            </p:txBody>
          </p:sp>
        </p:grpSp>
      </p:grpSp>
      <p:grpSp>
        <p:nvGrpSpPr>
          <p:cNvPr id="305" name="Group 304">
            <a:extLst>
              <a:ext uri="{FF2B5EF4-FFF2-40B4-BE49-F238E27FC236}">
                <a16:creationId xmlns:a16="http://schemas.microsoft.com/office/drawing/2014/main" id="{7E0A1C49-52C2-C6A4-2D3C-B934949DF2BB}"/>
              </a:ext>
            </a:extLst>
          </p:cNvPr>
          <p:cNvGrpSpPr/>
          <p:nvPr/>
        </p:nvGrpSpPr>
        <p:grpSpPr>
          <a:xfrm>
            <a:off x="631392" y="2144501"/>
            <a:ext cx="1892539" cy="1487673"/>
            <a:chOff x="208839" y="2158355"/>
            <a:chExt cx="1892539" cy="1487673"/>
          </a:xfrm>
        </p:grpSpPr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8030CBA2-77E5-EA34-81FC-DF54BD32DA90}"/>
                </a:ext>
              </a:extLst>
            </p:cNvPr>
            <p:cNvGrpSpPr/>
            <p:nvPr/>
          </p:nvGrpSpPr>
          <p:grpSpPr>
            <a:xfrm>
              <a:off x="437572" y="2158355"/>
              <a:ext cx="1663806" cy="1487673"/>
              <a:chOff x="1904428" y="590712"/>
              <a:chExt cx="1663806" cy="1487673"/>
            </a:xfrm>
          </p:grpSpPr>
          <p:sp>
            <p:nvSpPr>
              <p:cNvPr id="190" name="Arc 189">
                <a:extLst>
                  <a:ext uri="{FF2B5EF4-FFF2-40B4-BE49-F238E27FC236}">
                    <a16:creationId xmlns:a16="http://schemas.microsoft.com/office/drawing/2014/main" id="{5D9727A0-F0D0-A95B-EF2A-51D3BFD5A44A}"/>
                  </a:ext>
                </a:extLst>
              </p:cNvPr>
              <p:cNvSpPr/>
              <p:nvPr/>
            </p:nvSpPr>
            <p:spPr>
              <a:xfrm rot="10384071">
                <a:off x="3060362" y="590712"/>
                <a:ext cx="441635" cy="495688"/>
              </a:xfrm>
              <a:prstGeom prst="arc">
                <a:avLst>
                  <a:gd name="adj1" fmla="val 16200000"/>
                  <a:gd name="adj2" fmla="val 122601"/>
                </a:avLst>
              </a:prstGeom>
              <a:noFill/>
              <a:ln w="38100" cap="flat" cmpd="sng" algn="ctr">
                <a:solidFill>
                  <a:srgbClr val="4BACC6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LID4096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endParaRPr>
              </a:p>
            </p:txBody>
          </p:sp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50200BA9-2C96-2F07-7D96-7EF0FBA60F83}"/>
                  </a:ext>
                </a:extLst>
              </p:cNvPr>
              <p:cNvSpPr/>
              <p:nvPr/>
            </p:nvSpPr>
            <p:spPr>
              <a:xfrm rot="1551314">
                <a:off x="2966551" y="775530"/>
                <a:ext cx="125730" cy="127862"/>
              </a:xfrm>
              <a:prstGeom prst="ellipse">
                <a:avLst/>
              </a:prstGeom>
              <a:gradFill rotWithShape="1">
                <a:gsLst>
                  <a:gs pos="0">
                    <a:srgbClr val="4BACC6">
                      <a:shade val="51000"/>
                      <a:satMod val="130000"/>
                    </a:srgbClr>
                  </a:gs>
                  <a:gs pos="80000">
                    <a:srgbClr val="4BACC6">
                      <a:shade val="93000"/>
                      <a:satMod val="130000"/>
                    </a:srgbClr>
                  </a:gs>
                  <a:gs pos="100000">
                    <a:srgbClr val="4BACC6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LID4096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endParaRPr>
              </a:p>
            </p:txBody>
          </p:sp>
          <p:cxnSp>
            <p:nvCxnSpPr>
              <p:cNvPr id="192" name="Straight Connector 191">
                <a:extLst>
                  <a:ext uri="{FF2B5EF4-FFF2-40B4-BE49-F238E27FC236}">
                    <a16:creationId xmlns:a16="http://schemas.microsoft.com/office/drawing/2014/main" id="{DA7C9AC1-4C0D-19C8-AD2A-F5AC2CADD450}"/>
                  </a:ext>
                </a:extLst>
              </p:cNvPr>
              <p:cNvCxnSpPr/>
              <p:nvPr/>
            </p:nvCxnSpPr>
            <p:spPr>
              <a:xfrm>
                <a:off x="3303143" y="1066800"/>
                <a:ext cx="0" cy="336579"/>
              </a:xfrm>
              <a:prstGeom prst="line">
                <a:avLst/>
              </a:prstGeom>
              <a:noFill/>
              <a:ln w="38100" cap="flat" cmpd="sng" algn="ctr">
                <a:solidFill>
                  <a:srgbClr val="4BACC6">
                    <a:lumMod val="7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sp>
            <p:nvSpPr>
              <p:cNvPr id="193" name="Arc 192">
                <a:extLst>
                  <a:ext uri="{FF2B5EF4-FFF2-40B4-BE49-F238E27FC236}">
                    <a16:creationId xmlns:a16="http://schemas.microsoft.com/office/drawing/2014/main" id="{DDFD46B5-FEAC-AC46-B4F9-6D6E29D3EDB5}"/>
                  </a:ext>
                </a:extLst>
              </p:cNvPr>
              <p:cNvSpPr/>
              <p:nvPr/>
            </p:nvSpPr>
            <p:spPr>
              <a:xfrm rot="16513176">
                <a:off x="2948845" y="1458995"/>
                <a:ext cx="682916" cy="555863"/>
              </a:xfrm>
              <a:prstGeom prst="arc">
                <a:avLst>
                  <a:gd name="adj1" fmla="val 16637055"/>
                  <a:gd name="adj2" fmla="val 0"/>
                </a:avLst>
              </a:prstGeom>
              <a:noFill/>
              <a:ln w="38100" cap="flat" cmpd="sng" algn="ctr">
                <a:solidFill>
                  <a:srgbClr val="4BACC6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LID4096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endParaRPr>
              </a:p>
            </p:txBody>
          </p: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9E7D6CB2-CB24-69B7-182F-0F4DAC95A872}"/>
                  </a:ext>
                </a:extLst>
              </p:cNvPr>
              <p:cNvCxnSpPr/>
              <p:nvPr/>
            </p:nvCxnSpPr>
            <p:spPr>
              <a:xfrm flipH="1">
                <a:off x="1967294" y="1670590"/>
                <a:ext cx="1066800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4BACC6">
                    <a:lumMod val="7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365A075D-1ECA-0A7A-296F-84A7B24B989E}"/>
                  </a:ext>
                </a:extLst>
              </p:cNvPr>
              <p:cNvSpPr/>
              <p:nvPr/>
            </p:nvSpPr>
            <p:spPr>
              <a:xfrm rot="1551314">
                <a:off x="1904428" y="1621872"/>
                <a:ext cx="125730" cy="127862"/>
              </a:xfrm>
              <a:prstGeom prst="ellipse">
                <a:avLst/>
              </a:prstGeom>
              <a:gradFill rotWithShape="1">
                <a:gsLst>
                  <a:gs pos="0">
                    <a:srgbClr val="4BACC6">
                      <a:shade val="51000"/>
                      <a:satMod val="130000"/>
                    </a:srgbClr>
                  </a:gs>
                  <a:gs pos="80000">
                    <a:srgbClr val="4BACC6">
                      <a:shade val="93000"/>
                      <a:satMod val="130000"/>
                    </a:srgbClr>
                  </a:gs>
                  <a:gs pos="100000">
                    <a:srgbClr val="4BACC6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LID4096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endParaRPr>
              </a:p>
            </p:txBody>
          </p:sp>
        </p:grp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BADBF525-E86D-A4D3-73A9-E555E27C55F6}"/>
                </a:ext>
              </a:extLst>
            </p:cNvPr>
            <p:cNvSpPr/>
            <p:nvPr/>
          </p:nvSpPr>
          <p:spPr>
            <a:xfrm>
              <a:off x="208839" y="2866960"/>
              <a:ext cx="1641758" cy="36933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n-US" b="1" cap="none" spc="0" dirty="0">
                  <a:ln/>
                  <a:solidFill>
                    <a:schemeClr val="accent4">
                      <a:lumMod val="60000"/>
                      <a:lumOff val="40000"/>
                    </a:schemeClr>
                  </a:solidFill>
                  <a:effectLst/>
                  <a:latin typeface="+mj-lt"/>
                </a:rPr>
                <a:t>Technology</a:t>
              </a:r>
            </a:p>
          </p:txBody>
        </p:sp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CCEF695A-7CD7-84CE-01BD-8636FE4F6E9E}"/>
              </a:ext>
            </a:extLst>
          </p:cNvPr>
          <p:cNvGrpSpPr/>
          <p:nvPr/>
        </p:nvGrpSpPr>
        <p:grpSpPr>
          <a:xfrm>
            <a:off x="2054150" y="3954260"/>
            <a:ext cx="381056" cy="396554"/>
            <a:chOff x="4114800" y="838200"/>
            <a:chExt cx="609600" cy="609600"/>
          </a:xfrm>
          <a:solidFill>
            <a:schemeClr val="tx1">
              <a:lumMod val="85000"/>
            </a:schemeClr>
          </a:solidFill>
        </p:grpSpPr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336DE8DF-D754-F9FA-5B7E-9D2373A2084B}"/>
                </a:ext>
              </a:extLst>
            </p:cNvPr>
            <p:cNvSpPr/>
            <p:nvPr/>
          </p:nvSpPr>
          <p:spPr>
            <a:xfrm>
              <a:off x="4114800" y="838200"/>
              <a:ext cx="609600" cy="609600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ID4096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Tahoma"/>
              </a:endParaRPr>
            </a:p>
          </p:txBody>
        </p: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794BA23D-CC12-CADD-217F-F2FAF63ADB38}"/>
                </a:ext>
              </a:extLst>
            </p:cNvPr>
            <p:cNvSpPr txBox="1"/>
            <p:nvPr/>
          </p:nvSpPr>
          <p:spPr>
            <a:xfrm>
              <a:off x="4397576" y="874268"/>
              <a:ext cx="228600" cy="567753"/>
            </a:xfrm>
            <a:prstGeom prst="rect">
              <a:avLst/>
            </a:prstGeom>
            <a:no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square" rtlCol="0">
              <a:spAutoFit/>
            </a:bodyPr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rPr>
                <a:t>4</a:t>
              </a:r>
              <a:endParaRPr kumimoji="0" lang="LID4096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endParaRPr>
            </a:p>
          </p:txBody>
        </p:sp>
      </p:grp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33FD08A5-D491-023F-5C20-48E8CE39A64C}"/>
              </a:ext>
            </a:extLst>
          </p:cNvPr>
          <p:cNvGrpSpPr/>
          <p:nvPr/>
        </p:nvGrpSpPr>
        <p:grpSpPr>
          <a:xfrm>
            <a:off x="2052229" y="4773081"/>
            <a:ext cx="381056" cy="396554"/>
            <a:chOff x="4114800" y="838200"/>
            <a:chExt cx="609600" cy="609600"/>
          </a:xfrm>
        </p:grpSpPr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E9CC7F4C-A8C6-5C99-E406-E43B70C03971}"/>
                </a:ext>
              </a:extLst>
            </p:cNvPr>
            <p:cNvSpPr/>
            <p:nvPr/>
          </p:nvSpPr>
          <p:spPr>
            <a:xfrm>
              <a:off x="4114800" y="838200"/>
              <a:ext cx="609600" cy="6096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ID4096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Tahoma"/>
              </a:endParaRPr>
            </a:p>
          </p:txBody>
        </p:sp>
        <p:sp>
          <p:nvSpPr>
            <p:cNvPr id="222" name="TextBox 221">
              <a:extLst>
                <a:ext uri="{FF2B5EF4-FFF2-40B4-BE49-F238E27FC236}">
                  <a16:creationId xmlns:a16="http://schemas.microsoft.com/office/drawing/2014/main" id="{A86761DF-4A02-8739-2CAC-561475645C75}"/>
                </a:ext>
              </a:extLst>
            </p:cNvPr>
            <p:cNvSpPr txBox="1"/>
            <p:nvPr/>
          </p:nvSpPr>
          <p:spPr>
            <a:xfrm>
              <a:off x="4397576" y="874268"/>
              <a:ext cx="228600" cy="567753"/>
            </a:xfrm>
            <a:prstGeom prst="rect">
              <a:avLst/>
            </a:prstGeom>
            <a:no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square" rtlCol="0">
              <a:spAutoFit/>
            </a:bodyPr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rPr>
                <a:t>5</a:t>
              </a:r>
              <a:endParaRPr kumimoji="0" lang="LID4096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endParaRPr>
            </a:p>
          </p:txBody>
        </p:sp>
      </p:grpSp>
      <p:grpSp>
        <p:nvGrpSpPr>
          <p:cNvPr id="307" name="Group 306">
            <a:extLst>
              <a:ext uri="{FF2B5EF4-FFF2-40B4-BE49-F238E27FC236}">
                <a16:creationId xmlns:a16="http://schemas.microsoft.com/office/drawing/2014/main" id="{F95601C9-8369-B457-239D-4A635D34CC5D}"/>
              </a:ext>
            </a:extLst>
          </p:cNvPr>
          <p:cNvGrpSpPr/>
          <p:nvPr/>
        </p:nvGrpSpPr>
        <p:grpSpPr>
          <a:xfrm>
            <a:off x="659836" y="3902830"/>
            <a:ext cx="1846758" cy="1487673"/>
            <a:chOff x="237283" y="3916684"/>
            <a:chExt cx="1846758" cy="1487673"/>
          </a:xfrm>
        </p:grpSpPr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9508A3A8-3409-268D-9FAF-FB46FADA87CA}"/>
                </a:ext>
              </a:extLst>
            </p:cNvPr>
            <p:cNvGrpSpPr/>
            <p:nvPr/>
          </p:nvGrpSpPr>
          <p:grpSpPr>
            <a:xfrm>
              <a:off x="420235" y="3916684"/>
              <a:ext cx="1663806" cy="1487673"/>
              <a:chOff x="1904428" y="590712"/>
              <a:chExt cx="1663806" cy="1487673"/>
            </a:xfrm>
          </p:grpSpPr>
          <p:sp>
            <p:nvSpPr>
              <p:cNvPr id="214" name="Arc 213">
                <a:extLst>
                  <a:ext uri="{FF2B5EF4-FFF2-40B4-BE49-F238E27FC236}">
                    <a16:creationId xmlns:a16="http://schemas.microsoft.com/office/drawing/2014/main" id="{E38EFBD9-023A-F93D-9651-0F5F78A7CEAE}"/>
                  </a:ext>
                </a:extLst>
              </p:cNvPr>
              <p:cNvSpPr/>
              <p:nvPr/>
            </p:nvSpPr>
            <p:spPr>
              <a:xfrm rot="10384071">
                <a:off x="3060362" y="590712"/>
                <a:ext cx="441635" cy="495688"/>
              </a:xfrm>
              <a:prstGeom prst="arc">
                <a:avLst>
                  <a:gd name="adj1" fmla="val 16200000"/>
                  <a:gd name="adj2" fmla="val 122601"/>
                </a:avLst>
              </a:prstGeom>
              <a:noFill/>
              <a:ln w="38100" cap="flat" cmpd="sng" algn="ctr">
                <a:solidFill>
                  <a:srgbClr val="FFC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LID4096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endParaRPr>
              </a:p>
            </p:txBody>
          </p:sp>
          <p:sp>
            <p:nvSpPr>
              <p:cNvPr id="215" name="Oval 214">
                <a:extLst>
                  <a:ext uri="{FF2B5EF4-FFF2-40B4-BE49-F238E27FC236}">
                    <a16:creationId xmlns:a16="http://schemas.microsoft.com/office/drawing/2014/main" id="{F0B7215E-01BB-9566-CB98-BFDE4CE6F5CC}"/>
                  </a:ext>
                </a:extLst>
              </p:cNvPr>
              <p:cNvSpPr/>
              <p:nvPr/>
            </p:nvSpPr>
            <p:spPr>
              <a:xfrm rot="1551314">
                <a:off x="2966551" y="775530"/>
                <a:ext cx="125730" cy="127862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LID4096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endParaRPr>
              </a:p>
            </p:txBody>
          </p:sp>
          <p:cxnSp>
            <p:nvCxnSpPr>
              <p:cNvPr id="216" name="Straight Connector 215">
                <a:extLst>
                  <a:ext uri="{FF2B5EF4-FFF2-40B4-BE49-F238E27FC236}">
                    <a16:creationId xmlns:a16="http://schemas.microsoft.com/office/drawing/2014/main" id="{835BD1E3-9A75-A4A4-A6E3-8508544EE261}"/>
                  </a:ext>
                </a:extLst>
              </p:cNvPr>
              <p:cNvCxnSpPr/>
              <p:nvPr/>
            </p:nvCxnSpPr>
            <p:spPr>
              <a:xfrm>
                <a:off x="3303143" y="1066800"/>
                <a:ext cx="0" cy="336579"/>
              </a:xfrm>
              <a:prstGeom prst="line">
                <a:avLst/>
              </a:prstGeom>
              <a:noFill/>
              <a:ln w="38100" cap="flat" cmpd="sng" algn="ctr">
                <a:solidFill>
                  <a:srgbClr val="FFC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sp>
            <p:nvSpPr>
              <p:cNvPr id="217" name="Arc 216">
                <a:extLst>
                  <a:ext uri="{FF2B5EF4-FFF2-40B4-BE49-F238E27FC236}">
                    <a16:creationId xmlns:a16="http://schemas.microsoft.com/office/drawing/2014/main" id="{3F0AD28F-A8FA-7EB7-3EFE-2FFF896FB9BD}"/>
                  </a:ext>
                </a:extLst>
              </p:cNvPr>
              <p:cNvSpPr/>
              <p:nvPr/>
            </p:nvSpPr>
            <p:spPr>
              <a:xfrm rot="16513176">
                <a:off x="2948845" y="1458995"/>
                <a:ext cx="682916" cy="555863"/>
              </a:xfrm>
              <a:prstGeom prst="arc">
                <a:avLst>
                  <a:gd name="adj1" fmla="val 16637055"/>
                  <a:gd name="adj2" fmla="val 0"/>
                </a:avLst>
              </a:prstGeom>
              <a:noFill/>
              <a:ln w="38100" cap="flat" cmpd="sng" algn="ctr">
                <a:solidFill>
                  <a:srgbClr val="FFC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LID4096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endParaRPr>
              </a:p>
            </p:txBody>
          </p:sp>
          <p:cxnSp>
            <p:nvCxnSpPr>
              <p:cNvPr id="218" name="Straight Connector 217">
                <a:extLst>
                  <a:ext uri="{FF2B5EF4-FFF2-40B4-BE49-F238E27FC236}">
                    <a16:creationId xmlns:a16="http://schemas.microsoft.com/office/drawing/2014/main" id="{F149111E-5C05-4297-73B8-F99B2F0B1D1D}"/>
                  </a:ext>
                </a:extLst>
              </p:cNvPr>
              <p:cNvCxnSpPr/>
              <p:nvPr/>
            </p:nvCxnSpPr>
            <p:spPr>
              <a:xfrm flipH="1">
                <a:off x="1967294" y="1670590"/>
                <a:ext cx="1066800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FFC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sp>
            <p:nvSpPr>
              <p:cNvPr id="219" name="Oval 218">
                <a:extLst>
                  <a:ext uri="{FF2B5EF4-FFF2-40B4-BE49-F238E27FC236}">
                    <a16:creationId xmlns:a16="http://schemas.microsoft.com/office/drawing/2014/main" id="{9D326378-D589-0925-BFD5-F581B95E3ED0}"/>
                  </a:ext>
                </a:extLst>
              </p:cNvPr>
              <p:cNvSpPr/>
              <p:nvPr/>
            </p:nvSpPr>
            <p:spPr>
              <a:xfrm rot="1551314">
                <a:off x="1904428" y="1621872"/>
                <a:ext cx="125730" cy="127862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LID4096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endParaRPr>
              </a:p>
            </p:txBody>
          </p:sp>
        </p:grp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B3F6A25C-9E26-C246-8376-06F6AF9EFBE4}"/>
                </a:ext>
              </a:extLst>
            </p:cNvPr>
            <p:cNvSpPr/>
            <p:nvPr/>
          </p:nvSpPr>
          <p:spPr>
            <a:xfrm>
              <a:off x="237283" y="4424440"/>
              <a:ext cx="1512034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 defTabSz="914400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ln/>
                  <a:solidFill>
                    <a:srgbClr val="FFC000"/>
                  </a:solidFill>
                  <a:latin typeface="+mj-lt"/>
                  <a:cs typeface="Arial" pitchFamily="34" charset="0"/>
                </a:rPr>
                <a:t>peer assessment</a:t>
              </a:r>
            </a:p>
          </p:txBody>
        </p:sp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499F2601-8B29-4AE2-F6EB-0597BBA72ADA}"/>
              </a:ext>
            </a:extLst>
          </p:cNvPr>
          <p:cNvGrpSpPr/>
          <p:nvPr/>
        </p:nvGrpSpPr>
        <p:grpSpPr>
          <a:xfrm>
            <a:off x="2047738" y="5711758"/>
            <a:ext cx="381056" cy="396554"/>
            <a:chOff x="4114800" y="838200"/>
            <a:chExt cx="609600" cy="609600"/>
          </a:xfrm>
          <a:solidFill>
            <a:schemeClr val="tx1">
              <a:lumMod val="85000"/>
            </a:schemeClr>
          </a:solidFill>
        </p:grpSpPr>
        <p:sp>
          <p:nvSpPr>
            <p:cNvPr id="252" name="Oval 251">
              <a:extLst>
                <a:ext uri="{FF2B5EF4-FFF2-40B4-BE49-F238E27FC236}">
                  <a16:creationId xmlns:a16="http://schemas.microsoft.com/office/drawing/2014/main" id="{C3B34A66-18D9-40C4-F9AA-7764C0DD1DF7}"/>
                </a:ext>
              </a:extLst>
            </p:cNvPr>
            <p:cNvSpPr/>
            <p:nvPr/>
          </p:nvSpPr>
          <p:spPr>
            <a:xfrm>
              <a:off x="4114800" y="838200"/>
              <a:ext cx="609600" cy="609600"/>
            </a:xfrm>
            <a:prstGeom prst="ellipse">
              <a:avLst/>
            </a:prstGeom>
            <a:solidFill>
              <a:srgbClr val="009999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ID4096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Tahoma"/>
              </a:endParaRPr>
            </a:p>
          </p:txBody>
        </p:sp>
        <p:sp>
          <p:nvSpPr>
            <p:cNvPr id="253" name="TextBox 252">
              <a:extLst>
                <a:ext uri="{FF2B5EF4-FFF2-40B4-BE49-F238E27FC236}">
                  <a16:creationId xmlns:a16="http://schemas.microsoft.com/office/drawing/2014/main" id="{ACDF8E4B-ECFD-6BEA-5604-E0C56DA6D8A2}"/>
                </a:ext>
              </a:extLst>
            </p:cNvPr>
            <p:cNvSpPr txBox="1"/>
            <p:nvPr/>
          </p:nvSpPr>
          <p:spPr>
            <a:xfrm>
              <a:off x="4397576" y="874268"/>
              <a:ext cx="228600" cy="567753"/>
            </a:xfrm>
            <a:prstGeom prst="rect">
              <a:avLst/>
            </a:prstGeom>
            <a:no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square" rtlCol="0">
              <a:spAutoFit/>
            </a:bodyPr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rPr>
                <a:t>6</a:t>
              </a:r>
              <a:endParaRPr kumimoji="0" lang="LID4096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endParaRPr>
            </a:p>
          </p:txBody>
        </p: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C66A2568-F6C9-8A49-BFD0-93B61502DF5C}"/>
              </a:ext>
            </a:extLst>
          </p:cNvPr>
          <p:cNvGrpSpPr/>
          <p:nvPr/>
        </p:nvGrpSpPr>
        <p:grpSpPr>
          <a:xfrm>
            <a:off x="3851632" y="5712366"/>
            <a:ext cx="381056" cy="396554"/>
            <a:chOff x="4114800" y="838200"/>
            <a:chExt cx="609600" cy="6096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56" name="Oval 255">
              <a:extLst>
                <a:ext uri="{FF2B5EF4-FFF2-40B4-BE49-F238E27FC236}">
                  <a16:creationId xmlns:a16="http://schemas.microsoft.com/office/drawing/2014/main" id="{6F1CDD38-5A55-C267-D6FF-964C59F1F730}"/>
                </a:ext>
              </a:extLst>
            </p:cNvPr>
            <p:cNvSpPr/>
            <p:nvPr/>
          </p:nvSpPr>
          <p:spPr>
            <a:xfrm>
              <a:off x="4114800" y="838200"/>
              <a:ext cx="609600" cy="609600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ID4096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Tahoma"/>
              </a:endParaRPr>
            </a:p>
          </p:txBody>
        </p:sp>
        <p:sp>
          <p:nvSpPr>
            <p:cNvPr id="257" name="TextBox 256">
              <a:extLst>
                <a:ext uri="{FF2B5EF4-FFF2-40B4-BE49-F238E27FC236}">
                  <a16:creationId xmlns:a16="http://schemas.microsoft.com/office/drawing/2014/main" id="{AD95DC7F-A03B-2B73-DAE7-521002485C4C}"/>
                </a:ext>
              </a:extLst>
            </p:cNvPr>
            <p:cNvSpPr txBox="1"/>
            <p:nvPr/>
          </p:nvSpPr>
          <p:spPr>
            <a:xfrm>
              <a:off x="4397576" y="874268"/>
              <a:ext cx="228600" cy="567753"/>
            </a:xfrm>
            <a:prstGeom prst="rect">
              <a:avLst/>
            </a:prstGeom>
            <a:no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square" rtlCol="0">
              <a:spAutoFit/>
            </a:bodyPr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rPr>
                <a:t>7</a:t>
              </a:r>
              <a:endParaRPr kumimoji="0" lang="LID4096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endParaRPr>
            </a:p>
          </p:txBody>
        </p:sp>
      </p:grpSp>
      <p:grpSp>
        <p:nvGrpSpPr>
          <p:cNvPr id="309" name="Group 308">
            <a:extLst>
              <a:ext uri="{FF2B5EF4-FFF2-40B4-BE49-F238E27FC236}">
                <a16:creationId xmlns:a16="http://schemas.microsoft.com/office/drawing/2014/main" id="{FB24CBE3-ACE0-7FBD-688F-0BC072B5AF32}"/>
              </a:ext>
            </a:extLst>
          </p:cNvPr>
          <p:cNvGrpSpPr/>
          <p:nvPr/>
        </p:nvGrpSpPr>
        <p:grpSpPr>
          <a:xfrm>
            <a:off x="4208414" y="5239171"/>
            <a:ext cx="1506141" cy="772985"/>
            <a:chOff x="3785861" y="5253025"/>
            <a:chExt cx="1506141" cy="772985"/>
          </a:xfrm>
        </p:grpSpPr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F4D3A9A1-A70D-D7F1-4614-8925DB20833C}"/>
                </a:ext>
              </a:extLst>
            </p:cNvPr>
            <p:cNvCxnSpPr>
              <a:cxnSpLocks/>
            </p:cNvCxnSpPr>
            <p:nvPr/>
          </p:nvCxnSpPr>
          <p:spPr>
            <a:xfrm>
              <a:off x="3906798" y="5950909"/>
              <a:ext cx="1322339" cy="0"/>
            </a:xfrm>
            <a:prstGeom prst="line">
              <a:avLst/>
            </a:prstGeom>
            <a:noFill/>
            <a:ln w="38100" cap="flat" cmpd="sng" algn="ctr">
              <a:solidFill>
                <a:schemeClr val="accent6">
                  <a:lumMod val="40000"/>
                  <a:lumOff val="60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259" name="Oval 258">
              <a:extLst>
                <a:ext uri="{FF2B5EF4-FFF2-40B4-BE49-F238E27FC236}">
                  <a16:creationId xmlns:a16="http://schemas.microsoft.com/office/drawing/2014/main" id="{E3282B9F-215D-81AC-6ED4-16DE01141DC3}"/>
                </a:ext>
              </a:extLst>
            </p:cNvPr>
            <p:cNvSpPr/>
            <p:nvPr/>
          </p:nvSpPr>
          <p:spPr>
            <a:xfrm rot="1551314">
              <a:off x="3785861" y="5898148"/>
              <a:ext cx="125730" cy="12786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ID4096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Tahoma"/>
              </a:endParaRPr>
            </a:p>
          </p:txBody>
        </p:sp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8D8F8A16-9624-229A-71B0-A98AF40171E6}"/>
                </a:ext>
              </a:extLst>
            </p:cNvPr>
            <p:cNvSpPr/>
            <p:nvPr/>
          </p:nvSpPr>
          <p:spPr>
            <a:xfrm rot="1551314">
              <a:off x="5166272" y="5898148"/>
              <a:ext cx="125730" cy="12786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ID4096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Tahoma"/>
              </a:endParaRPr>
            </a:p>
          </p:txBody>
        </p:sp>
        <p:sp>
          <p:nvSpPr>
            <p:cNvPr id="261" name="Rectangle 260">
              <a:extLst>
                <a:ext uri="{FF2B5EF4-FFF2-40B4-BE49-F238E27FC236}">
                  <a16:creationId xmlns:a16="http://schemas.microsoft.com/office/drawing/2014/main" id="{B8AF3E1F-D973-E2F2-A987-24D8E8D50477}"/>
                </a:ext>
              </a:extLst>
            </p:cNvPr>
            <p:cNvSpPr/>
            <p:nvPr/>
          </p:nvSpPr>
          <p:spPr>
            <a:xfrm>
              <a:off x="3861298" y="5253025"/>
              <a:ext cx="1424835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 defTabSz="914400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ln/>
                  <a:solidFill>
                    <a:schemeClr val="accent6">
                      <a:lumMod val="40000"/>
                      <a:lumOff val="60000"/>
                    </a:schemeClr>
                  </a:solidFill>
                  <a:cs typeface="Arial" pitchFamily="34" charset="0"/>
                </a:rPr>
                <a:t>Peer Learning</a:t>
              </a:r>
            </a:p>
          </p:txBody>
        </p:sp>
      </p:grpSp>
      <p:grpSp>
        <p:nvGrpSpPr>
          <p:cNvPr id="262" name="Group 261">
            <a:extLst>
              <a:ext uri="{FF2B5EF4-FFF2-40B4-BE49-F238E27FC236}">
                <a16:creationId xmlns:a16="http://schemas.microsoft.com/office/drawing/2014/main" id="{44F0C109-7B97-4BB1-8A54-22EC78D2E08B}"/>
              </a:ext>
            </a:extLst>
          </p:cNvPr>
          <p:cNvGrpSpPr/>
          <p:nvPr/>
        </p:nvGrpSpPr>
        <p:grpSpPr>
          <a:xfrm>
            <a:off x="5721091" y="5724029"/>
            <a:ext cx="381056" cy="396554"/>
            <a:chOff x="4114800" y="838200"/>
            <a:chExt cx="609600" cy="609600"/>
          </a:xfrm>
          <a:solidFill>
            <a:srgbClr val="FFCCFF"/>
          </a:solidFill>
        </p:grpSpPr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5E15D379-8028-AAF6-14BE-14F277F8A318}"/>
                </a:ext>
              </a:extLst>
            </p:cNvPr>
            <p:cNvSpPr/>
            <p:nvPr/>
          </p:nvSpPr>
          <p:spPr>
            <a:xfrm>
              <a:off x="4114800" y="838200"/>
              <a:ext cx="609600" cy="609600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ID4096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Tahoma"/>
              </a:endParaRPr>
            </a:p>
          </p:txBody>
        </p:sp>
        <p:sp>
          <p:nvSpPr>
            <p:cNvPr id="264" name="TextBox 263">
              <a:extLst>
                <a:ext uri="{FF2B5EF4-FFF2-40B4-BE49-F238E27FC236}">
                  <a16:creationId xmlns:a16="http://schemas.microsoft.com/office/drawing/2014/main" id="{DEFD4F18-0C15-E720-66BD-F4A03D8FC8FD}"/>
                </a:ext>
              </a:extLst>
            </p:cNvPr>
            <p:cNvSpPr txBox="1"/>
            <p:nvPr/>
          </p:nvSpPr>
          <p:spPr>
            <a:xfrm>
              <a:off x="4397576" y="874268"/>
              <a:ext cx="228600" cy="567753"/>
            </a:xfrm>
            <a:prstGeom prst="rect">
              <a:avLst/>
            </a:prstGeom>
            <a:no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square" rtlCol="0">
              <a:spAutoFit/>
            </a:bodyPr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rPr>
                <a:t>8</a:t>
              </a:r>
              <a:endParaRPr kumimoji="0" lang="LID4096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endParaRPr>
            </a:p>
          </p:txBody>
        </p:sp>
      </p:grpSp>
      <p:grpSp>
        <p:nvGrpSpPr>
          <p:cNvPr id="310" name="Group 309">
            <a:extLst>
              <a:ext uri="{FF2B5EF4-FFF2-40B4-BE49-F238E27FC236}">
                <a16:creationId xmlns:a16="http://schemas.microsoft.com/office/drawing/2014/main" id="{AB988BA3-647A-0608-E5A3-5B19CF51AADB}"/>
              </a:ext>
            </a:extLst>
          </p:cNvPr>
          <p:cNvGrpSpPr/>
          <p:nvPr/>
        </p:nvGrpSpPr>
        <p:grpSpPr>
          <a:xfrm>
            <a:off x="5856242" y="5013725"/>
            <a:ext cx="2067598" cy="995958"/>
            <a:chOff x="5433689" y="5027579"/>
            <a:chExt cx="2067598" cy="995958"/>
          </a:xfrm>
        </p:grpSpPr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C677631A-0DB1-BFFA-CE21-2660115DF75A}"/>
                </a:ext>
              </a:extLst>
            </p:cNvPr>
            <p:cNvCxnSpPr>
              <a:cxnSpLocks/>
            </p:cNvCxnSpPr>
            <p:nvPr/>
          </p:nvCxnSpPr>
          <p:spPr>
            <a:xfrm>
              <a:off x="5802053" y="5948436"/>
              <a:ext cx="1322339" cy="0"/>
            </a:xfrm>
            <a:prstGeom prst="line">
              <a:avLst/>
            </a:prstGeom>
            <a:noFill/>
            <a:ln w="38100" cap="flat" cmpd="sng" algn="ctr">
              <a:solidFill>
                <a:srgbClr val="FFCCFF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3763A542-3226-5B78-17A3-EAE6A2250F51}"/>
                </a:ext>
              </a:extLst>
            </p:cNvPr>
            <p:cNvSpPr/>
            <p:nvPr/>
          </p:nvSpPr>
          <p:spPr>
            <a:xfrm rot="1551314">
              <a:off x="5681116" y="5895675"/>
              <a:ext cx="125730" cy="127862"/>
            </a:xfrm>
            <a:prstGeom prst="ellipse">
              <a:avLst/>
            </a:prstGeom>
            <a:solidFill>
              <a:srgbClr val="FFCCFF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ID4096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Tahoma"/>
              </a:endParaRPr>
            </a:p>
          </p:txBody>
        </p:sp>
        <p:sp>
          <p:nvSpPr>
            <p:cNvPr id="267" name="Oval 266">
              <a:extLst>
                <a:ext uri="{FF2B5EF4-FFF2-40B4-BE49-F238E27FC236}">
                  <a16:creationId xmlns:a16="http://schemas.microsoft.com/office/drawing/2014/main" id="{9AD391E0-779A-0085-31F9-E23A67C2287F}"/>
                </a:ext>
              </a:extLst>
            </p:cNvPr>
            <p:cNvSpPr/>
            <p:nvPr/>
          </p:nvSpPr>
          <p:spPr>
            <a:xfrm rot="1551314">
              <a:off x="7061527" y="5895675"/>
              <a:ext cx="125730" cy="127862"/>
            </a:xfrm>
            <a:prstGeom prst="ellipse">
              <a:avLst/>
            </a:prstGeom>
            <a:solidFill>
              <a:srgbClr val="FFCC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ID4096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Tahoma"/>
              </a:endParaRPr>
            </a:p>
          </p:txBody>
        </p: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E7A0E504-ABA1-FD5A-6B8C-B062A3DAE1FF}"/>
                </a:ext>
              </a:extLst>
            </p:cNvPr>
            <p:cNvSpPr/>
            <p:nvPr/>
          </p:nvSpPr>
          <p:spPr>
            <a:xfrm>
              <a:off x="5433689" y="5027579"/>
              <a:ext cx="2067598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n-US" b="1" cap="none" spc="0" dirty="0">
                  <a:ln/>
                  <a:solidFill>
                    <a:srgbClr val="FFCCFF"/>
                  </a:solidFill>
                  <a:effectLst/>
                  <a:latin typeface="+mj-lt"/>
                </a:rPr>
                <a:t>Preparing &amp; presenting digital posters</a:t>
              </a:r>
            </a:p>
          </p:txBody>
        </p:sp>
      </p:grpSp>
      <p:grpSp>
        <p:nvGrpSpPr>
          <p:cNvPr id="269" name="Group 268">
            <a:extLst>
              <a:ext uri="{FF2B5EF4-FFF2-40B4-BE49-F238E27FC236}">
                <a16:creationId xmlns:a16="http://schemas.microsoft.com/office/drawing/2014/main" id="{CD1E28CB-8B8C-F484-CD43-64B1B62E3B1D}"/>
              </a:ext>
            </a:extLst>
          </p:cNvPr>
          <p:cNvGrpSpPr/>
          <p:nvPr/>
        </p:nvGrpSpPr>
        <p:grpSpPr>
          <a:xfrm>
            <a:off x="7606216" y="5711758"/>
            <a:ext cx="381056" cy="396554"/>
            <a:chOff x="4114800" y="838200"/>
            <a:chExt cx="609600" cy="609600"/>
          </a:xfrm>
          <a:solidFill>
            <a:srgbClr val="FFCCFF"/>
          </a:solidFill>
        </p:grpSpPr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EE7F3994-65A5-8997-FD8B-FEB17FCB794B}"/>
                </a:ext>
              </a:extLst>
            </p:cNvPr>
            <p:cNvSpPr/>
            <p:nvPr/>
          </p:nvSpPr>
          <p:spPr>
            <a:xfrm>
              <a:off x="4114800" y="838200"/>
              <a:ext cx="609600" cy="609600"/>
            </a:xfrm>
            <a:prstGeom prst="ellipse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ID4096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Tahoma"/>
              </a:endParaRPr>
            </a:p>
          </p:txBody>
        </p:sp>
        <p:sp>
          <p:nvSpPr>
            <p:cNvPr id="271" name="TextBox 270">
              <a:extLst>
                <a:ext uri="{FF2B5EF4-FFF2-40B4-BE49-F238E27FC236}">
                  <a16:creationId xmlns:a16="http://schemas.microsoft.com/office/drawing/2014/main" id="{C7A34E46-4E34-7987-A53B-5E9A4552F216}"/>
                </a:ext>
              </a:extLst>
            </p:cNvPr>
            <p:cNvSpPr txBox="1"/>
            <p:nvPr/>
          </p:nvSpPr>
          <p:spPr>
            <a:xfrm>
              <a:off x="4397576" y="874268"/>
              <a:ext cx="228600" cy="567753"/>
            </a:xfrm>
            <a:prstGeom prst="rect">
              <a:avLst/>
            </a:prstGeom>
            <a:no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square" rtlCol="0">
              <a:spAutoFit/>
            </a:bodyPr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rPr>
                <a:t>9</a:t>
              </a:r>
              <a:endParaRPr kumimoji="0" lang="LID4096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endParaRPr>
            </a:p>
          </p:txBody>
        </p:sp>
      </p:grpSp>
      <p:grpSp>
        <p:nvGrpSpPr>
          <p:cNvPr id="288" name="Group 287">
            <a:extLst>
              <a:ext uri="{FF2B5EF4-FFF2-40B4-BE49-F238E27FC236}">
                <a16:creationId xmlns:a16="http://schemas.microsoft.com/office/drawing/2014/main" id="{FA2390FD-61AF-B70E-69C9-D67DA815169B}"/>
              </a:ext>
            </a:extLst>
          </p:cNvPr>
          <p:cNvGrpSpPr/>
          <p:nvPr/>
        </p:nvGrpSpPr>
        <p:grpSpPr>
          <a:xfrm>
            <a:off x="9424525" y="4743682"/>
            <a:ext cx="481723" cy="397404"/>
            <a:chOff x="3971137" y="836892"/>
            <a:chExt cx="770640" cy="610908"/>
          </a:xfrm>
          <a:solidFill>
            <a:srgbClr val="5F9365"/>
          </a:solidFill>
        </p:grpSpPr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A1AF20DC-F0A1-E210-FFA7-38428686D976}"/>
                </a:ext>
              </a:extLst>
            </p:cNvPr>
            <p:cNvSpPr/>
            <p:nvPr/>
          </p:nvSpPr>
          <p:spPr>
            <a:xfrm>
              <a:off x="4114800" y="838200"/>
              <a:ext cx="609600" cy="609600"/>
            </a:xfrm>
            <a:prstGeom prst="ellipse">
              <a:avLst/>
            </a:prstGeom>
            <a:solidFill>
              <a:schemeClr val="bg2">
                <a:lumMod val="75000"/>
                <a:lumOff val="25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ID4096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Tahoma"/>
              </a:endParaRPr>
            </a:p>
          </p:txBody>
        </p:sp>
        <p:sp>
          <p:nvSpPr>
            <p:cNvPr id="290" name="TextBox 289">
              <a:extLst>
                <a:ext uri="{FF2B5EF4-FFF2-40B4-BE49-F238E27FC236}">
                  <a16:creationId xmlns:a16="http://schemas.microsoft.com/office/drawing/2014/main" id="{96ACA226-7BD3-C286-39CB-A35ACCB14797}"/>
                </a:ext>
              </a:extLst>
            </p:cNvPr>
            <p:cNvSpPr txBox="1"/>
            <p:nvPr/>
          </p:nvSpPr>
          <p:spPr>
            <a:xfrm>
              <a:off x="3971137" y="836892"/>
              <a:ext cx="770640" cy="567754"/>
            </a:xfrm>
            <a:prstGeom prst="rect">
              <a:avLst/>
            </a:prstGeom>
            <a:no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square" rtlCol="0">
              <a:spAutoFit/>
            </a:bodyPr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rPr>
                <a:t>11</a:t>
              </a:r>
              <a:endParaRPr kumimoji="0" lang="LID4096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endParaRPr>
            </a:p>
          </p:txBody>
        </p:sp>
      </p:grpSp>
      <p:grpSp>
        <p:nvGrpSpPr>
          <p:cNvPr id="275" name="Group 274">
            <a:extLst>
              <a:ext uri="{FF2B5EF4-FFF2-40B4-BE49-F238E27FC236}">
                <a16:creationId xmlns:a16="http://schemas.microsoft.com/office/drawing/2014/main" id="{74EF2366-3F25-29BD-428D-CC43EF4897CB}"/>
              </a:ext>
            </a:extLst>
          </p:cNvPr>
          <p:cNvGrpSpPr/>
          <p:nvPr/>
        </p:nvGrpSpPr>
        <p:grpSpPr>
          <a:xfrm>
            <a:off x="9386753" y="5658985"/>
            <a:ext cx="475868" cy="403640"/>
            <a:chOff x="3963128" y="827307"/>
            <a:chExt cx="761272" cy="620493"/>
          </a:xfrm>
          <a:solidFill>
            <a:srgbClr val="FFCCFF"/>
          </a:solidFill>
        </p:grpSpPr>
        <p:sp>
          <p:nvSpPr>
            <p:cNvPr id="276" name="Oval 275">
              <a:extLst>
                <a:ext uri="{FF2B5EF4-FFF2-40B4-BE49-F238E27FC236}">
                  <a16:creationId xmlns:a16="http://schemas.microsoft.com/office/drawing/2014/main" id="{81F8E7A1-AD44-0D85-FAB8-0DE2F904FA6B}"/>
                </a:ext>
              </a:extLst>
            </p:cNvPr>
            <p:cNvSpPr/>
            <p:nvPr/>
          </p:nvSpPr>
          <p:spPr>
            <a:xfrm>
              <a:off x="4114800" y="838200"/>
              <a:ext cx="609600" cy="609600"/>
            </a:xfrm>
            <a:prstGeom prst="ellipse">
              <a:avLst/>
            </a:prstGeom>
            <a:solidFill>
              <a:srgbClr val="CCEC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ID4096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Tahoma"/>
              </a:endParaRPr>
            </a:p>
          </p:txBody>
        </p:sp>
        <p:sp>
          <p:nvSpPr>
            <p:cNvPr id="277" name="TextBox 276">
              <a:extLst>
                <a:ext uri="{FF2B5EF4-FFF2-40B4-BE49-F238E27FC236}">
                  <a16:creationId xmlns:a16="http://schemas.microsoft.com/office/drawing/2014/main" id="{4CF9D70A-B063-1219-4FF1-BEA56248E768}"/>
                </a:ext>
              </a:extLst>
            </p:cNvPr>
            <p:cNvSpPr txBox="1"/>
            <p:nvPr/>
          </p:nvSpPr>
          <p:spPr>
            <a:xfrm>
              <a:off x="3963128" y="827307"/>
              <a:ext cx="742346" cy="567753"/>
            </a:xfrm>
            <a:prstGeom prst="rect">
              <a:avLst/>
            </a:prstGeom>
            <a:no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square" rtlCol="0">
              <a:spAutoFit/>
            </a:bodyPr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rPr>
                <a:t>10</a:t>
              </a:r>
              <a:endParaRPr kumimoji="0" lang="LID4096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endParaRPr>
            </a:p>
          </p:txBody>
        </p:sp>
      </p:grpSp>
      <p:grpSp>
        <p:nvGrpSpPr>
          <p:cNvPr id="313" name="Group 312">
            <a:extLst>
              <a:ext uri="{FF2B5EF4-FFF2-40B4-BE49-F238E27FC236}">
                <a16:creationId xmlns:a16="http://schemas.microsoft.com/office/drawing/2014/main" id="{3E33C676-96CB-322B-F138-B2154D9D80FA}"/>
              </a:ext>
            </a:extLst>
          </p:cNvPr>
          <p:cNvGrpSpPr/>
          <p:nvPr/>
        </p:nvGrpSpPr>
        <p:grpSpPr>
          <a:xfrm>
            <a:off x="7452168" y="5133163"/>
            <a:ext cx="2420742" cy="827440"/>
            <a:chOff x="7029615" y="5147017"/>
            <a:chExt cx="2420742" cy="827440"/>
          </a:xfrm>
        </p:grpSpPr>
        <p:sp>
          <p:nvSpPr>
            <p:cNvPr id="274" name="Oval 273">
              <a:extLst>
                <a:ext uri="{FF2B5EF4-FFF2-40B4-BE49-F238E27FC236}">
                  <a16:creationId xmlns:a16="http://schemas.microsoft.com/office/drawing/2014/main" id="{EA71C53A-B9A2-6ED4-34BD-7141C2637C15}"/>
                </a:ext>
              </a:extLst>
            </p:cNvPr>
            <p:cNvSpPr/>
            <p:nvPr/>
          </p:nvSpPr>
          <p:spPr>
            <a:xfrm rot="1551314">
              <a:off x="8937522" y="5846595"/>
              <a:ext cx="125730" cy="12786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ID4096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Tahoma"/>
              </a:endParaRPr>
            </a:p>
          </p:txBody>
        </p:sp>
        <p:cxnSp>
          <p:nvCxnSpPr>
            <p:cNvPr id="272" name="Straight Connector 271">
              <a:extLst>
                <a:ext uri="{FF2B5EF4-FFF2-40B4-BE49-F238E27FC236}">
                  <a16:creationId xmlns:a16="http://schemas.microsoft.com/office/drawing/2014/main" id="{65008EB5-ED39-3814-7C2A-89EF08B82DC6}"/>
                </a:ext>
              </a:extLst>
            </p:cNvPr>
            <p:cNvCxnSpPr>
              <a:cxnSpLocks/>
            </p:cNvCxnSpPr>
            <p:nvPr/>
          </p:nvCxnSpPr>
          <p:spPr>
            <a:xfrm>
              <a:off x="7694120" y="5894524"/>
              <a:ext cx="1322339" cy="0"/>
            </a:xfrm>
            <a:prstGeom prst="line">
              <a:avLst/>
            </a:prstGeom>
            <a:noFill/>
            <a:ln w="38100" cap="flat" cmpd="sng" algn="ctr">
              <a:solidFill>
                <a:schemeClr val="accent2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273" name="Oval 272">
              <a:extLst>
                <a:ext uri="{FF2B5EF4-FFF2-40B4-BE49-F238E27FC236}">
                  <a16:creationId xmlns:a16="http://schemas.microsoft.com/office/drawing/2014/main" id="{CD915549-AFAB-E4E8-BA58-346B4C90DAD1}"/>
                </a:ext>
              </a:extLst>
            </p:cNvPr>
            <p:cNvSpPr/>
            <p:nvPr/>
          </p:nvSpPr>
          <p:spPr>
            <a:xfrm rot="1551314">
              <a:off x="7573183" y="5841763"/>
              <a:ext cx="125730" cy="12786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ID4096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Tahoma"/>
              </a:endParaRPr>
            </a:p>
          </p:txBody>
        </p:sp>
        <p:sp>
          <p:nvSpPr>
            <p:cNvPr id="292" name="Rectangle 291">
              <a:extLst>
                <a:ext uri="{FF2B5EF4-FFF2-40B4-BE49-F238E27FC236}">
                  <a16:creationId xmlns:a16="http://schemas.microsoft.com/office/drawing/2014/main" id="{16683E95-8BE4-AB1B-6549-3A33A27638D5}"/>
                </a:ext>
              </a:extLst>
            </p:cNvPr>
            <p:cNvSpPr/>
            <p:nvPr/>
          </p:nvSpPr>
          <p:spPr>
            <a:xfrm>
              <a:off x="7029615" y="5147017"/>
              <a:ext cx="2420742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n-US" b="1" cap="none" spc="0" dirty="0">
                  <a:ln/>
                  <a:solidFill>
                    <a:schemeClr val="accent2"/>
                  </a:solidFill>
                  <a:effectLst/>
                  <a:latin typeface="+mj-lt"/>
                </a:rPr>
                <a:t>O</a:t>
              </a:r>
              <a:r>
                <a:rPr lang="en-US" b="1" dirty="0">
                  <a:ln/>
                  <a:solidFill>
                    <a:schemeClr val="accent2"/>
                  </a:solidFill>
                  <a:latin typeface="+mj-lt"/>
                </a:rPr>
                <a:t>nline peer assessment</a:t>
              </a:r>
              <a:endParaRPr lang="en-US" b="1" cap="none" spc="0" dirty="0">
                <a:ln/>
                <a:solidFill>
                  <a:schemeClr val="accent2"/>
                </a:solidFill>
                <a:effectLst/>
                <a:latin typeface="+mj-lt"/>
              </a:endParaRPr>
            </a:p>
          </p:txBody>
        </p:sp>
      </p:grpSp>
      <p:grpSp>
        <p:nvGrpSpPr>
          <p:cNvPr id="312" name="Group 311">
            <a:extLst>
              <a:ext uri="{FF2B5EF4-FFF2-40B4-BE49-F238E27FC236}">
                <a16:creationId xmlns:a16="http://schemas.microsoft.com/office/drawing/2014/main" id="{0F2D6191-FD23-6350-1678-CD2D785DBF51}"/>
              </a:ext>
            </a:extLst>
          </p:cNvPr>
          <p:cNvGrpSpPr/>
          <p:nvPr/>
        </p:nvGrpSpPr>
        <p:grpSpPr>
          <a:xfrm>
            <a:off x="9360251" y="4751315"/>
            <a:ext cx="2223353" cy="1495190"/>
            <a:chOff x="8945615" y="4748860"/>
            <a:chExt cx="2223353" cy="1495190"/>
          </a:xfrm>
        </p:grpSpPr>
        <p:grpSp>
          <p:nvGrpSpPr>
            <p:cNvPr id="281" name="Group 280">
              <a:extLst>
                <a:ext uri="{FF2B5EF4-FFF2-40B4-BE49-F238E27FC236}">
                  <a16:creationId xmlns:a16="http://schemas.microsoft.com/office/drawing/2014/main" id="{65FF7053-0C28-3DC5-2E35-9C6484269C69}"/>
                </a:ext>
              </a:extLst>
            </p:cNvPr>
            <p:cNvGrpSpPr/>
            <p:nvPr/>
          </p:nvGrpSpPr>
          <p:grpSpPr>
            <a:xfrm>
              <a:off x="8945615" y="4748860"/>
              <a:ext cx="1941645" cy="1495190"/>
              <a:chOff x="3013538" y="1438775"/>
              <a:chExt cx="1941645" cy="1495190"/>
            </a:xfrm>
          </p:grpSpPr>
          <p:sp>
            <p:nvSpPr>
              <p:cNvPr id="282" name="Arc 281">
                <a:extLst>
                  <a:ext uri="{FF2B5EF4-FFF2-40B4-BE49-F238E27FC236}">
                    <a16:creationId xmlns:a16="http://schemas.microsoft.com/office/drawing/2014/main" id="{ED8BDED7-0EC8-A2FC-4FAD-6B5783357AF3}"/>
                  </a:ext>
                </a:extLst>
              </p:cNvPr>
              <p:cNvSpPr/>
              <p:nvPr/>
            </p:nvSpPr>
            <p:spPr>
              <a:xfrm>
                <a:off x="3016830" y="2261281"/>
                <a:ext cx="619515" cy="672684"/>
              </a:xfrm>
              <a:prstGeom prst="arc">
                <a:avLst/>
              </a:prstGeom>
              <a:noFill/>
              <a:ln w="38100" cap="flat" cmpd="sng" algn="ctr">
                <a:solidFill>
                  <a:srgbClr val="CCECFF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LID4096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endParaRPr>
              </a:p>
            </p:txBody>
          </p:sp>
          <p:sp>
            <p:nvSpPr>
              <p:cNvPr id="283" name="Arc 282">
                <a:extLst>
                  <a:ext uri="{FF2B5EF4-FFF2-40B4-BE49-F238E27FC236}">
                    <a16:creationId xmlns:a16="http://schemas.microsoft.com/office/drawing/2014/main" id="{FBCFCCDA-D3C8-C5EB-D021-FC3CEA6ABD14}"/>
                  </a:ext>
                </a:extLst>
              </p:cNvPr>
              <p:cNvSpPr/>
              <p:nvPr/>
            </p:nvSpPr>
            <p:spPr>
              <a:xfrm rot="5020042">
                <a:off x="3071901" y="1380412"/>
                <a:ext cx="500603" cy="617329"/>
              </a:xfrm>
              <a:prstGeom prst="arc">
                <a:avLst/>
              </a:prstGeom>
              <a:noFill/>
              <a:ln w="38100" cap="flat" cmpd="sng" algn="ctr">
                <a:solidFill>
                  <a:srgbClr val="CCECFF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LID4096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endParaRPr>
              </a:p>
            </p:txBody>
          </p:sp>
          <p:sp>
            <p:nvSpPr>
              <p:cNvPr id="284" name="Oval 283">
                <a:extLst>
                  <a:ext uri="{FF2B5EF4-FFF2-40B4-BE49-F238E27FC236}">
                    <a16:creationId xmlns:a16="http://schemas.microsoft.com/office/drawing/2014/main" id="{55FF71B2-C5AA-4C48-5C34-9DB0DBB40B94}"/>
                  </a:ext>
                </a:extLst>
              </p:cNvPr>
              <p:cNvSpPr/>
              <p:nvPr/>
            </p:nvSpPr>
            <p:spPr>
              <a:xfrm rot="1551314">
                <a:off x="3571682" y="1583430"/>
                <a:ext cx="125730" cy="127862"/>
              </a:xfrm>
              <a:prstGeom prst="ellipse">
                <a:avLst/>
              </a:prstGeom>
              <a:solidFill>
                <a:srgbClr val="CCECFF"/>
              </a:solidFill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LID4096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endParaRPr>
              </a:p>
            </p:txBody>
          </p:sp>
          <p:cxnSp>
            <p:nvCxnSpPr>
              <p:cNvPr id="285" name="Straight Connector 284">
                <a:extLst>
                  <a:ext uri="{FF2B5EF4-FFF2-40B4-BE49-F238E27FC236}">
                    <a16:creationId xmlns:a16="http://schemas.microsoft.com/office/drawing/2014/main" id="{74286197-8AC1-F9FE-26FA-1624469099A7}"/>
                  </a:ext>
                </a:extLst>
              </p:cNvPr>
              <p:cNvCxnSpPr/>
              <p:nvPr/>
            </p:nvCxnSpPr>
            <p:spPr>
              <a:xfrm>
                <a:off x="3342555" y="1914796"/>
                <a:ext cx="0" cy="336579"/>
              </a:xfrm>
              <a:prstGeom prst="line">
                <a:avLst/>
              </a:prstGeom>
              <a:noFill/>
              <a:ln w="38100" cap="flat" cmpd="sng" algn="ctr">
                <a:solidFill>
                  <a:srgbClr val="CCECFF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cxnSp>
            <p:nvCxnSpPr>
              <p:cNvPr id="286" name="Straight Connector 285">
                <a:extLst>
                  <a:ext uri="{FF2B5EF4-FFF2-40B4-BE49-F238E27FC236}">
                    <a16:creationId xmlns:a16="http://schemas.microsoft.com/office/drawing/2014/main" id="{0DB999B0-ADB1-82E0-0C13-B7285E59C3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14463" y="2597623"/>
                <a:ext cx="1322339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CCECFF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sp>
            <p:nvSpPr>
              <p:cNvPr id="287" name="Oval 286">
                <a:extLst>
                  <a:ext uri="{FF2B5EF4-FFF2-40B4-BE49-F238E27FC236}">
                    <a16:creationId xmlns:a16="http://schemas.microsoft.com/office/drawing/2014/main" id="{EE572627-6780-A4F3-ED94-7BD0ADD86B17}"/>
                  </a:ext>
                </a:extLst>
              </p:cNvPr>
              <p:cNvSpPr/>
              <p:nvPr/>
            </p:nvSpPr>
            <p:spPr>
              <a:xfrm rot="1551314">
                <a:off x="4829453" y="2542034"/>
                <a:ext cx="125730" cy="127862"/>
              </a:xfrm>
              <a:prstGeom prst="ellipse">
                <a:avLst/>
              </a:prstGeom>
              <a:solidFill>
                <a:srgbClr val="CCECF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LID4096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endParaRPr>
              </a:p>
            </p:txBody>
          </p:sp>
        </p:grpSp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591473FB-9D08-5205-36D8-9D54A1A55196}"/>
                </a:ext>
              </a:extLst>
            </p:cNvPr>
            <p:cNvSpPr/>
            <p:nvPr/>
          </p:nvSpPr>
          <p:spPr>
            <a:xfrm>
              <a:off x="9254815" y="5285704"/>
              <a:ext cx="1914153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n-GB" b="1" cap="none" spc="0" dirty="0">
                  <a:ln/>
                  <a:solidFill>
                    <a:srgbClr val="CCECFF"/>
                  </a:solidFill>
                  <a:effectLst/>
                  <a:latin typeface="+mj-lt"/>
                </a:rPr>
                <a:t>Summery </a:t>
              </a:r>
              <a:r>
                <a:rPr lang="en-US" b="1" cap="none" spc="0" dirty="0">
                  <a:ln/>
                  <a:solidFill>
                    <a:srgbClr val="CCECFF"/>
                  </a:solidFill>
                  <a:effectLst/>
                  <a:latin typeface="+mj-lt"/>
                </a:rPr>
                <a:t>process</a:t>
              </a:r>
            </a:p>
          </p:txBody>
        </p:sp>
      </p:grpSp>
      <p:pic>
        <p:nvPicPr>
          <p:cNvPr id="294" name="Picture 4">
            <a:extLst>
              <a:ext uri="{FF2B5EF4-FFF2-40B4-BE49-F238E27FC236}">
                <a16:creationId xmlns:a16="http://schemas.microsoft.com/office/drawing/2014/main" id="{B2E18017-0E11-60DA-4EE7-A24F79CDD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982" y="1406434"/>
            <a:ext cx="1683126" cy="16831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9" name="Group 318">
            <a:extLst>
              <a:ext uri="{FF2B5EF4-FFF2-40B4-BE49-F238E27FC236}">
                <a16:creationId xmlns:a16="http://schemas.microsoft.com/office/drawing/2014/main" id="{DD56958B-F17F-96BD-546E-BA7D6B0F2A82}"/>
              </a:ext>
            </a:extLst>
          </p:cNvPr>
          <p:cNvGrpSpPr/>
          <p:nvPr/>
        </p:nvGrpSpPr>
        <p:grpSpPr>
          <a:xfrm>
            <a:off x="7881743" y="2993346"/>
            <a:ext cx="2314219" cy="1760084"/>
            <a:chOff x="7459190" y="3007200"/>
            <a:chExt cx="2314219" cy="1760084"/>
          </a:xfrm>
        </p:grpSpPr>
        <p:cxnSp>
          <p:nvCxnSpPr>
            <p:cNvPr id="295" name="Straight Connector 294">
              <a:extLst>
                <a:ext uri="{FF2B5EF4-FFF2-40B4-BE49-F238E27FC236}">
                  <a16:creationId xmlns:a16="http://schemas.microsoft.com/office/drawing/2014/main" id="{A51958BC-B42F-E6FA-F8C7-1D5CA491E06A}"/>
                </a:ext>
              </a:extLst>
            </p:cNvPr>
            <p:cNvCxnSpPr>
              <a:cxnSpLocks/>
            </p:cNvCxnSpPr>
            <p:nvPr/>
          </p:nvCxnSpPr>
          <p:spPr>
            <a:xfrm>
              <a:off x="9279323" y="3624655"/>
              <a:ext cx="0" cy="1031517"/>
            </a:xfrm>
            <a:prstGeom prst="line">
              <a:avLst/>
            </a:prstGeom>
            <a:noFill/>
            <a:ln w="38100" cap="flat" cmpd="sng" algn="ctr">
              <a:solidFill>
                <a:schemeClr val="bg2">
                  <a:lumMod val="75000"/>
                  <a:lumOff val="2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grpSp>
          <p:nvGrpSpPr>
            <p:cNvPr id="315" name="Group 314">
              <a:extLst>
                <a:ext uri="{FF2B5EF4-FFF2-40B4-BE49-F238E27FC236}">
                  <a16:creationId xmlns:a16="http://schemas.microsoft.com/office/drawing/2014/main" id="{CA41947B-A87C-8939-5C7E-29D3C6A5F522}"/>
                </a:ext>
              </a:extLst>
            </p:cNvPr>
            <p:cNvGrpSpPr/>
            <p:nvPr/>
          </p:nvGrpSpPr>
          <p:grpSpPr>
            <a:xfrm>
              <a:off x="7459190" y="3007200"/>
              <a:ext cx="2314219" cy="1760084"/>
              <a:chOff x="7459190" y="3007200"/>
              <a:chExt cx="2314219" cy="1760084"/>
            </a:xfrm>
          </p:grpSpPr>
          <p:sp>
            <p:nvSpPr>
              <p:cNvPr id="299" name="Rectangle 298">
                <a:extLst>
                  <a:ext uri="{FF2B5EF4-FFF2-40B4-BE49-F238E27FC236}">
                    <a16:creationId xmlns:a16="http://schemas.microsoft.com/office/drawing/2014/main" id="{29912367-68E4-D7B5-3A0E-3FBFF19E516E}"/>
                  </a:ext>
                </a:extLst>
              </p:cNvPr>
              <p:cNvSpPr/>
              <p:nvPr/>
            </p:nvSpPr>
            <p:spPr>
              <a:xfrm>
                <a:off x="7459190" y="3007200"/>
                <a:ext cx="2314219" cy="64633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harsh" dir="t"/>
                </a:scene3d>
                <a:sp3d extrusionH="57150" prstMaterial="matte">
                  <a:bevelT w="63500" h="12700" prst="angle"/>
                  <a:contourClr>
                    <a:schemeClr val="bg1">
                      <a:lumMod val="65000"/>
                    </a:schemeClr>
                  </a:contourClr>
                </a:sp3d>
              </a:bodyPr>
              <a:lstStyle/>
              <a:p>
                <a:pPr algn="ctr"/>
                <a:r>
                  <a:rPr lang="en-US" b="1" cap="none" spc="0" dirty="0">
                    <a:ln/>
                    <a:solidFill>
                      <a:srgbClr val="0070C0"/>
                    </a:solidFill>
                    <a:effectLst/>
                    <a:latin typeface="+mj-lt"/>
                  </a:rPr>
                  <a:t>emailing personal feedback forms</a:t>
                </a:r>
              </a:p>
            </p:txBody>
          </p:sp>
          <p:grpSp>
            <p:nvGrpSpPr>
              <p:cNvPr id="314" name="Group 313">
                <a:extLst>
                  <a:ext uri="{FF2B5EF4-FFF2-40B4-BE49-F238E27FC236}">
                    <a16:creationId xmlns:a16="http://schemas.microsoft.com/office/drawing/2014/main" id="{9104285A-C79B-A747-0B4F-AC66DB3423D1}"/>
                  </a:ext>
                </a:extLst>
              </p:cNvPr>
              <p:cNvGrpSpPr/>
              <p:nvPr/>
            </p:nvGrpSpPr>
            <p:grpSpPr>
              <a:xfrm>
                <a:off x="7868898" y="3569192"/>
                <a:ext cx="1471437" cy="1198092"/>
                <a:chOff x="7868898" y="3569192"/>
                <a:chExt cx="1471437" cy="1198092"/>
              </a:xfrm>
            </p:grpSpPr>
            <p:sp>
              <p:nvSpPr>
                <p:cNvPr id="296" name="Oval 295">
                  <a:extLst>
                    <a:ext uri="{FF2B5EF4-FFF2-40B4-BE49-F238E27FC236}">
                      <a16:creationId xmlns:a16="http://schemas.microsoft.com/office/drawing/2014/main" id="{691A0D50-588B-D885-382B-FE489B7145D1}"/>
                    </a:ext>
                  </a:extLst>
                </p:cNvPr>
                <p:cNvSpPr/>
                <p:nvPr/>
              </p:nvSpPr>
              <p:spPr>
                <a:xfrm rot="1551314">
                  <a:off x="7868898" y="3592024"/>
                  <a:ext cx="125730" cy="127862"/>
                </a:xfrm>
                <a:prstGeom prst="ellipse">
                  <a:avLst/>
                </a:prstGeom>
                <a:solidFill>
                  <a:schemeClr val="bg2">
                    <a:lumMod val="75000"/>
                    <a:lumOff val="25000"/>
                  </a:schemeClr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1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LID4096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/>
                    <a:ea typeface="+mn-ea"/>
                    <a:cs typeface="Tahoma"/>
                  </a:endParaRPr>
                </a:p>
              </p:txBody>
            </p:sp>
            <p:sp>
              <p:nvSpPr>
                <p:cNvPr id="297" name="Oval 296">
                  <a:extLst>
                    <a:ext uri="{FF2B5EF4-FFF2-40B4-BE49-F238E27FC236}">
                      <a16:creationId xmlns:a16="http://schemas.microsoft.com/office/drawing/2014/main" id="{F919C532-20EC-141A-315A-038E541BEAB1}"/>
                    </a:ext>
                  </a:extLst>
                </p:cNvPr>
                <p:cNvSpPr/>
                <p:nvPr/>
              </p:nvSpPr>
              <p:spPr>
                <a:xfrm rot="1551314">
                  <a:off x="9214605" y="4639422"/>
                  <a:ext cx="125730" cy="127862"/>
                </a:xfrm>
                <a:prstGeom prst="ellipse">
                  <a:avLst/>
                </a:prstGeom>
                <a:solidFill>
                  <a:schemeClr val="bg2">
                    <a:lumMod val="75000"/>
                    <a:lumOff val="25000"/>
                  </a:schemeClr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1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LID4096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/>
                    <a:ea typeface="+mn-ea"/>
                    <a:cs typeface="Tahoma"/>
                  </a:endParaRPr>
                </a:p>
              </p:txBody>
            </p:sp>
            <p:cxnSp>
              <p:nvCxnSpPr>
                <p:cNvPr id="301" name="Straight Connector 300">
                  <a:extLst>
                    <a:ext uri="{FF2B5EF4-FFF2-40B4-BE49-F238E27FC236}">
                      <a16:creationId xmlns:a16="http://schemas.microsoft.com/office/drawing/2014/main" id="{92A1FAA3-5C40-68F3-1ABA-ECD723C4AA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55131" y="3642766"/>
                  <a:ext cx="1322339" cy="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bg2">
                      <a:lumMod val="75000"/>
                      <a:lumOff val="25000"/>
                    </a:scheme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</p:cxnSp>
            <p:sp>
              <p:nvSpPr>
                <p:cNvPr id="302" name="Oval 301">
                  <a:extLst>
                    <a:ext uri="{FF2B5EF4-FFF2-40B4-BE49-F238E27FC236}">
                      <a16:creationId xmlns:a16="http://schemas.microsoft.com/office/drawing/2014/main" id="{B4DAA168-A6AD-17F9-5564-0E85ACEE7BA2}"/>
                    </a:ext>
                  </a:extLst>
                </p:cNvPr>
                <p:cNvSpPr/>
                <p:nvPr/>
              </p:nvSpPr>
              <p:spPr>
                <a:xfrm rot="1551314">
                  <a:off x="9205332" y="3569192"/>
                  <a:ext cx="125730" cy="127862"/>
                </a:xfrm>
                <a:prstGeom prst="ellipse">
                  <a:avLst/>
                </a:prstGeom>
                <a:solidFill>
                  <a:schemeClr val="bg2">
                    <a:lumMod val="75000"/>
                    <a:lumOff val="25000"/>
                  </a:schemeClr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1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LID4096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/>
                    <a:ea typeface="+mn-ea"/>
                    <a:cs typeface="Tahoma"/>
                  </a:endParaRPr>
                </a:p>
              </p:txBody>
            </p:sp>
          </p:grpSp>
        </p:grpSp>
      </p:grpSp>
      <p:grpSp>
        <p:nvGrpSpPr>
          <p:cNvPr id="318" name="Group 317">
            <a:extLst>
              <a:ext uri="{FF2B5EF4-FFF2-40B4-BE49-F238E27FC236}">
                <a16:creationId xmlns:a16="http://schemas.microsoft.com/office/drawing/2014/main" id="{0E44367A-E282-6294-1D48-F11ECAE1747F}"/>
              </a:ext>
            </a:extLst>
          </p:cNvPr>
          <p:cNvGrpSpPr/>
          <p:nvPr/>
        </p:nvGrpSpPr>
        <p:grpSpPr>
          <a:xfrm>
            <a:off x="1911082" y="4718800"/>
            <a:ext cx="2478819" cy="1542231"/>
            <a:chOff x="1488529" y="4732654"/>
            <a:chExt cx="2478819" cy="1542231"/>
          </a:xfrm>
        </p:grpSpPr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F56BC6F6-9382-1F27-037D-82E40414664F}"/>
                </a:ext>
              </a:extLst>
            </p:cNvPr>
            <p:cNvSpPr/>
            <p:nvPr/>
          </p:nvSpPr>
          <p:spPr>
            <a:xfrm rot="1551314">
              <a:off x="3320614" y="5869810"/>
              <a:ext cx="125730" cy="127862"/>
            </a:xfrm>
            <a:prstGeom prst="ellipse">
              <a:avLst/>
            </a:prstGeom>
            <a:solidFill>
              <a:srgbClr val="009999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ID4096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Tahoma"/>
              </a:endParaRPr>
            </a:p>
          </p:txBody>
        </p:sp>
        <p:grpSp>
          <p:nvGrpSpPr>
            <p:cNvPr id="317" name="Group 316">
              <a:extLst>
                <a:ext uri="{FF2B5EF4-FFF2-40B4-BE49-F238E27FC236}">
                  <a16:creationId xmlns:a16="http://schemas.microsoft.com/office/drawing/2014/main" id="{6FDA47B4-855A-D903-7B68-53B05F4F6FD6}"/>
                </a:ext>
              </a:extLst>
            </p:cNvPr>
            <p:cNvGrpSpPr/>
            <p:nvPr/>
          </p:nvGrpSpPr>
          <p:grpSpPr>
            <a:xfrm>
              <a:off x="1488529" y="4732654"/>
              <a:ext cx="2478819" cy="1542231"/>
              <a:chOff x="1558471" y="4557288"/>
              <a:chExt cx="2478819" cy="1542231"/>
            </a:xfrm>
          </p:grpSpPr>
          <p:sp>
            <p:nvSpPr>
              <p:cNvPr id="245" name="Arc 244">
                <a:extLst>
                  <a:ext uri="{FF2B5EF4-FFF2-40B4-BE49-F238E27FC236}">
                    <a16:creationId xmlns:a16="http://schemas.microsoft.com/office/drawing/2014/main" id="{96CB35E0-C1C4-0654-E0BE-61E312A9B38D}"/>
                  </a:ext>
                </a:extLst>
              </p:cNvPr>
              <p:cNvSpPr/>
              <p:nvPr/>
            </p:nvSpPr>
            <p:spPr>
              <a:xfrm>
                <a:off x="1564365" y="5426835"/>
                <a:ext cx="619515" cy="672684"/>
              </a:xfrm>
              <a:prstGeom prst="arc">
                <a:avLst/>
              </a:prstGeom>
              <a:noFill/>
              <a:ln w="38100" cap="flat" cmpd="sng" algn="ctr">
                <a:solidFill>
                  <a:srgbClr val="009999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LID4096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endParaRPr>
              </a:p>
            </p:txBody>
          </p:sp>
          <p:sp>
            <p:nvSpPr>
              <p:cNvPr id="246" name="Arc 245">
                <a:extLst>
                  <a:ext uri="{FF2B5EF4-FFF2-40B4-BE49-F238E27FC236}">
                    <a16:creationId xmlns:a16="http://schemas.microsoft.com/office/drawing/2014/main" id="{F2969AB5-6DEE-6697-92AC-BAAE5C40E080}"/>
                  </a:ext>
                </a:extLst>
              </p:cNvPr>
              <p:cNvSpPr/>
              <p:nvPr/>
            </p:nvSpPr>
            <p:spPr>
              <a:xfrm rot="5020042">
                <a:off x="1583807" y="4531952"/>
                <a:ext cx="548778" cy="599450"/>
              </a:xfrm>
              <a:prstGeom prst="arc">
                <a:avLst/>
              </a:prstGeom>
              <a:noFill/>
              <a:ln w="38100" cap="flat" cmpd="sng" algn="ctr">
                <a:solidFill>
                  <a:srgbClr val="009999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LID4096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endParaRPr>
              </a:p>
            </p:txBody>
          </p:sp>
          <p:cxnSp>
            <p:nvCxnSpPr>
              <p:cNvPr id="248" name="Straight Connector 247">
                <a:extLst>
                  <a:ext uri="{FF2B5EF4-FFF2-40B4-BE49-F238E27FC236}">
                    <a16:creationId xmlns:a16="http://schemas.microsoft.com/office/drawing/2014/main" id="{850C7A21-E0EF-BF6A-4A39-017F012BACF8}"/>
                  </a:ext>
                </a:extLst>
              </p:cNvPr>
              <p:cNvCxnSpPr/>
              <p:nvPr/>
            </p:nvCxnSpPr>
            <p:spPr>
              <a:xfrm>
                <a:off x="1890090" y="5080350"/>
                <a:ext cx="0" cy="336579"/>
              </a:xfrm>
              <a:prstGeom prst="line">
                <a:avLst/>
              </a:prstGeom>
              <a:noFill/>
              <a:ln w="38100" cap="flat" cmpd="sng" algn="ctr">
                <a:solidFill>
                  <a:srgbClr val="009999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cxnSp>
            <p:nvCxnSpPr>
              <p:cNvPr id="249" name="Straight Connector 248">
                <a:extLst>
                  <a:ext uri="{FF2B5EF4-FFF2-40B4-BE49-F238E27FC236}">
                    <a16:creationId xmlns:a16="http://schemas.microsoft.com/office/drawing/2014/main" id="{D728D18B-062C-BA32-0964-8D124E637A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61998" y="5763177"/>
                <a:ext cx="1322339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9999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id="{4E0BCD98-5F63-D28C-369A-C5D957AD6AEA}"/>
                  </a:ext>
                </a:extLst>
              </p:cNvPr>
              <p:cNvSpPr/>
              <p:nvPr/>
            </p:nvSpPr>
            <p:spPr>
              <a:xfrm>
                <a:off x="1704704" y="5110521"/>
                <a:ext cx="2332586" cy="58477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harsh" dir="t"/>
                </a:scene3d>
                <a:sp3d extrusionH="57150" prstMaterial="matte">
                  <a:bevelT w="63500" h="12700" prst="angle"/>
                  <a:contourClr>
                    <a:schemeClr val="bg1">
                      <a:lumMod val="65000"/>
                    </a:schemeClr>
                  </a:contourClr>
                </a:sp3d>
              </a:bodyPr>
              <a:lstStyle/>
              <a:p>
                <a:pPr algn="ctr"/>
                <a:r>
                  <a:rPr lang="en-US" sz="1600" b="1" cap="none" spc="0" dirty="0">
                    <a:ln/>
                    <a:solidFill>
                      <a:srgbClr val="009999"/>
                    </a:solidFill>
                    <a:effectLst/>
                    <a:latin typeface="+mj-lt"/>
                  </a:rPr>
                  <a:t>Learning &amp; internalization</a:t>
                </a:r>
              </a:p>
            </p:txBody>
          </p:sp>
          <p:sp>
            <p:nvSpPr>
              <p:cNvPr id="247" name="Oval 246">
                <a:extLst>
                  <a:ext uri="{FF2B5EF4-FFF2-40B4-BE49-F238E27FC236}">
                    <a16:creationId xmlns:a16="http://schemas.microsoft.com/office/drawing/2014/main" id="{AA4EFAA5-6905-5824-928B-1DF2B9C3C9EC}"/>
                  </a:ext>
                </a:extLst>
              </p:cNvPr>
              <p:cNvSpPr/>
              <p:nvPr/>
            </p:nvSpPr>
            <p:spPr>
              <a:xfrm rot="1551314">
                <a:off x="2133071" y="4748984"/>
                <a:ext cx="125730" cy="127862"/>
              </a:xfrm>
              <a:prstGeom prst="ellipse">
                <a:avLst/>
              </a:prstGeom>
              <a:solidFill>
                <a:srgbClr val="009999"/>
              </a:solidFill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LID4096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endParaRPr>
              </a:p>
            </p:txBody>
          </p:sp>
        </p:grpSp>
      </p:grpSp>
      <p:sp>
        <p:nvSpPr>
          <p:cNvPr id="324" name="TextBox 323">
            <a:extLst>
              <a:ext uri="{FF2B5EF4-FFF2-40B4-BE49-F238E27FC236}">
                <a16:creationId xmlns:a16="http://schemas.microsoft.com/office/drawing/2014/main" id="{2805E243-4C71-FD02-BF9C-66295AA3A243}"/>
              </a:ext>
            </a:extLst>
          </p:cNvPr>
          <p:cNvSpPr txBox="1"/>
          <p:nvPr/>
        </p:nvSpPr>
        <p:spPr>
          <a:xfrm>
            <a:off x="7991352" y="717091"/>
            <a:ext cx="36177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rgbClr val="31859C"/>
                </a:solidFill>
                <a:latin typeface="+mj-lt"/>
              </a:rPr>
              <a:t>Stages of the Teaching Model</a:t>
            </a:r>
            <a:endParaRPr lang="LID4096" sz="2000" dirty="0">
              <a:solidFill>
                <a:srgbClr val="31859C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6355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6E73AD7A-1A56-C234-6102-F7E231089C2F}"/>
              </a:ext>
            </a:extLst>
          </p:cNvPr>
          <p:cNvGrpSpPr/>
          <p:nvPr/>
        </p:nvGrpSpPr>
        <p:grpSpPr>
          <a:xfrm>
            <a:off x="627800" y="423091"/>
            <a:ext cx="10986448" cy="6209731"/>
            <a:chOff x="627800" y="423091"/>
            <a:chExt cx="10986448" cy="620973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4329C4C-097D-1C4F-2506-77566A40DDDB}"/>
                </a:ext>
              </a:extLst>
            </p:cNvPr>
            <p:cNvSpPr/>
            <p:nvPr/>
          </p:nvSpPr>
          <p:spPr>
            <a:xfrm>
              <a:off x="793952" y="601447"/>
              <a:ext cx="10654145" cy="5853018"/>
            </a:xfrm>
            <a:prstGeom prst="rect">
              <a:avLst/>
            </a:prstGeom>
            <a:gradFill rotWithShape="1">
              <a:gsLst>
                <a:gs pos="0">
                  <a:sysClr val="windowText" lastClr="000000">
                    <a:shade val="51000"/>
                    <a:satMod val="130000"/>
                  </a:sysClr>
                </a:gs>
                <a:gs pos="80000">
                  <a:sysClr val="windowText" lastClr="000000">
                    <a:shade val="93000"/>
                    <a:satMod val="130000"/>
                  </a:sysClr>
                </a:gs>
                <a:gs pos="100000">
                  <a:sysClr val="windowText" lastClr="000000">
                    <a:shade val="94000"/>
                    <a:satMod val="135000"/>
                  </a:sys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algn="ctr" defTabSz="914383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LID4096" kern="0" dirty="0">
                <a:solidFill>
                  <a:prstClr val="white"/>
                </a:solidFill>
                <a:latin typeface="Tahoma"/>
                <a:cs typeface="Tahoma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853D563-2464-EF85-90EB-EB5BBFC9BDFF}"/>
                </a:ext>
              </a:extLst>
            </p:cNvPr>
            <p:cNvSpPr/>
            <p:nvPr/>
          </p:nvSpPr>
          <p:spPr>
            <a:xfrm>
              <a:off x="627800" y="423091"/>
              <a:ext cx="10986448" cy="6209731"/>
            </a:xfrm>
            <a:prstGeom prst="rect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EBA08BD-EB25-D459-2F08-7B7385314D9F}"/>
              </a:ext>
            </a:extLst>
          </p:cNvPr>
          <p:cNvSpPr txBox="1"/>
          <p:nvPr/>
        </p:nvSpPr>
        <p:spPr>
          <a:xfrm>
            <a:off x="3883515" y="1018309"/>
            <a:ext cx="4475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E265"/>
                </a:solidFill>
              </a:rPr>
              <a:t>14 classes per semester = 14 doors</a:t>
            </a:r>
            <a:endParaRPr lang="LID4096" dirty="0">
              <a:solidFill>
                <a:srgbClr val="FFE265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2DEE978-F4AF-9626-9034-6FFA034AFF54}"/>
              </a:ext>
            </a:extLst>
          </p:cNvPr>
          <p:cNvGrpSpPr/>
          <p:nvPr/>
        </p:nvGrpSpPr>
        <p:grpSpPr>
          <a:xfrm>
            <a:off x="8485902" y="1572488"/>
            <a:ext cx="2549237" cy="4599709"/>
            <a:chOff x="727364" y="1230320"/>
            <a:chExt cx="2549237" cy="4599709"/>
          </a:xfrm>
        </p:grpSpPr>
        <p:pic>
          <p:nvPicPr>
            <p:cNvPr id="5" name="Picture 4" descr="A yellow door in a dark room&#10;&#10;AI-generated content may be incorrect.">
              <a:extLst>
                <a:ext uri="{FF2B5EF4-FFF2-40B4-BE49-F238E27FC236}">
                  <a16:creationId xmlns:a16="http://schemas.microsoft.com/office/drawing/2014/main" id="{58F6F1AC-4F77-732A-F9AB-87BB2F845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79" t="1632" r="24706" b="8125"/>
            <a:stretch/>
          </p:blipFill>
          <p:spPr>
            <a:xfrm>
              <a:off x="727364" y="1230320"/>
              <a:ext cx="2549237" cy="459970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390E1B8-C185-803E-30D9-2FA204EF091B}"/>
                </a:ext>
              </a:extLst>
            </p:cNvPr>
            <p:cNvSpPr txBox="1"/>
            <p:nvPr/>
          </p:nvSpPr>
          <p:spPr>
            <a:xfrm>
              <a:off x="1641760" y="2409250"/>
              <a:ext cx="7204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>
                  <a:solidFill>
                    <a:schemeClr val="bg1"/>
                  </a:solidFill>
                  <a:latin typeface="+mj-lt"/>
                </a:rPr>
                <a:t>14</a:t>
              </a:r>
              <a:endParaRPr lang="LID4096" sz="32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D8EA508-D187-ED4A-97D0-9256E36167B2}"/>
              </a:ext>
            </a:extLst>
          </p:cNvPr>
          <p:cNvGrpSpPr/>
          <p:nvPr/>
        </p:nvGrpSpPr>
        <p:grpSpPr>
          <a:xfrm>
            <a:off x="1125676" y="1572488"/>
            <a:ext cx="2549237" cy="4599709"/>
            <a:chOff x="727364" y="1230320"/>
            <a:chExt cx="2549237" cy="4599709"/>
          </a:xfrm>
        </p:grpSpPr>
        <p:pic>
          <p:nvPicPr>
            <p:cNvPr id="17" name="Picture 16" descr="A yellow door in a dark room&#10;&#10;AI-generated content may be incorrect.">
              <a:extLst>
                <a:ext uri="{FF2B5EF4-FFF2-40B4-BE49-F238E27FC236}">
                  <a16:creationId xmlns:a16="http://schemas.microsoft.com/office/drawing/2014/main" id="{0D6CC3EE-48CC-F375-D59C-8438184D6C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79" t="1632" r="24706" b="8125"/>
            <a:stretch/>
          </p:blipFill>
          <p:spPr>
            <a:xfrm>
              <a:off x="727364" y="1230320"/>
              <a:ext cx="2549237" cy="459970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081BCF5-1C32-50BF-7B8E-2932D8DDC2C4}"/>
                </a:ext>
              </a:extLst>
            </p:cNvPr>
            <p:cNvSpPr txBox="1"/>
            <p:nvPr/>
          </p:nvSpPr>
          <p:spPr>
            <a:xfrm>
              <a:off x="1711036" y="2409250"/>
              <a:ext cx="5818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>
                  <a:solidFill>
                    <a:schemeClr val="bg1"/>
                  </a:solidFill>
                  <a:latin typeface="+mj-lt"/>
                </a:rPr>
                <a:t>1</a:t>
              </a:r>
              <a:endParaRPr lang="LID4096" sz="3200" dirty="0">
                <a:solidFill>
                  <a:schemeClr val="bg1"/>
                </a:solidFill>
                <a:latin typeface="+mj-lt"/>
              </a:endParaRPr>
            </a:p>
          </p:txBody>
        </p:sp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A6934C9-94C4-B852-6DAD-4720822DEB28}"/>
              </a:ext>
            </a:extLst>
          </p:cNvPr>
          <p:cNvCxnSpPr/>
          <p:nvPr/>
        </p:nvCxnSpPr>
        <p:spPr>
          <a:xfrm>
            <a:off x="3463635" y="3872342"/>
            <a:ext cx="5230091" cy="0"/>
          </a:xfrm>
          <a:prstGeom prst="straightConnector1">
            <a:avLst/>
          </a:prstGeom>
          <a:ln w="76200">
            <a:solidFill>
              <a:srgbClr val="FFC00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42262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7" name="Group 4096">
            <a:extLst>
              <a:ext uri="{FF2B5EF4-FFF2-40B4-BE49-F238E27FC236}">
                <a16:creationId xmlns:a16="http://schemas.microsoft.com/office/drawing/2014/main" id="{5AFEA7BE-87DE-6D99-C100-F65AC4F1656A}"/>
              </a:ext>
            </a:extLst>
          </p:cNvPr>
          <p:cNvGrpSpPr/>
          <p:nvPr/>
        </p:nvGrpSpPr>
        <p:grpSpPr>
          <a:xfrm>
            <a:off x="627800" y="423091"/>
            <a:ext cx="10986448" cy="6209731"/>
            <a:chOff x="627800" y="423091"/>
            <a:chExt cx="10986448" cy="6209731"/>
          </a:xfrm>
        </p:grpSpPr>
        <p:sp>
          <p:nvSpPr>
            <p:cNvPr id="4099" name="Rectangle 4098">
              <a:extLst>
                <a:ext uri="{FF2B5EF4-FFF2-40B4-BE49-F238E27FC236}">
                  <a16:creationId xmlns:a16="http://schemas.microsoft.com/office/drawing/2014/main" id="{027956F1-96AF-6914-9B9A-D27C5E547320}"/>
                </a:ext>
              </a:extLst>
            </p:cNvPr>
            <p:cNvSpPr/>
            <p:nvPr/>
          </p:nvSpPr>
          <p:spPr>
            <a:xfrm>
              <a:off x="793952" y="601447"/>
              <a:ext cx="10654145" cy="5853018"/>
            </a:xfrm>
            <a:prstGeom prst="rect">
              <a:avLst/>
            </a:prstGeom>
            <a:gradFill rotWithShape="1">
              <a:gsLst>
                <a:gs pos="0">
                  <a:sysClr val="windowText" lastClr="000000">
                    <a:shade val="51000"/>
                    <a:satMod val="130000"/>
                  </a:sysClr>
                </a:gs>
                <a:gs pos="80000">
                  <a:sysClr val="windowText" lastClr="000000">
                    <a:shade val="93000"/>
                    <a:satMod val="130000"/>
                  </a:sysClr>
                </a:gs>
                <a:gs pos="100000">
                  <a:sysClr val="windowText" lastClr="000000">
                    <a:shade val="94000"/>
                    <a:satMod val="135000"/>
                  </a:sys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algn="ctr" defTabSz="914383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LID4096" kern="0" dirty="0">
                <a:solidFill>
                  <a:prstClr val="white"/>
                </a:solidFill>
                <a:latin typeface="Tahoma"/>
                <a:cs typeface="Tahoma"/>
              </a:endParaRPr>
            </a:p>
          </p:txBody>
        </p:sp>
        <p:sp>
          <p:nvSpPr>
            <p:cNvPr id="4100" name="Rectangle 4099">
              <a:extLst>
                <a:ext uri="{FF2B5EF4-FFF2-40B4-BE49-F238E27FC236}">
                  <a16:creationId xmlns:a16="http://schemas.microsoft.com/office/drawing/2014/main" id="{CF6CEF32-B20E-5018-F475-3A2BCB84DFC9}"/>
                </a:ext>
              </a:extLst>
            </p:cNvPr>
            <p:cNvSpPr/>
            <p:nvPr/>
          </p:nvSpPr>
          <p:spPr>
            <a:xfrm>
              <a:off x="627800" y="423091"/>
              <a:ext cx="10986448" cy="6209731"/>
            </a:xfrm>
            <a:prstGeom prst="rect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4673A4C-BE03-6DB2-B69C-1C6C9C34E935}"/>
              </a:ext>
            </a:extLst>
          </p:cNvPr>
          <p:cNvSpPr txBox="1"/>
          <p:nvPr/>
        </p:nvSpPr>
        <p:spPr>
          <a:xfrm>
            <a:off x="9821466" y="1051104"/>
            <a:ext cx="191053" cy="418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+mj-lt"/>
              </a:rPr>
              <a:t>3</a:t>
            </a:r>
            <a:endParaRPr lang="LID4096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831CACF-D4BA-7E94-C450-5CB9842FCA2F}"/>
              </a:ext>
            </a:extLst>
          </p:cNvPr>
          <p:cNvGrpSpPr/>
          <p:nvPr/>
        </p:nvGrpSpPr>
        <p:grpSpPr>
          <a:xfrm>
            <a:off x="962734" y="742436"/>
            <a:ext cx="945570" cy="1676402"/>
            <a:chOff x="727364" y="1230320"/>
            <a:chExt cx="2549237" cy="4599709"/>
          </a:xfrm>
        </p:grpSpPr>
        <p:pic>
          <p:nvPicPr>
            <p:cNvPr id="11" name="Picture 10" descr="A yellow door in a dark room&#10;&#10;AI-generated content may be incorrect.">
              <a:extLst>
                <a:ext uri="{FF2B5EF4-FFF2-40B4-BE49-F238E27FC236}">
                  <a16:creationId xmlns:a16="http://schemas.microsoft.com/office/drawing/2014/main" id="{3DBC07D3-C413-C1CE-C2B2-C155C1F94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79" t="1632" r="24706" b="8125"/>
            <a:stretch/>
          </p:blipFill>
          <p:spPr>
            <a:xfrm>
              <a:off x="727364" y="1230320"/>
              <a:ext cx="2549237" cy="459970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91B45AC-ACEF-4DBE-A58D-8B9D76D3A313}"/>
                </a:ext>
              </a:extLst>
            </p:cNvPr>
            <p:cNvSpPr txBox="1"/>
            <p:nvPr/>
          </p:nvSpPr>
          <p:spPr>
            <a:xfrm>
              <a:off x="1711038" y="2409251"/>
              <a:ext cx="581889" cy="1140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+mj-lt"/>
                </a:rPr>
                <a:t>1</a:t>
              </a:r>
              <a:endParaRPr lang="LID4096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63670039-0EA5-8147-5813-B1A2E19DDF2E}"/>
              </a:ext>
            </a:extLst>
          </p:cNvPr>
          <p:cNvSpPr/>
          <p:nvPr/>
        </p:nvSpPr>
        <p:spPr>
          <a:xfrm>
            <a:off x="4119132" y="676066"/>
            <a:ext cx="328038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914400" rtl="1" fontAlgn="base">
              <a:spcBef>
                <a:spcPct val="0"/>
              </a:spcBef>
              <a:spcAft>
                <a:spcPct val="0"/>
              </a:spcAft>
            </a:pPr>
            <a:r>
              <a:rPr lang="en-US" sz="405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T  L  </a:t>
            </a:r>
            <a:r>
              <a:rPr lang="en-US" sz="4050" baseline="-2500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w </a:t>
            </a:r>
            <a:r>
              <a:rPr lang="en-US" sz="405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T </a:t>
            </a:r>
            <a:r>
              <a:rPr lang="en-US" sz="4050" baseline="3000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&amp; </a:t>
            </a:r>
            <a:r>
              <a:rPr lang="en-US" sz="405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P 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D4E2C6B-F4E0-BC27-1A6D-1D3A8E72A5EF}"/>
              </a:ext>
            </a:extLst>
          </p:cNvPr>
          <p:cNvSpPr txBox="1"/>
          <p:nvPr/>
        </p:nvSpPr>
        <p:spPr>
          <a:xfrm>
            <a:off x="3945727" y="670583"/>
            <a:ext cx="8446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rtl="1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T</a:t>
            </a:r>
            <a:endParaRPr lang="LID4096" sz="4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C8DE1EC-E443-3FF9-2212-A6105A1D89E6}"/>
              </a:ext>
            </a:extLst>
          </p:cNvPr>
          <p:cNvSpPr txBox="1"/>
          <p:nvPr/>
        </p:nvSpPr>
        <p:spPr>
          <a:xfrm>
            <a:off x="588029" y="3059668"/>
            <a:ext cx="1694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83" rtl="1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Teaching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574AED9-762F-A10E-1F97-DA033ABA8E8A}"/>
              </a:ext>
            </a:extLst>
          </p:cNvPr>
          <p:cNvGrpSpPr/>
          <p:nvPr/>
        </p:nvGrpSpPr>
        <p:grpSpPr>
          <a:xfrm>
            <a:off x="3807075" y="1564958"/>
            <a:ext cx="5220545" cy="579456"/>
            <a:chOff x="4088974" y="1963944"/>
            <a:chExt cx="5220545" cy="579456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1810605-48A3-4D33-5A1E-CB7D3C1AF615}"/>
                </a:ext>
              </a:extLst>
            </p:cNvPr>
            <p:cNvGrpSpPr/>
            <p:nvPr/>
          </p:nvGrpSpPr>
          <p:grpSpPr>
            <a:xfrm>
              <a:off x="4567547" y="1963944"/>
              <a:ext cx="4741972" cy="579456"/>
              <a:chOff x="-3033956" y="3877894"/>
              <a:chExt cx="4741972" cy="579456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5B99FDC-4C11-E838-6166-4897DCCE7636}"/>
                  </a:ext>
                </a:extLst>
              </p:cNvPr>
              <p:cNvSpPr txBox="1"/>
              <p:nvPr/>
            </p:nvSpPr>
            <p:spPr>
              <a:xfrm>
                <a:off x="-3033956" y="3943000"/>
                <a:ext cx="262414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>
                    <a:solidFill>
                      <a:srgbClr val="FFC000"/>
                    </a:solidFill>
                    <a:latin typeface="+mj-lt"/>
                  </a:rPr>
                  <a:t>Open</a:t>
                </a:r>
                <a:r>
                  <a:rPr lang="en-GB" dirty="0">
                    <a:solidFill>
                      <a:srgbClr val="FFC000"/>
                    </a:solidFill>
                    <a:latin typeface="+mj-lt"/>
                  </a:rPr>
                  <a:t> a               group</a:t>
                </a:r>
                <a:endParaRPr lang="LID4096" dirty="0">
                  <a:solidFill>
                    <a:srgbClr val="FFC000"/>
                  </a:solidFill>
                  <a:latin typeface="+mj-lt"/>
                  <a:cs typeface="+mn-cs"/>
                </a:endParaRPr>
              </a:p>
            </p:txBody>
          </p:sp>
          <p:pic>
            <p:nvPicPr>
              <p:cNvPr id="29" name="Picture 6" descr="WhatsApp design feature means some encrypted messages could be read by  third party | WhatsApp | The Guardian">
                <a:extLst>
                  <a:ext uri="{FF2B5EF4-FFF2-40B4-BE49-F238E27FC236}">
                    <a16:creationId xmlns:a16="http://schemas.microsoft.com/office/drawing/2014/main" id="{FBFEBD0A-098B-1D3A-5CA3-EE887DE801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250418" y="3943000"/>
                <a:ext cx="685800" cy="51435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CA945A4-BCF8-2FA9-A9EA-635750D43767}"/>
                  </a:ext>
                </a:extLst>
              </p:cNvPr>
              <p:cNvSpPr txBox="1"/>
              <p:nvPr/>
            </p:nvSpPr>
            <p:spPr>
              <a:xfrm>
                <a:off x="-996943" y="3944469"/>
                <a:ext cx="250594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>
                    <a:solidFill>
                      <a:srgbClr val="FFC000"/>
                    </a:solidFill>
                    <a:latin typeface="+mj-lt"/>
                  </a:rPr>
                  <a:t>and a mailing list</a:t>
                </a:r>
                <a:endParaRPr lang="LID4096" sz="2000" dirty="0">
                  <a:solidFill>
                    <a:srgbClr val="FFC000"/>
                  </a:solidFill>
                  <a:latin typeface="+mj-lt"/>
                  <a:cs typeface="+mn-cs"/>
                </a:endParaRPr>
              </a:p>
            </p:txBody>
          </p:sp>
          <p:pic>
            <p:nvPicPr>
              <p:cNvPr id="31" name="Picture 8" descr="חדש ממיקרוסופט: Outlook.com - מייל מתקדם ומאובטח | כלכליסט">
                <a:extLst>
                  <a:ext uri="{FF2B5EF4-FFF2-40B4-BE49-F238E27FC236}">
                    <a16:creationId xmlns:a16="http://schemas.microsoft.com/office/drawing/2014/main" id="{37FBF23E-963C-AD3A-E4DE-6596C1D20E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8391" y="3877894"/>
                <a:ext cx="809625" cy="530322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4" name="Google Shape;2919;p57">
              <a:extLst>
                <a:ext uri="{FF2B5EF4-FFF2-40B4-BE49-F238E27FC236}">
                  <a16:creationId xmlns:a16="http://schemas.microsoft.com/office/drawing/2014/main" id="{8C499A40-189D-EA12-DE9B-79F446F88A26}"/>
                </a:ext>
              </a:extLst>
            </p:cNvPr>
            <p:cNvSpPr/>
            <p:nvPr/>
          </p:nvSpPr>
          <p:spPr>
            <a:xfrm>
              <a:off x="4088974" y="2105390"/>
              <a:ext cx="296564" cy="296564"/>
            </a:xfrm>
            <a:custGeom>
              <a:avLst/>
              <a:gdLst/>
              <a:ahLst/>
              <a:cxnLst/>
              <a:rect l="l" t="t" r="r" b="b"/>
              <a:pathLst>
                <a:path w="11693" h="11693" extrusionOk="0">
                  <a:moveTo>
                    <a:pt x="10252" y="584"/>
                  </a:moveTo>
                  <a:lnTo>
                    <a:pt x="10252" y="1263"/>
                  </a:lnTo>
                  <a:cubicBezTo>
                    <a:pt x="10252" y="1358"/>
                    <a:pt x="10323" y="1429"/>
                    <a:pt x="10406" y="1429"/>
                  </a:cubicBezTo>
                  <a:lnTo>
                    <a:pt x="11097" y="1429"/>
                  </a:lnTo>
                  <a:lnTo>
                    <a:pt x="9609" y="2918"/>
                  </a:lnTo>
                  <a:lnTo>
                    <a:pt x="9001" y="2918"/>
                  </a:lnTo>
                  <a:lnTo>
                    <a:pt x="9978" y="1941"/>
                  </a:lnTo>
                  <a:cubicBezTo>
                    <a:pt x="10037" y="1882"/>
                    <a:pt x="10037" y="1751"/>
                    <a:pt x="9978" y="1691"/>
                  </a:cubicBezTo>
                  <a:cubicBezTo>
                    <a:pt x="9948" y="1667"/>
                    <a:pt x="9903" y="1656"/>
                    <a:pt x="9859" y="1656"/>
                  </a:cubicBezTo>
                  <a:cubicBezTo>
                    <a:pt x="9814" y="1656"/>
                    <a:pt x="9769" y="1667"/>
                    <a:pt x="9740" y="1691"/>
                  </a:cubicBezTo>
                  <a:lnTo>
                    <a:pt x="8763" y="2679"/>
                  </a:lnTo>
                  <a:lnTo>
                    <a:pt x="8763" y="2072"/>
                  </a:lnTo>
                  <a:lnTo>
                    <a:pt x="10252" y="584"/>
                  </a:lnTo>
                  <a:close/>
                  <a:moveTo>
                    <a:pt x="4739" y="2537"/>
                  </a:moveTo>
                  <a:cubicBezTo>
                    <a:pt x="5894" y="2537"/>
                    <a:pt x="6942" y="2977"/>
                    <a:pt x="7739" y="3703"/>
                  </a:cubicBezTo>
                  <a:lnTo>
                    <a:pt x="4620" y="6811"/>
                  </a:lnTo>
                  <a:cubicBezTo>
                    <a:pt x="4560" y="6870"/>
                    <a:pt x="4560" y="7001"/>
                    <a:pt x="4620" y="7049"/>
                  </a:cubicBezTo>
                  <a:cubicBezTo>
                    <a:pt x="4656" y="7085"/>
                    <a:pt x="4703" y="7097"/>
                    <a:pt x="4739" y="7097"/>
                  </a:cubicBezTo>
                  <a:cubicBezTo>
                    <a:pt x="4787" y="7097"/>
                    <a:pt x="4834" y="7085"/>
                    <a:pt x="4858" y="7049"/>
                  </a:cubicBezTo>
                  <a:lnTo>
                    <a:pt x="5632" y="6275"/>
                  </a:lnTo>
                  <a:cubicBezTo>
                    <a:pt x="5775" y="6478"/>
                    <a:pt x="5846" y="6692"/>
                    <a:pt x="5846" y="6930"/>
                  </a:cubicBezTo>
                  <a:cubicBezTo>
                    <a:pt x="5846" y="7549"/>
                    <a:pt x="5358" y="8037"/>
                    <a:pt x="4739" y="8037"/>
                  </a:cubicBezTo>
                  <a:cubicBezTo>
                    <a:pt x="4132" y="8037"/>
                    <a:pt x="3644" y="7549"/>
                    <a:pt x="3644" y="6930"/>
                  </a:cubicBezTo>
                  <a:cubicBezTo>
                    <a:pt x="3644" y="6323"/>
                    <a:pt x="4132" y="5835"/>
                    <a:pt x="4739" y="5835"/>
                  </a:cubicBezTo>
                  <a:cubicBezTo>
                    <a:pt x="4822" y="5835"/>
                    <a:pt x="4882" y="5835"/>
                    <a:pt x="4953" y="5847"/>
                  </a:cubicBezTo>
                  <a:cubicBezTo>
                    <a:pt x="4962" y="5848"/>
                    <a:pt x="4970" y="5848"/>
                    <a:pt x="4979" y="5848"/>
                  </a:cubicBezTo>
                  <a:cubicBezTo>
                    <a:pt x="5055" y="5848"/>
                    <a:pt x="5133" y="5801"/>
                    <a:pt x="5144" y="5716"/>
                  </a:cubicBezTo>
                  <a:cubicBezTo>
                    <a:pt x="5156" y="5620"/>
                    <a:pt x="5096" y="5537"/>
                    <a:pt x="5013" y="5525"/>
                  </a:cubicBezTo>
                  <a:cubicBezTo>
                    <a:pt x="4918" y="5513"/>
                    <a:pt x="4834" y="5489"/>
                    <a:pt x="4739" y="5489"/>
                  </a:cubicBezTo>
                  <a:cubicBezTo>
                    <a:pt x="3941" y="5489"/>
                    <a:pt x="3298" y="6144"/>
                    <a:pt x="3298" y="6942"/>
                  </a:cubicBezTo>
                  <a:cubicBezTo>
                    <a:pt x="3298" y="7740"/>
                    <a:pt x="3953" y="8383"/>
                    <a:pt x="4739" y="8383"/>
                  </a:cubicBezTo>
                  <a:cubicBezTo>
                    <a:pt x="5549" y="8383"/>
                    <a:pt x="6192" y="7728"/>
                    <a:pt x="6192" y="6942"/>
                  </a:cubicBezTo>
                  <a:cubicBezTo>
                    <a:pt x="6192" y="6609"/>
                    <a:pt x="6084" y="6299"/>
                    <a:pt x="5870" y="6049"/>
                  </a:cubicBezTo>
                  <a:lnTo>
                    <a:pt x="6406" y="5513"/>
                  </a:lnTo>
                  <a:cubicBezTo>
                    <a:pt x="6751" y="5906"/>
                    <a:pt x="6942" y="6418"/>
                    <a:pt x="6942" y="6942"/>
                  </a:cubicBezTo>
                  <a:cubicBezTo>
                    <a:pt x="6942" y="8156"/>
                    <a:pt x="5965" y="9133"/>
                    <a:pt x="4739" y="9133"/>
                  </a:cubicBezTo>
                  <a:cubicBezTo>
                    <a:pt x="3525" y="9133"/>
                    <a:pt x="2536" y="8156"/>
                    <a:pt x="2536" y="6942"/>
                  </a:cubicBezTo>
                  <a:cubicBezTo>
                    <a:pt x="2536" y="5716"/>
                    <a:pt x="3525" y="4739"/>
                    <a:pt x="4739" y="4739"/>
                  </a:cubicBezTo>
                  <a:cubicBezTo>
                    <a:pt x="5120" y="4739"/>
                    <a:pt x="5477" y="4823"/>
                    <a:pt x="5787" y="5001"/>
                  </a:cubicBezTo>
                  <a:cubicBezTo>
                    <a:pt x="5812" y="5016"/>
                    <a:pt x="5840" y="5022"/>
                    <a:pt x="5868" y="5022"/>
                  </a:cubicBezTo>
                  <a:cubicBezTo>
                    <a:pt x="5930" y="5022"/>
                    <a:pt x="5992" y="4988"/>
                    <a:pt x="6025" y="4930"/>
                  </a:cubicBezTo>
                  <a:cubicBezTo>
                    <a:pt x="6073" y="4834"/>
                    <a:pt x="6037" y="4739"/>
                    <a:pt x="5953" y="4692"/>
                  </a:cubicBezTo>
                  <a:cubicBezTo>
                    <a:pt x="5572" y="4501"/>
                    <a:pt x="5156" y="4370"/>
                    <a:pt x="4739" y="4370"/>
                  </a:cubicBezTo>
                  <a:cubicBezTo>
                    <a:pt x="3346" y="4370"/>
                    <a:pt x="2203" y="5525"/>
                    <a:pt x="2203" y="6918"/>
                  </a:cubicBezTo>
                  <a:cubicBezTo>
                    <a:pt x="2203" y="8323"/>
                    <a:pt x="3346" y="9466"/>
                    <a:pt x="4739" y="9466"/>
                  </a:cubicBezTo>
                  <a:cubicBezTo>
                    <a:pt x="6144" y="9466"/>
                    <a:pt x="7287" y="8323"/>
                    <a:pt x="7287" y="6918"/>
                  </a:cubicBezTo>
                  <a:cubicBezTo>
                    <a:pt x="7287" y="6299"/>
                    <a:pt x="7061" y="5716"/>
                    <a:pt x="6668" y="5239"/>
                  </a:cubicBezTo>
                  <a:lnTo>
                    <a:pt x="7204" y="4704"/>
                  </a:lnTo>
                  <a:cubicBezTo>
                    <a:pt x="7751" y="5311"/>
                    <a:pt x="8049" y="6085"/>
                    <a:pt x="8049" y="6918"/>
                  </a:cubicBezTo>
                  <a:cubicBezTo>
                    <a:pt x="8049" y="8740"/>
                    <a:pt x="6561" y="10228"/>
                    <a:pt x="4739" y="10228"/>
                  </a:cubicBezTo>
                  <a:cubicBezTo>
                    <a:pt x="2929" y="10228"/>
                    <a:pt x="1441" y="8740"/>
                    <a:pt x="1441" y="6918"/>
                  </a:cubicBezTo>
                  <a:cubicBezTo>
                    <a:pt x="1441" y="5108"/>
                    <a:pt x="2929" y="3620"/>
                    <a:pt x="4739" y="3620"/>
                  </a:cubicBezTo>
                  <a:cubicBezTo>
                    <a:pt x="5382" y="3620"/>
                    <a:pt x="5989" y="3799"/>
                    <a:pt x="6525" y="4132"/>
                  </a:cubicBezTo>
                  <a:cubicBezTo>
                    <a:pt x="6558" y="4151"/>
                    <a:pt x="6594" y="4161"/>
                    <a:pt x="6628" y="4161"/>
                  </a:cubicBezTo>
                  <a:cubicBezTo>
                    <a:pt x="6679" y="4161"/>
                    <a:pt x="6727" y="4139"/>
                    <a:pt x="6763" y="4096"/>
                  </a:cubicBezTo>
                  <a:cubicBezTo>
                    <a:pt x="6811" y="4025"/>
                    <a:pt x="6799" y="3918"/>
                    <a:pt x="6727" y="3858"/>
                  </a:cubicBezTo>
                  <a:cubicBezTo>
                    <a:pt x="6144" y="3477"/>
                    <a:pt x="5453" y="3275"/>
                    <a:pt x="4763" y="3275"/>
                  </a:cubicBezTo>
                  <a:cubicBezTo>
                    <a:pt x="2751" y="3275"/>
                    <a:pt x="1108" y="4918"/>
                    <a:pt x="1108" y="6918"/>
                  </a:cubicBezTo>
                  <a:cubicBezTo>
                    <a:pt x="1108" y="8930"/>
                    <a:pt x="2751" y="10573"/>
                    <a:pt x="4763" y="10573"/>
                  </a:cubicBezTo>
                  <a:cubicBezTo>
                    <a:pt x="6763" y="10573"/>
                    <a:pt x="8406" y="8930"/>
                    <a:pt x="8406" y="6918"/>
                  </a:cubicBezTo>
                  <a:cubicBezTo>
                    <a:pt x="8406" y="6013"/>
                    <a:pt x="8061" y="5132"/>
                    <a:pt x="7454" y="4465"/>
                  </a:cubicBezTo>
                  <a:lnTo>
                    <a:pt x="7989" y="3930"/>
                  </a:lnTo>
                  <a:cubicBezTo>
                    <a:pt x="8704" y="4739"/>
                    <a:pt x="9144" y="5775"/>
                    <a:pt x="9144" y="6942"/>
                  </a:cubicBezTo>
                  <a:cubicBezTo>
                    <a:pt x="9144" y="9359"/>
                    <a:pt x="7168" y="11347"/>
                    <a:pt x="4739" y="11347"/>
                  </a:cubicBezTo>
                  <a:cubicBezTo>
                    <a:pt x="2322" y="11347"/>
                    <a:pt x="334" y="9359"/>
                    <a:pt x="334" y="6942"/>
                  </a:cubicBezTo>
                  <a:cubicBezTo>
                    <a:pt x="334" y="4513"/>
                    <a:pt x="2322" y="2537"/>
                    <a:pt x="4739" y="2537"/>
                  </a:cubicBezTo>
                  <a:close/>
                  <a:moveTo>
                    <a:pt x="10403" y="1"/>
                  </a:moveTo>
                  <a:cubicBezTo>
                    <a:pt x="10360" y="1"/>
                    <a:pt x="10315" y="16"/>
                    <a:pt x="10275" y="48"/>
                  </a:cubicBezTo>
                  <a:lnTo>
                    <a:pt x="8466" y="1882"/>
                  </a:lnTo>
                  <a:cubicBezTo>
                    <a:pt x="8430" y="1906"/>
                    <a:pt x="8418" y="1953"/>
                    <a:pt x="8418" y="1989"/>
                  </a:cubicBezTo>
                  <a:lnTo>
                    <a:pt x="8418" y="3025"/>
                  </a:lnTo>
                  <a:lnTo>
                    <a:pt x="7978" y="3465"/>
                  </a:lnTo>
                  <a:cubicBezTo>
                    <a:pt x="7120" y="2679"/>
                    <a:pt x="5989" y="2203"/>
                    <a:pt x="4739" y="2203"/>
                  </a:cubicBezTo>
                  <a:cubicBezTo>
                    <a:pt x="2120" y="2203"/>
                    <a:pt x="0" y="4334"/>
                    <a:pt x="0" y="6954"/>
                  </a:cubicBezTo>
                  <a:cubicBezTo>
                    <a:pt x="0" y="9573"/>
                    <a:pt x="2120" y="11692"/>
                    <a:pt x="4739" y="11692"/>
                  </a:cubicBezTo>
                  <a:cubicBezTo>
                    <a:pt x="7358" y="11692"/>
                    <a:pt x="9490" y="9573"/>
                    <a:pt x="9490" y="6954"/>
                  </a:cubicBezTo>
                  <a:cubicBezTo>
                    <a:pt x="9490" y="5704"/>
                    <a:pt x="9013" y="4573"/>
                    <a:pt x="8228" y="3715"/>
                  </a:cubicBezTo>
                  <a:lnTo>
                    <a:pt x="8668" y="3275"/>
                  </a:lnTo>
                  <a:lnTo>
                    <a:pt x="9704" y="3275"/>
                  </a:lnTo>
                  <a:cubicBezTo>
                    <a:pt x="9740" y="3275"/>
                    <a:pt x="9787" y="3263"/>
                    <a:pt x="9823" y="3227"/>
                  </a:cubicBezTo>
                  <a:lnTo>
                    <a:pt x="11645" y="1394"/>
                  </a:lnTo>
                  <a:cubicBezTo>
                    <a:pt x="11680" y="1346"/>
                    <a:pt x="11692" y="1263"/>
                    <a:pt x="11668" y="1203"/>
                  </a:cubicBezTo>
                  <a:cubicBezTo>
                    <a:pt x="11633" y="1144"/>
                    <a:pt x="11573" y="1096"/>
                    <a:pt x="11502" y="1096"/>
                  </a:cubicBezTo>
                  <a:lnTo>
                    <a:pt x="10573" y="1096"/>
                  </a:lnTo>
                  <a:lnTo>
                    <a:pt x="10573" y="179"/>
                  </a:lnTo>
                  <a:cubicBezTo>
                    <a:pt x="10573" y="108"/>
                    <a:pt x="10537" y="48"/>
                    <a:pt x="10466" y="12"/>
                  </a:cubicBezTo>
                  <a:cubicBezTo>
                    <a:pt x="10446" y="5"/>
                    <a:pt x="10425" y="1"/>
                    <a:pt x="104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solidFill>
                <a:srgbClr val="FFE265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BBE37F0-4EF2-C64E-BB5A-A3215E86A484}"/>
              </a:ext>
            </a:extLst>
          </p:cNvPr>
          <p:cNvGrpSpPr/>
          <p:nvPr/>
        </p:nvGrpSpPr>
        <p:grpSpPr>
          <a:xfrm>
            <a:off x="2254992" y="2340810"/>
            <a:ext cx="8859220" cy="3453556"/>
            <a:chOff x="2254992" y="2340810"/>
            <a:chExt cx="8859220" cy="3453556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45D1F7A-F9B7-A1F7-6D02-25BA32A9E53D}"/>
                </a:ext>
              </a:extLst>
            </p:cNvPr>
            <p:cNvSpPr txBox="1"/>
            <p:nvPr/>
          </p:nvSpPr>
          <p:spPr>
            <a:xfrm>
              <a:off x="2254992" y="5394256"/>
              <a:ext cx="41183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rgbClr val="FFC000"/>
                  </a:solidFill>
                  <a:latin typeface="+mj-lt"/>
                </a:rPr>
                <a:t>Setting Expectations</a:t>
              </a:r>
              <a:endParaRPr lang="LID4096" sz="2000" dirty="0">
                <a:solidFill>
                  <a:srgbClr val="FFC000"/>
                </a:solidFill>
                <a:latin typeface="+mj-lt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9F07CD7-9F62-2713-DD6D-CA9C9CF63198}"/>
                </a:ext>
              </a:extLst>
            </p:cNvPr>
            <p:cNvSpPr txBox="1"/>
            <p:nvPr/>
          </p:nvSpPr>
          <p:spPr>
            <a:xfrm>
              <a:off x="6806104" y="5394256"/>
              <a:ext cx="41183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FFC000"/>
                  </a:solidFill>
                  <a:latin typeface="+mj-lt"/>
                </a:rPr>
                <a:t>Mentimeter – Defining Excellence</a:t>
              </a:r>
              <a:endParaRPr lang="LID4096" sz="2000" dirty="0">
                <a:solidFill>
                  <a:srgbClr val="FFC000"/>
                </a:solidFill>
                <a:latin typeface="+mj-lt"/>
                <a:cs typeface="+mn-cs"/>
              </a:endParaRPr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A156AE09-04AE-0337-A392-02D6819E7D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42758" y="2340810"/>
              <a:ext cx="3542770" cy="313137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10EDB96E-66FF-79C6-E9AF-4173C81D0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16299" y="2418838"/>
              <a:ext cx="4497913" cy="297394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209854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-0.23659 0.2525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36" y="1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>
            <a:extLst>
              <a:ext uri="{FF2B5EF4-FFF2-40B4-BE49-F238E27FC236}">
                <a16:creationId xmlns:a16="http://schemas.microsoft.com/office/drawing/2014/main" id="{846A7B3D-423A-57AA-C8AD-827AD74F3F5A}"/>
              </a:ext>
            </a:extLst>
          </p:cNvPr>
          <p:cNvGrpSpPr/>
          <p:nvPr/>
        </p:nvGrpSpPr>
        <p:grpSpPr>
          <a:xfrm>
            <a:off x="627800" y="423091"/>
            <a:ext cx="10986448" cy="6209731"/>
            <a:chOff x="627800" y="423091"/>
            <a:chExt cx="10986448" cy="6209731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5C922FEB-4420-6D27-662D-100879AD31E0}"/>
                </a:ext>
              </a:extLst>
            </p:cNvPr>
            <p:cNvSpPr/>
            <p:nvPr/>
          </p:nvSpPr>
          <p:spPr>
            <a:xfrm>
              <a:off x="793952" y="601447"/>
              <a:ext cx="10654145" cy="5853018"/>
            </a:xfrm>
            <a:prstGeom prst="rect">
              <a:avLst/>
            </a:prstGeom>
            <a:gradFill rotWithShape="1">
              <a:gsLst>
                <a:gs pos="0">
                  <a:sysClr val="windowText" lastClr="000000">
                    <a:shade val="51000"/>
                    <a:satMod val="130000"/>
                  </a:sysClr>
                </a:gs>
                <a:gs pos="80000">
                  <a:sysClr val="windowText" lastClr="000000">
                    <a:shade val="93000"/>
                    <a:satMod val="130000"/>
                  </a:sysClr>
                </a:gs>
                <a:gs pos="100000">
                  <a:sysClr val="windowText" lastClr="000000">
                    <a:shade val="94000"/>
                    <a:satMod val="135000"/>
                  </a:sys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algn="ctr" defTabSz="914383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LID4096" kern="0" dirty="0">
                <a:solidFill>
                  <a:prstClr val="white"/>
                </a:solidFill>
                <a:latin typeface="Tahoma"/>
                <a:cs typeface="Tahoma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58DBCE6F-3957-A819-BABE-6DD4BDAC7643}"/>
                </a:ext>
              </a:extLst>
            </p:cNvPr>
            <p:cNvSpPr/>
            <p:nvPr/>
          </p:nvSpPr>
          <p:spPr>
            <a:xfrm>
              <a:off x="627800" y="423091"/>
              <a:ext cx="10986448" cy="6209731"/>
            </a:xfrm>
            <a:prstGeom prst="rect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F58375B7-2071-8D48-E734-BC00C7DF75B6}"/>
              </a:ext>
            </a:extLst>
          </p:cNvPr>
          <p:cNvSpPr/>
          <p:nvPr/>
        </p:nvSpPr>
        <p:spPr>
          <a:xfrm>
            <a:off x="4480832" y="897738"/>
            <a:ext cx="328038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914400" rtl="1" fontAlgn="base">
              <a:spcBef>
                <a:spcPct val="0"/>
              </a:spcBef>
              <a:spcAft>
                <a:spcPct val="0"/>
              </a:spcAft>
            </a:pPr>
            <a:r>
              <a:rPr lang="en-US" sz="405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T  L  </a:t>
            </a:r>
            <a:r>
              <a:rPr lang="en-US" sz="4050" baseline="-2500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w </a:t>
            </a:r>
            <a:r>
              <a:rPr lang="en-US" sz="405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T </a:t>
            </a:r>
            <a:r>
              <a:rPr lang="en-US" sz="4050" baseline="3000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&amp; </a:t>
            </a:r>
            <a:r>
              <a:rPr lang="en-US" sz="405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P A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C94DBD4-E85A-F17D-FD65-9FA3F26C9E4F}"/>
              </a:ext>
            </a:extLst>
          </p:cNvPr>
          <p:cNvGrpSpPr/>
          <p:nvPr/>
        </p:nvGrpSpPr>
        <p:grpSpPr>
          <a:xfrm>
            <a:off x="1167207" y="752034"/>
            <a:ext cx="945570" cy="1676402"/>
            <a:chOff x="727364" y="1230320"/>
            <a:chExt cx="2549237" cy="4599709"/>
          </a:xfrm>
        </p:grpSpPr>
        <p:pic>
          <p:nvPicPr>
            <p:cNvPr id="15" name="Picture 14" descr="A yellow door in a dark room&#10;&#10;AI-generated content may be incorrect.">
              <a:extLst>
                <a:ext uri="{FF2B5EF4-FFF2-40B4-BE49-F238E27FC236}">
                  <a16:creationId xmlns:a16="http://schemas.microsoft.com/office/drawing/2014/main" id="{7B7F3429-6949-5D8F-DDDA-FC909CF07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79" t="1632" r="24706" b="8125"/>
            <a:stretch/>
          </p:blipFill>
          <p:spPr>
            <a:xfrm>
              <a:off x="727364" y="1230320"/>
              <a:ext cx="2549237" cy="459970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F77A86E-84AC-9E87-112F-175677D81A42}"/>
                </a:ext>
              </a:extLst>
            </p:cNvPr>
            <p:cNvSpPr txBox="1"/>
            <p:nvPr/>
          </p:nvSpPr>
          <p:spPr>
            <a:xfrm>
              <a:off x="1711038" y="2409251"/>
              <a:ext cx="581889" cy="1013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+mj-lt"/>
                </a:rPr>
                <a:t>2</a:t>
              </a:r>
              <a:endParaRPr lang="LID4096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75862E1-C6E2-7E29-70BE-1723756BDB4E}"/>
              </a:ext>
            </a:extLst>
          </p:cNvPr>
          <p:cNvGrpSpPr/>
          <p:nvPr/>
        </p:nvGrpSpPr>
        <p:grpSpPr>
          <a:xfrm>
            <a:off x="2082374" y="752034"/>
            <a:ext cx="945570" cy="1676402"/>
            <a:chOff x="727364" y="1230320"/>
            <a:chExt cx="2549237" cy="4599709"/>
          </a:xfrm>
        </p:grpSpPr>
        <p:pic>
          <p:nvPicPr>
            <p:cNvPr id="6" name="Picture 5" descr="A yellow door in a dark room&#10;&#10;AI-generated content may be incorrect.">
              <a:extLst>
                <a:ext uri="{FF2B5EF4-FFF2-40B4-BE49-F238E27FC236}">
                  <a16:creationId xmlns:a16="http://schemas.microsoft.com/office/drawing/2014/main" id="{02C31363-95D7-A755-05B1-996D0B9C5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79" t="1632" r="24706" b="8125"/>
            <a:stretch/>
          </p:blipFill>
          <p:spPr>
            <a:xfrm>
              <a:off x="727364" y="1230320"/>
              <a:ext cx="2549237" cy="459970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D33BA7F-0422-693D-1339-20BFC9F0F73F}"/>
                </a:ext>
              </a:extLst>
            </p:cNvPr>
            <p:cNvSpPr txBox="1"/>
            <p:nvPr/>
          </p:nvSpPr>
          <p:spPr>
            <a:xfrm>
              <a:off x="1711038" y="2409251"/>
              <a:ext cx="581889" cy="1013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+mj-lt"/>
                </a:rPr>
                <a:t>3</a:t>
              </a:r>
              <a:endParaRPr lang="LID4096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3C6CA9B-71CA-4B70-BD3F-4850845D72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0358" y="2381410"/>
            <a:ext cx="847417" cy="101202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1B76442-968A-9E11-488A-E5EE0484DF2C}"/>
              </a:ext>
            </a:extLst>
          </p:cNvPr>
          <p:cNvSpPr txBox="1"/>
          <p:nvPr/>
        </p:nvSpPr>
        <p:spPr>
          <a:xfrm>
            <a:off x="4041388" y="1785224"/>
            <a:ext cx="41592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cs typeface="Tahoma"/>
              </a:rPr>
              <a:t>Direct teaching of a specific subject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cs typeface="Tahoma"/>
            </a:endParaRPr>
          </a:p>
        </p:txBody>
      </p:sp>
      <p:pic>
        <p:nvPicPr>
          <p:cNvPr id="31" name="Picture 30" descr="A group of people sitting in a classroom&#10;&#10;AI-generated content may be incorrect.">
            <a:extLst>
              <a:ext uri="{FF2B5EF4-FFF2-40B4-BE49-F238E27FC236}">
                <a16:creationId xmlns:a16="http://schemas.microsoft.com/office/drawing/2014/main" id="{24E8D334-F918-30FA-E0D5-389278E53E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767" y="2229378"/>
            <a:ext cx="3380515" cy="3380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14" descr="Give Google Docs a distraction-free upgrade | Computerworld">
            <a:extLst>
              <a:ext uri="{FF2B5EF4-FFF2-40B4-BE49-F238E27FC236}">
                <a16:creationId xmlns:a16="http://schemas.microsoft.com/office/drawing/2014/main" id="{C0089AF1-B9F8-CC51-ECA1-F364B2765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385" y="2541400"/>
            <a:ext cx="1038067" cy="6920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Google Shape;9001;p77">
            <a:extLst>
              <a:ext uri="{FF2B5EF4-FFF2-40B4-BE49-F238E27FC236}">
                <a16:creationId xmlns:a16="http://schemas.microsoft.com/office/drawing/2014/main" id="{ED79CE42-BA4F-989B-60DD-314D410883D1}"/>
              </a:ext>
            </a:extLst>
          </p:cNvPr>
          <p:cNvSpPr/>
          <p:nvPr/>
        </p:nvSpPr>
        <p:spPr>
          <a:xfrm>
            <a:off x="8291224" y="3242792"/>
            <a:ext cx="372824" cy="374060"/>
          </a:xfrm>
          <a:custGeom>
            <a:avLst/>
            <a:gdLst/>
            <a:ahLst/>
            <a:cxnLst/>
            <a:rect l="l" t="t" r="r" b="b"/>
            <a:pathLst>
              <a:path w="12666" h="12708" extrusionOk="0">
                <a:moveTo>
                  <a:pt x="6347" y="841"/>
                </a:moveTo>
                <a:cubicBezTo>
                  <a:pt x="6876" y="841"/>
                  <a:pt x="7350" y="1172"/>
                  <a:pt x="7530" y="1712"/>
                </a:cubicBezTo>
                <a:cubicBezTo>
                  <a:pt x="7719" y="2405"/>
                  <a:pt x="7372" y="3067"/>
                  <a:pt x="6679" y="3256"/>
                </a:cubicBezTo>
                <a:cubicBezTo>
                  <a:pt x="6569" y="3289"/>
                  <a:pt x="6457" y="3305"/>
                  <a:pt x="6345" y="3305"/>
                </a:cubicBezTo>
                <a:cubicBezTo>
                  <a:pt x="5822" y="3305"/>
                  <a:pt x="5323" y="2956"/>
                  <a:pt x="5167" y="2437"/>
                </a:cubicBezTo>
                <a:cubicBezTo>
                  <a:pt x="4947" y="1775"/>
                  <a:pt x="5325" y="1082"/>
                  <a:pt x="5986" y="893"/>
                </a:cubicBezTo>
                <a:cubicBezTo>
                  <a:pt x="6108" y="858"/>
                  <a:pt x="6229" y="841"/>
                  <a:pt x="6347" y="841"/>
                </a:cubicBezTo>
                <a:close/>
                <a:moveTo>
                  <a:pt x="6353" y="5919"/>
                </a:moveTo>
                <a:cubicBezTo>
                  <a:pt x="7021" y="5919"/>
                  <a:pt x="7624" y="6459"/>
                  <a:pt x="7624" y="7162"/>
                </a:cubicBezTo>
                <a:cubicBezTo>
                  <a:pt x="7593" y="7698"/>
                  <a:pt x="7215" y="8170"/>
                  <a:pt x="6742" y="8328"/>
                </a:cubicBezTo>
                <a:cubicBezTo>
                  <a:pt x="6608" y="8371"/>
                  <a:pt x="6474" y="8391"/>
                  <a:pt x="6345" y="8391"/>
                </a:cubicBezTo>
                <a:cubicBezTo>
                  <a:pt x="5810" y="8391"/>
                  <a:pt x="5351" y="8042"/>
                  <a:pt x="5199" y="7509"/>
                </a:cubicBezTo>
                <a:cubicBezTo>
                  <a:pt x="5010" y="6847"/>
                  <a:pt x="5356" y="6186"/>
                  <a:pt x="6018" y="5965"/>
                </a:cubicBezTo>
                <a:cubicBezTo>
                  <a:pt x="6130" y="5934"/>
                  <a:pt x="6242" y="5919"/>
                  <a:pt x="6353" y="5919"/>
                </a:cubicBezTo>
                <a:close/>
                <a:moveTo>
                  <a:pt x="2079" y="9351"/>
                </a:moveTo>
                <a:cubicBezTo>
                  <a:pt x="2744" y="9351"/>
                  <a:pt x="3340" y="9871"/>
                  <a:pt x="3340" y="10596"/>
                </a:cubicBezTo>
                <a:cubicBezTo>
                  <a:pt x="3308" y="11163"/>
                  <a:pt x="2962" y="11604"/>
                  <a:pt x="2426" y="11762"/>
                </a:cubicBezTo>
                <a:cubicBezTo>
                  <a:pt x="2305" y="11797"/>
                  <a:pt x="2183" y="11813"/>
                  <a:pt x="2065" y="11813"/>
                </a:cubicBezTo>
                <a:cubicBezTo>
                  <a:pt x="1538" y="11813"/>
                  <a:pt x="1068" y="11483"/>
                  <a:pt x="914" y="10943"/>
                </a:cubicBezTo>
                <a:cubicBezTo>
                  <a:pt x="693" y="10281"/>
                  <a:pt x="1071" y="9588"/>
                  <a:pt x="1733" y="9399"/>
                </a:cubicBezTo>
                <a:cubicBezTo>
                  <a:pt x="1849" y="9367"/>
                  <a:pt x="1965" y="9351"/>
                  <a:pt x="2079" y="9351"/>
                </a:cubicBezTo>
                <a:close/>
                <a:moveTo>
                  <a:pt x="10617" y="9351"/>
                </a:moveTo>
                <a:cubicBezTo>
                  <a:pt x="11281" y="9351"/>
                  <a:pt x="11878" y="9871"/>
                  <a:pt x="11878" y="10596"/>
                </a:cubicBezTo>
                <a:cubicBezTo>
                  <a:pt x="11846" y="11163"/>
                  <a:pt x="11500" y="11604"/>
                  <a:pt x="10995" y="11762"/>
                </a:cubicBezTo>
                <a:cubicBezTo>
                  <a:pt x="10868" y="11797"/>
                  <a:pt x="10742" y="11813"/>
                  <a:pt x="10620" y="11813"/>
                </a:cubicBezTo>
                <a:cubicBezTo>
                  <a:pt x="10076" y="11813"/>
                  <a:pt x="9606" y="11483"/>
                  <a:pt x="9452" y="10943"/>
                </a:cubicBezTo>
                <a:cubicBezTo>
                  <a:pt x="9263" y="10281"/>
                  <a:pt x="9609" y="9588"/>
                  <a:pt x="10271" y="9399"/>
                </a:cubicBezTo>
                <a:cubicBezTo>
                  <a:pt x="10387" y="9367"/>
                  <a:pt x="10503" y="9351"/>
                  <a:pt x="10617" y="9351"/>
                </a:cubicBezTo>
                <a:close/>
                <a:moveTo>
                  <a:pt x="6344" y="0"/>
                </a:moveTo>
                <a:cubicBezTo>
                  <a:pt x="5677" y="0"/>
                  <a:pt x="5021" y="308"/>
                  <a:pt x="4631" y="893"/>
                </a:cubicBezTo>
                <a:cubicBezTo>
                  <a:pt x="3812" y="2122"/>
                  <a:pt x="4474" y="3760"/>
                  <a:pt x="5955" y="4075"/>
                </a:cubicBezTo>
                <a:lnTo>
                  <a:pt x="5955" y="5146"/>
                </a:lnTo>
                <a:cubicBezTo>
                  <a:pt x="4600" y="5430"/>
                  <a:pt x="3907" y="6910"/>
                  <a:pt x="4537" y="8107"/>
                </a:cubicBezTo>
                <a:lnTo>
                  <a:pt x="3434" y="9021"/>
                </a:lnTo>
                <a:cubicBezTo>
                  <a:pt x="3025" y="8706"/>
                  <a:pt x="2584" y="8548"/>
                  <a:pt x="2080" y="8548"/>
                </a:cubicBezTo>
                <a:cubicBezTo>
                  <a:pt x="945" y="8548"/>
                  <a:pt x="0" y="9494"/>
                  <a:pt x="0" y="10628"/>
                </a:cubicBezTo>
                <a:cubicBezTo>
                  <a:pt x="0" y="11762"/>
                  <a:pt x="945" y="12707"/>
                  <a:pt x="2080" y="12707"/>
                </a:cubicBezTo>
                <a:cubicBezTo>
                  <a:pt x="3214" y="12707"/>
                  <a:pt x="4159" y="11793"/>
                  <a:pt x="4159" y="10628"/>
                </a:cubicBezTo>
                <a:cubicBezTo>
                  <a:pt x="4159" y="10281"/>
                  <a:pt x="4096" y="9966"/>
                  <a:pt x="3938" y="9683"/>
                </a:cubicBezTo>
                <a:lnTo>
                  <a:pt x="5041" y="8769"/>
                </a:lnTo>
                <a:cubicBezTo>
                  <a:pt x="5435" y="9084"/>
                  <a:pt x="5907" y="9242"/>
                  <a:pt x="6376" y="9242"/>
                </a:cubicBezTo>
                <a:cubicBezTo>
                  <a:pt x="6845" y="9242"/>
                  <a:pt x="7309" y="9084"/>
                  <a:pt x="7687" y="8769"/>
                </a:cubicBezTo>
                <a:lnTo>
                  <a:pt x="8790" y="9683"/>
                </a:lnTo>
                <a:cubicBezTo>
                  <a:pt x="8318" y="10596"/>
                  <a:pt x="8570" y="11730"/>
                  <a:pt x="9452" y="12361"/>
                </a:cubicBezTo>
                <a:cubicBezTo>
                  <a:pt x="9803" y="12595"/>
                  <a:pt x="10203" y="12707"/>
                  <a:pt x="10598" y="12707"/>
                </a:cubicBezTo>
                <a:cubicBezTo>
                  <a:pt x="11266" y="12707"/>
                  <a:pt x="11923" y="12387"/>
                  <a:pt x="12319" y="11793"/>
                </a:cubicBezTo>
                <a:cubicBezTo>
                  <a:pt x="12571" y="11478"/>
                  <a:pt x="12665" y="11069"/>
                  <a:pt x="12665" y="10659"/>
                </a:cubicBezTo>
                <a:cubicBezTo>
                  <a:pt x="12665" y="9431"/>
                  <a:pt x="11783" y="8548"/>
                  <a:pt x="10617" y="8548"/>
                </a:cubicBezTo>
                <a:cubicBezTo>
                  <a:pt x="10113" y="8548"/>
                  <a:pt x="9672" y="8706"/>
                  <a:pt x="9294" y="9021"/>
                </a:cubicBezTo>
                <a:lnTo>
                  <a:pt x="8192" y="8107"/>
                </a:lnTo>
                <a:cubicBezTo>
                  <a:pt x="8822" y="6879"/>
                  <a:pt x="8097" y="5398"/>
                  <a:pt x="6774" y="5146"/>
                </a:cubicBezTo>
                <a:lnTo>
                  <a:pt x="6774" y="4075"/>
                </a:lnTo>
                <a:cubicBezTo>
                  <a:pt x="7530" y="3917"/>
                  <a:pt x="8097" y="3382"/>
                  <a:pt x="8349" y="2657"/>
                </a:cubicBezTo>
                <a:cubicBezTo>
                  <a:pt x="8633" y="1806"/>
                  <a:pt x="8318" y="861"/>
                  <a:pt x="7530" y="357"/>
                </a:cubicBezTo>
                <a:cubicBezTo>
                  <a:pt x="7170" y="117"/>
                  <a:pt x="6755" y="0"/>
                  <a:pt x="6344" y="0"/>
                </a:cubicBezTo>
                <a:close/>
              </a:path>
            </a:pathLst>
          </a:custGeom>
          <a:solidFill>
            <a:srgbClr val="31859C"/>
          </a:solidFill>
          <a:ln>
            <a:solidFill>
              <a:srgbClr val="31859C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496140B-1D31-9DEB-CDA1-58D3DBB916E2}"/>
              </a:ext>
            </a:extLst>
          </p:cNvPr>
          <p:cNvSpPr txBox="1"/>
          <p:nvPr/>
        </p:nvSpPr>
        <p:spPr>
          <a:xfrm>
            <a:off x="8703692" y="3042472"/>
            <a:ext cx="27469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83" rtl="1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Assignment: </a:t>
            </a:r>
          </a:p>
          <a:p>
            <a:pPr algn="ctr" defTabSz="914383" rtl="1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Group division in a shared document</a:t>
            </a:r>
          </a:p>
          <a:p>
            <a:pPr algn="ctr" defTabSz="914383" rtl="1" fontAlgn="base">
              <a:spcBef>
                <a:spcPct val="0"/>
              </a:spcBef>
              <a:spcAft>
                <a:spcPct val="0"/>
              </a:spcAft>
            </a:pPr>
            <a:endParaRPr lang="LID4096" dirty="0">
              <a:solidFill>
                <a:srgbClr val="4BACC6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7" name="Graphic 56" descr="Atom with solid fill">
            <a:extLst>
              <a:ext uri="{FF2B5EF4-FFF2-40B4-BE49-F238E27FC236}">
                <a16:creationId xmlns:a16="http://schemas.microsoft.com/office/drawing/2014/main" id="{6313DAF9-6915-AEE7-5DF2-267BF36576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55838" y="4129079"/>
            <a:ext cx="543588" cy="543588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20DE153E-74BB-6B20-FB66-F71355A03F7E}"/>
              </a:ext>
            </a:extLst>
          </p:cNvPr>
          <p:cNvSpPr txBox="1"/>
          <p:nvPr/>
        </p:nvSpPr>
        <p:spPr>
          <a:xfrm>
            <a:off x="8664048" y="4355994"/>
            <a:ext cx="2826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83" rtl="1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Reading assignment</a:t>
            </a:r>
          </a:p>
          <a:p>
            <a:pPr algn="ctr" defTabSz="914383" rtl="1" fontAlgn="base">
              <a:spcBef>
                <a:spcPct val="0"/>
              </a:spcBef>
              <a:spcAft>
                <a:spcPct val="0"/>
              </a:spcAft>
            </a:pPr>
            <a:endParaRPr lang="LID4096" dirty="0">
              <a:solidFill>
                <a:srgbClr val="4BACC6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4A5D057-2D6D-5C0F-92C9-45A36EA1FD02}"/>
              </a:ext>
            </a:extLst>
          </p:cNvPr>
          <p:cNvSpPr txBox="1"/>
          <p:nvPr/>
        </p:nvSpPr>
        <p:spPr>
          <a:xfrm>
            <a:off x="1265286" y="3174281"/>
            <a:ext cx="1694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83" rtl="1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Teaching</a:t>
            </a:r>
          </a:p>
        </p:txBody>
      </p:sp>
    </p:spTree>
    <p:extLst>
      <p:ext uri="{BB962C8B-B14F-4D97-AF65-F5344CB8AC3E}">
        <p14:creationId xmlns:p14="http://schemas.microsoft.com/office/powerpoint/2010/main" val="771467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B21BF8E6-1880-CB14-D96C-FA5BEFAB584D}"/>
              </a:ext>
            </a:extLst>
          </p:cNvPr>
          <p:cNvGrpSpPr/>
          <p:nvPr/>
        </p:nvGrpSpPr>
        <p:grpSpPr>
          <a:xfrm>
            <a:off x="602776" y="439480"/>
            <a:ext cx="10986448" cy="6209731"/>
            <a:chOff x="627800" y="423091"/>
            <a:chExt cx="10986448" cy="6209731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336BCF6-83D7-D8F3-E33F-D5F62DFD85BB}"/>
                </a:ext>
              </a:extLst>
            </p:cNvPr>
            <p:cNvSpPr/>
            <p:nvPr/>
          </p:nvSpPr>
          <p:spPr>
            <a:xfrm>
              <a:off x="793952" y="601447"/>
              <a:ext cx="10654145" cy="5853018"/>
            </a:xfrm>
            <a:prstGeom prst="rect">
              <a:avLst/>
            </a:prstGeom>
            <a:gradFill rotWithShape="1">
              <a:gsLst>
                <a:gs pos="0">
                  <a:sysClr val="windowText" lastClr="000000">
                    <a:shade val="51000"/>
                    <a:satMod val="130000"/>
                  </a:sysClr>
                </a:gs>
                <a:gs pos="80000">
                  <a:sysClr val="windowText" lastClr="000000">
                    <a:shade val="93000"/>
                    <a:satMod val="130000"/>
                  </a:sysClr>
                </a:gs>
                <a:gs pos="100000">
                  <a:sysClr val="windowText" lastClr="000000">
                    <a:shade val="94000"/>
                    <a:satMod val="135000"/>
                  </a:sys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algn="ctr" defTabSz="914383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LID4096" kern="0" dirty="0">
                <a:solidFill>
                  <a:prstClr val="white"/>
                </a:solidFill>
                <a:latin typeface="Tahoma"/>
                <a:cs typeface="Tahoma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1C10D6A-36C6-67F6-C610-D542079AA14F}"/>
                </a:ext>
              </a:extLst>
            </p:cNvPr>
            <p:cNvSpPr/>
            <p:nvPr/>
          </p:nvSpPr>
          <p:spPr>
            <a:xfrm>
              <a:off x="627800" y="423091"/>
              <a:ext cx="10986448" cy="6209731"/>
            </a:xfrm>
            <a:prstGeom prst="rect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7F83BFB5-E84F-4F6A-3EE3-0C683E5ED697}"/>
              </a:ext>
            </a:extLst>
          </p:cNvPr>
          <p:cNvSpPr/>
          <p:nvPr/>
        </p:nvSpPr>
        <p:spPr>
          <a:xfrm>
            <a:off x="4455808" y="899862"/>
            <a:ext cx="328038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914400" rtl="1" fontAlgn="base">
              <a:spcBef>
                <a:spcPct val="0"/>
              </a:spcBef>
              <a:spcAft>
                <a:spcPct val="0"/>
              </a:spcAft>
            </a:pPr>
            <a:r>
              <a:rPr lang="en-US" sz="405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T  L  </a:t>
            </a:r>
            <a:r>
              <a:rPr lang="en-US" sz="4050" baseline="-2500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w </a:t>
            </a:r>
            <a:r>
              <a:rPr lang="en-US" sz="405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T </a:t>
            </a:r>
            <a:r>
              <a:rPr lang="en-US" sz="4050" baseline="3000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&amp; </a:t>
            </a:r>
            <a:r>
              <a:rPr lang="en-US" sz="405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P A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EBA903E-F7FD-9B07-B6AA-C56D71A85484}"/>
              </a:ext>
            </a:extLst>
          </p:cNvPr>
          <p:cNvGrpSpPr/>
          <p:nvPr/>
        </p:nvGrpSpPr>
        <p:grpSpPr>
          <a:xfrm>
            <a:off x="1295511" y="899862"/>
            <a:ext cx="945570" cy="1676402"/>
            <a:chOff x="727364" y="1230320"/>
            <a:chExt cx="2549237" cy="4599709"/>
          </a:xfrm>
        </p:grpSpPr>
        <p:pic>
          <p:nvPicPr>
            <p:cNvPr id="18" name="Picture 17" descr="A yellow door in a dark room&#10;&#10;AI-generated content may be incorrect.">
              <a:extLst>
                <a:ext uri="{FF2B5EF4-FFF2-40B4-BE49-F238E27FC236}">
                  <a16:creationId xmlns:a16="http://schemas.microsoft.com/office/drawing/2014/main" id="{4643F770-F42A-7FB4-389E-EB1BCB1B4B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79" t="1632" r="24706" b="8125"/>
            <a:stretch/>
          </p:blipFill>
          <p:spPr>
            <a:xfrm>
              <a:off x="727364" y="1230320"/>
              <a:ext cx="2549237" cy="459970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C500E9-BAB7-7889-CB6D-039D483C5379}"/>
                </a:ext>
              </a:extLst>
            </p:cNvPr>
            <p:cNvSpPr txBox="1"/>
            <p:nvPr/>
          </p:nvSpPr>
          <p:spPr>
            <a:xfrm>
              <a:off x="1711038" y="2409251"/>
              <a:ext cx="581889" cy="1013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+mj-lt"/>
                </a:rPr>
                <a:t>4</a:t>
              </a:r>
              <a:endParaRPr lang="LID4096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7BD9D4B-C5FE-9E1B-8E9F-F835685D6CC0}"/>
              </a:ext>
            </a:extLst>
          </p:cNvPr>
          <p:cNvSpPr txBox="1"/>
          <p:nvPr/>
        </p:nvSpPr>
        <p:spPr>
          <a:xfrm>
            <a:off x="4004861" y="899862"/>
            <a:ext cx="1605441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rtl="1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Arial" pitchFamily="34" charset="0"/>
                <a:cs typeface="Arial" pitchFamily="34" charset="0"/>
              </a:rPr>
              <a:t>T  L</a:t>
            </a:r>
            <a:endParaRPr lang="LID4096" sz="4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088294-CEF7-53E9-FB81-114E6638B151}"/>
              </a:ext>
            </a:extLst>
          </p:cNvPr>
          <p:cNvSpPr txBox="1"/>
          <p:nvPr/>
        </p:nvSpPr>
        <p:spPr>
          <a:xfrm>
            <a:off x="994180" y="3362143"/>
            <a:ext cx="1694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83" rtl="1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Teaching &amp; Learning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F355996-1B02-EF6E-B340-572322E5231A}"/>
              </a:ext>
            </a:extLst>
          </p:cNvPr>
          <p:cNvGrpSpPr/>
          <p:nvPr/>
        </p:nvGrpSpPr>
        <p:grpSpPr>
          <a:xfrm>
            <a:off x="4609394" y="2431143"/>
            <a:ext cx="2973212" cy="3547264"/>
            <a:chOff x="3631044" y="1976360"/>
            <a:chExt cx="2973212" cy="354726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05AA61B-8AC2-76DB-11AE-211987E841D1}"/>
                </a:ext>
              </a:extLst>
            </p:cNvPr>
            <p:cNvSpPr txBox="1"/>
            <p:nvPr/>
          </p:nvSpPr>
          <p:spPr>
            <a:xfrm>
              <a:off x="3631044" y="1976360"/>
              <a:ext cx="2973212" cy="412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83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4BACC6">
                      <a:lumMod val="75000"/>
                    </a:srgbClr>
                  </a:solidFill>
                  <a:latin typeface="Arial" pitchFamily="34" charset="0"/>
                  <a:cs typeface="Arial" pitchFamily="34" charset="0"/>
                </a:rPr>
                <a:t>The Art of presentation</a:t>
              </a:r>
            </a:p>
          </p:txBody>
        </p:sp>
        <p:pic>
          <p:nvPicPr>
            <p:cNvPr id="20" name="Picture 19" descr="A person standing in front of a group of people&#10;&#10;AI-generated content may be incorrect.">
              <a:extLst>
                <a:ext uri="{FF2B5EF4-FFF2-40B4-BE49-F238E27FC236}">
                  <a16:creationId xmlns:a16="http://schemas.microsoft.com/office/drawing/2014/main" id="{739DF1B3-DD12-33A7-2CB6-A54A008C5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1044" y="2625343"/>
              <a:ext cx="2898281" cy="289828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52B218D-A992-DDF6-B627-73ADBABA3498}"/>
              </a:ext>
            </a:extLst>
          </p:cNvPr>
          <p:cNvGrpSpPr/>
          <p:nvPr/>
        </p:nvGrpSpPr>
        <p:grpSpPr>
          <a:xfrm>
            <a:off x="7822712" y="3814511"/>
            <a:ext cx="595745" cy="595745"/>
            <a:chOff x="6754090" y="3345873"/>
            <a:chExt cx="595745" cy="59574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F1F4732-420E-A4FD-728E-A9BF9D0D5F96}"/>
                </a:ext>
              </a:extLst>
            </p:cNvPr>
            <p:cNvSpPr/>
            <p:nvPr/>
          </p:nvSpPr>
          <p:spPr>
            <a:xfrm>
              <a:off x="6948054" y="3345873"/>
              <a:ext cx="207818" cy="595745"/>
            </a:xfrm>
            <a:prstGeom prst="rect">
              <a:avLst/>
            </a:prstGeom>
            <a:solidFill>
              <a:srgbClr val="31859C"/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083D364-2F0B-D30A-C9D2-5BD9DCF03437}"/>
                </a:ext>
              </a:extLst>
            </p:cNvPr>
            <p:cNvSpPr/>
            <p:nvPr/>
          </p:nvSpPr>
          <p:spPr>
            <a:xfrm rot="5400000">
              <a:off x="6948054" y="3345873"/>
              <a:ext cx="207818" cy="595745"/>
            </a:xfrm>
            <a:prstGeom prst="rect">
              <a:avLst/>
            </a:prstGeom>
            <a:solidFill>
              <a:srgbClr val="31859C"/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pic>
        <p:nvPicPr>
          <p:cNvPr id="27" name="Picture 26" descr="A person in a suit standing in front of a red and white text&#10;&#10;AI-generated content may be incorrect.">
            <a:extLst>
              <a:ext uri="{FF2B5EF4-FFF2-40B4-BE49-F238E27FC236}">
                <a16:creationId xmlns:a16="http://schemas.microsoft.com/office/drawing/2014/main" id="{4919831F-A0C2-ADA2-FD91-E1D816927F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608" y="2931283"/>
            <a:ext cx="2542309" cy="2542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548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-0.25 0.2439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1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C48573-1BB1-4EB3-9C4E-DFE5B3A6454A}"/>
              </a:ext>
            </a:extLst>
          </p:cNvPr>
          <p:cNvGrpSpPr/>
          <p:nvPr/>
        </p:nvGrpSpPr>
        <p:grpSpPr>
          <a:xfrm>
            <a:off x="602776" y="407901"/>
            <a:ext cx="10986448" cy="6209731"/>
            <a:chOff x="627800" y="423091"/>
            <a:chExt cx="10986448" cy="620973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71B6130-FAAA-7220-4D12-DC96B750BD0E}"/>
                </a:ext>
              </a:extLst>
            </p:cNvPr>
            <p:cNvSpPr/>
            <p:nvPr/>
          </p:nvSpPr>
          <p:spPr>
            <a:xfrm>
              <a:off x="793952" y="601447"/>
              <a:ext cx="10654145" cy="5853018"/>
            </a:xfrm>
            <a:prstGeom prst="rect">
              <a:avLst/>
            </a:prstGeom>
            <a:gradFill rotWithShape="1">
              <a:gsLst>
                <a:gs pos="0">
                  <a:sysClr val="windowText" lastClr="000000">
                    <a:shade val="51000"/>
                    <a:satMod val="130000"/>
                  </a:sysClr>
                </a:gs>
                <a:gs pos="80000">
                  <a:sysClr val="windowText" lastClr="000000">
                    <a:shade val="93000"/>
                    <a:satMod val="130000"/>
                  </a:sysClr>
                </a:gs>
                <a:gs pos="100000">
                  <a:sysClr val="windowText" lastClr="000000">
                    <a:shade val="94000"/>
                    <a:satMod val="135000"/>
                  </a:sys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algn="ctr" defTabSz="914383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LID4096" kern="0" dirty="0">
                <a:solidFill>
                  <a:prstClr val="white"/>
                </a:solidFill>
                <a:latin typeface="Tahoma"/>
                <a:cs typeface="Tahoma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096872C-86A6-D96F-85A7-B1553C217F0D}"/>
                </a:ext>
              </a:extLst>
            </p:cNvPr>
            <p:cNvSpPr/>
            <p:nvPr/>
          </p:nvSpPr>
          <p:spPr>
            <a:xfrm>
              <a:off x="627800" y="423091"/>
              <a:ext cx="10986448" cy="6209731"/>
            </a:xfrm>
            <a:prstGeom prst="rect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3C0AD35-F289-184A-1411-D9F8C3F05433}"/>
              </a:ext>
            </a:extLst>
          </p:cNvPr>
          <p:cNvGrpSpPr/>
          <p:nvPr/>
        </p:nvGrpSpPr>
        <p:grpSpPr>
          <a:xfrm>
            <a:off x="1023813" y="723124"/>
            <a:ext cx="945570" cy="1676402"/>
            <a:chOff x="727364" y="1230320"/>
            <a:chExt cx="2549237" cy="4599709"/>
          </a:xfrm>
        </p:grpSpPr>
        <p:pic>
          <p:nvPicPr>
            <p:cNvPr id="6" name="Picture 5" descr="A yellow door in a dark room&#10;&#10;AI-generated content may be incorrect.">
              <a:extLst>
                <a:ext uri="{FF2B5EF4-FFF2-40B4-BE49-F238E27FC236}">
                  <a16:creationId xmlns:a16="http://schemas.microsoft.com/office/drawing/2014/main" id="{397CA120-7920-6492-608D-DD358229B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79" t="1632" r="24706" b="8125"/>
            <a:stretch/>
          </p:blipFill>
          <p:spPr>
            <a:xfrm>
              <a:off x="727364" y="1230320"/>
              <a:ext cx="2549237" cy="459970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0795358-34C6-E5C4-0607-1BAA24938705}"/>
                </a:ext>
              </a:extLst>
            </p:cNvPr>
            <p:cNvSpPr txBox="1"/>
            <p:nvPr/>
          </p:nvSpPr>
          <p:spPr>
            <a:xfrm>
              <a:off x="1711038" y="2409251"/>
              <a:ext cx="581889" cy="1013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+mj-lt"/>
                </a:rPr>
                <a:t>5</a:t>
              </a:r>
              <a:endParaRPr lang="LID4096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22798E1-2099-B281-0A09-AAB858F9FD6C}"/>
              </a:ext>
            </a:extLst>
          </p:cNvPr>
          <p:cNvSpPr txBox="1"/>
          <p:nvPr/>
        </p:nvSpPr>
        <p:spPr>
          <a:xfrm>
            <a:off x="3113101" y="830017"/>
            <a:ext cx="16054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rtl="1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L</a:t>
            </a:r>
            <a:r>
              <a:rPr lang="en-US" sz="4000" baseline="-2500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Arial" pitchFamily="34" charset="0"/>
                <a:cs typeface="Arial" pitchFamily="34" charset="0"/>
              </a:rPr>
              <a:t> w </a:t>
            </a:r>
            <a:r>
              <a:rPr lang="en-US" sz="400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Arial" pitchFamily="34" charset="0"/>
                <a:cs typeface="Arial" pitchFamily="34" charset="0"/>
              </a:rPr>
              <a:t>T</a:t>
            </a:r>
            <a:endParaRPr lang="LID4096" sz="4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658AAC-2857-0F46-E94B-F441BE9EA9A7}"/>
              </a:ext>
            </a:extLst>
          </p:cNvPr>
          <p:cNvSpPr/>
          <p:nvPr/>
        </p:nvSpPr>
        <p:spPr>
          <a:xfrm>
            <a:off x="2630532" y="1219748"/>
            <a:ext cx="328038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914400" rtl="1" fontAlgn="base">
              <a:spcBef>
                <a:spcPct val="0"/>
              </a:spcBef>
              <a:spcAft>
                <a:spcPct val="0"/>
              </a:spcAft>
            </a:pPr>
            <a:r>
              <a:rPr lang="en-US" sz="405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T  L  </a:t>
            </a:r>
            <a:r>
              <a:rPr lang="en-US" sz="4050" baseline="-2500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w </a:t>
            </a:r>
            <a:r>
              <a:rPr lang="en-US" sz="405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T </a:t>
            </a:r>
            <a:r>
              <a:rPr lang="en-US" sz="4050" baseline="3000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&amp; </a:t>
            </a:r>
            <a:r>
              <a:rPr lang="en-US" sz="405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Tahoma"/>
                <a:cs typeface="Arial" pitchFamily="34" charset="0"/>
              </a:rPr>
              <a:t>P 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1641DB-D670-3201-1D3B-A57217E48A27}"/>
              </a:ext>
            </a:extLst>
          </p:cNvPr>
          <p:cNvSpPr txBox="1"/>
          <p:nvPr/>
        </p:nvSpPr>
        <p:spPr>
          <a:xfrm>
            <a:off x="722357" y="3178834"/>
            <a:ext cx="1694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83" rtl="1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Learning with Technology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1F915D8-E412-45AF-FBEF-221AD077B277}"/>
              </a:ext>
            </a:extLst>
          </p:cNvPr>
          <p:cNvGrpSpPr/>
          <p:nvPr/>
        </p:nvGrpSpPr>
        <p:grpSpPr>
          <a:xfrm>
            <a:off x="10886098" y="2209876"/>
            <a:ext cx="461665" cy="3059999"/>
            <a:chOff x="1091545" y="2404873"/>
            <a:chExt cx="461665" cy="305999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67B15DF-838F-EFF6-910F-C97FB7869011}"/>
                </a:ext>
              </a:extLst>
            </p:cNvPr>
            <p:cNvSpPr txBox="1"/>
            <p:nvPr/>
          </p:nvSpPr>
          <p:spPr>
            <a:xfrm>
              <a:off x="1091545" y="2796878"/>
              <a:ext cx="461665" cy="2667994"/>
            </a:xfrm>
            <a:prstGeom prst="rect">
              <a:avLst/>
            </a:prstGeom>
            <a:noFill/>
          </p:spPr>
          <p:txBody>
            <a:bodyPr vert="vert" wrap="square" rtlCol="0">
              <a:spAutoFit/>
            </a:bodyPr>
            <a:lstStyle/>
            <a:p>
              <a:r>
                <a:rPr lang="en-GB" dirty="0">
                  <a:solidFill>
                    <a:srgbClr val="FFC000"/>
                  </a:solidFill>
                </a:rPr>
                <a:t>Feedback on the Process</a:t>
              </a:r>
              <a:endParaRPr lang="LID4096" dirty="0">
                <a:solidFill>
                  <a:srgbClr val="FFC000"/>
                </a:solidFill>
                <a:latin typeface="+mj-lt"/>
                <a:cs typeface="+mn-cs"/>
              </a:endParaRPr>
            </a:p>
          </p:txBody>
        </p:sp>
        <p:sp>
          <p:nvSpPr>
            <p:cNvPr id="28" name="Google Shape;2745;p56">
              <a:extLst>
                <a:ext uri="{FF2B5EF4-FFF2-40B4-BE49-F238E27FC236}">
                  <a16:creationId xmlns:a16="http://schemas.microsoft.com/office/drawing/2014/main" id="{0CE35FA0-1AB1-7D73-8E64-CD78849C89EB}"/>
                </a:ext>
              </a:extLst>
            </p:cNvPr>
            <p:cNvSpPr/>
            <p:nvPr/>
          </p:nvSpPr>
          <p:spPr>
            <a:xfrm>
              <a:off x="1183954" y="2404873"/>
              <a:ext cx="284401" cy="284236"/>
            </a:xfrm>
            <a:custGeom>
              <a:avLst/>
              <a:gdLst/>
              <a:ahLst/>
              <a:cxnLst/>
              <a:rect l="l" t="t" r="r" b="b"/>
              <a:pathLst>
                <a:path w="653795" h="653415" extrusionOk="0">
                  <a:moveTo>
                    <a:pt x="532067" y="431864"/>
                  </a:moveTo>
                  <a:cubicBezTo>
                    <a:pt x="515017" y="431864"/>
                    <a:pt x="499015" y="436150"/>
                    <a:pt x="485013" y="443675"/>
                  </a:cubicBezTo>
                  <a:lnTo>
                    <a:pt x="433959" y="392621"/>
                  </a:lnTo>
                  <a:cubicBezTo>
                    <a:pt x="444532" y="375571"/>
                    <a:pt x="450818" y="356330"/>
                    <a:pt x="452342" y="336233"/>
                  </a:cubicBezTo>
                  <a:lnTo>
                    <a:pt x="473202" y="336233"/>
                  </a:lnTo>
                  <a:cubicBezTo>
                    <a:pt x="477679" y="358235"/>
                    <a:pt x="497205" y="374904"/>
                    <a:pt x="520446" y="374904"/>
                  </a:cubicBezTo>
                  <a:cubicBezTo>
                    <a:pt x="547021" y="374904"/>
                    <a:pt x="568738" y="353282"/>
                    <a:pt x="568738" y="326612"/>
                  </a:cubicBezTo>
                  <a:cubicBezTo>
                    <a:pt x="568738" y="299942"/>
                    <a:pt x="547116" y="278321"/>
                    <a:pt x="520446" y="278321"/>
                  </a:cubicBezTo>
                  <a:cubicBezTo>
                    <a:pt x="497110" y="278321"/>
                    <a:pt x="477584" y="294989"/>
                    <a:pt x="473202" y="316992"/>
                  </a:cubicBezTo>
                  <a:lnTo>
                    <a:pt x="452342" y="316992"/>
                  </a:lnTo>
                  <a:cubicBezTo>
                    <a:pt x="450818" y="296894"/>
                    <a:pt x="444532" y="277654"/>
                    <a:pt x="433959" y="260604"/>
                  </a:cubicBezTo>
                  <a:lnTo>
                    <a:pt x="453866" y="240697"/>
                  </a:lnTo>
                  <a:cubicBezTo>
                    <a:pt x="457581" y="236982"/>
                    <a:pt x="457581" y="230886"/>
                    <a:pt x="453866" y="227171"/>
                  </a:cubicBezTo>
                  <a:cubicBezTo>
                    <a:pt x="450152" y="223457"/>
                    <a:pt x="444056" y="223457"/>
                    <a:pt x="440341" y="227171"/>
                  </a:cubicBezTo>
                  <a:lnTo>
                    <a:pt x="422529" y="244983"/>
                  </a:lnTo>
                  <a:cubicBezTo>
                    <a:pt x="418243" y="240030"/>
                    <a:pt x="413671" y="235363"/>
                    <a:pt x="408718" y="231172"/>
                  </a:cubicBezTo>
                  <a:lnTo>
                    <a:pt x="476822" y="163068"/>
                  </a:lnTo>
                  <a:cubicBezTo>
                    <a:pt x="478917" y="165545"/>
                    <a:pt x="481013" y="168021"/>
                    <a:pt x="483394" y="170307"/>
                  </a:cubicBezTo>
                  <a:lnTo>
                    <a:pt x="483394" y="170307"/>
                  </a:lnTo>
                  <a:cubicBezTo>
                    <a:pt x="485680" y="172593"/>
                    <a:pt x="488156" y="174784"/>
                    <a:pt x="490633" y="176879"/>
                  </a:cubicBezTo>
                  <a:lnTo>
                    <a:pt x="471964" y="195548"/>
                  </a:lnTo>
                  <a:cubicBezTo>
                    <a:pt x="468249" y="199263"/>
                    <a:pt x="468249" y="205359"/>
                    <a:pt x="471964" y="209074"/>
                  </a:cubicBezTo>
                  <a:cubicBezTo>
                    <a:pt x="473869" y="210979"/>
                    <a:pt x="476250" y="211836"/>
                    <a:pt x="478727" y="211836"/>
                  </a:cubicBezTo>
                  <a:cubicBezTo>
                    <a:pt x="481203" y="211836"/>
                    <a:pt x="483584" y="210884"/>
                    <a:pt x="485489" y="209074"/>
                  </a:cubicBezTo>
                  <a:lnTo>
                    <a:pt x="506825" y="187738"/>
                  </a:lnTo>
                  <a:cubicBezTo>
                    <a:pt x="521494" y="195548"/>
                    <a:pt x="537686" y="199549"/>
                    <a:pt x="553974" y="199549"/>
                  </a:cubicBezTo>
                  <a:cubicBezTo>
                    <a:pt x="579501" y="199549"/>
                    <a:pt x="605123" y="189833"/>
                    <a:pt x="624554" y="170402"/>
                  </a:cubicBezTo>
                  <a:cubicBezTo>
                    <a:pt x="643414" y="151543"/>
                    <a:pt x="653796" y="126492"/>
                    <a:pt x="653796" y="99822"/>
                  </a:cubicBezTo>
                  <a:cubicBezTo>
                    <a:pt x="653796" y="73152"/>
                    <a:pt x="643414" y="48101"/>
                    <a:pt x="624554" y="29242"/>
                  </a:cubicBezTo>
                  <a:cubicBezTo>
                    <a:pt x="605695" y="10382"/>
                    <a:pt x="580644" y="0"/>
                    <a:pt x="553974" y="0"/>
                  </a:cubicBezTo>
                  <a:cubicBezTo>
                    <a:pt x="527304" y="0"/>
                    <a:pt x="502253" y="10382"/>
                    <a:pt x="483394" y="29242"/>
                  </a:cubicBezTo>
                  <a:cubicBezTo>
                    <a:pt x="451580" y="61055"/>
                    <a:pt x="445770" y="109157"/>
                    <a:pt x="465963" y="146971"/>
                  </a:cubicBezTo>
                  <a:lnTo>
                    <a:pt x="393002" y="219932"/>
                  </a:lnTo>
                  <a:cubicBezTo>
                    <a:pt x="375952" y="209360"/>
                    <a:pt x="356711" y="203073"/>
                    <a:pt x="336614" y="201549"/>
                  </a:cubicBezTo>
                  <a:lnTo>
                    <a:pt x="336614" y="154877"/>
                  </a:lnTo>
                  <a:cubicBezTo>
                    <a:pt x="358616" y="150400"/>
                    <a:pt x="375285" y="130874"/>
                    <a:pt x="375285" y="107633"/>
                  </a:cubicBezTo>
                  <a:cubicBezTo>
                    <a:pt x="375285" y="81058"/>
                    <a:pt x="353663" y="59341"/>
                    <a:pt x="326993" y="59341"/>
                  </a:cubicBezTo>
                  <a:cubicBezTo>
                    <a:pt x="300323" y="59341"/>
                    <a:pt x="278702" y="80963"/>
                    <a:pt x="278702" y="107633"/>
                  </a:cubicBezTo>
                  <a:cubicBezTo>
                    <a:pt x="278702" y="130969"/>
                    <a:pt x="295370" y="150495"/>
                    <a:pt x="317373" y="154877"/>
                  </a:cubicBezTo>
                  <a:lnTo>
                    <a:pt x="317373" y="201549"/>
                  </a:lnTo>
                  <a:cubicBezTo>
                    <a:pt x="297275" y="203073"/>
                    <a:pt x="278035" y="209360"/>
                    <a:pt x="260985" y="219932"/>
                  </a:cubicBezTo>
                  <a:lnTo>
                    <a:pt x="203645" y="162592"/>
                  </a:lnTo>
                  <a:cubicBezTo>
                    <a:pt x="209264" y="150971"/>
                    <a:pt x="212122" y="138113"/>
                    <a:pt x="212122" y="125063"/>
                  </a:cubicBezTo>
                  <a:cubicBezTo>
                    <a:pt x="212122" y="77153"/>
                    <a:pt x="173165" y="38100"/>
                    <a:pt x="125159" y="38100"/>
                  </a:cubicBezTo>
                  <a:cubicBezTo>
                    <a:pt x="110966" y="38100"/>
                    <a:pt x="96869" y="41624"/>
                    <a:pt x="84392" y="48197"/>
                  </a:cubicBezTo>
                  <a:cubicBezTo>
                    <a:pt x="79724" y="50673"/>
                    <a:pt x="77915" y="56483"/>
                    <a:pt x="80391" y="61150"/>
                  </a:cubicBezTo>
                  <a:cubicBezTo>
                    <a:pt x="82868" y="65818"/>
                    <a:pt x="88678" y="67628"/>
                    <a:pt x="93345" y="65151"/>
                  </a:cubicBezTo>
                  <a:cubicBezTo>
                    <a:pt x="103061" y="60008"/>
                    <a:pt x="114014" y="57245"/>
                    <a:pt x="125063" y="57245"/>
                  </a:cubicBezTo>
                  <a:cubicBezTo>
                    <a:pt x="162401" y="57245"/>
                    <a:pt x="192881" y="87630"/>
                    <a:pt x="192881" y="125063"/>
                  </a:cubicBezTo>
                  <a:cubicBezTo>
                    <a:pt x="192881" y="133160"/>
                    <a:pt x="191453" y="141161"/>
                    <a:pt x="188595" y="148781"/>
                  </a:cubicBezTo>
                  <a:cubicBezTo>
                    <a:pt x="184023" y="145923"/>
                    <a:pt x="178784" y="144399"/>
                    <a:pt x="173260" y="144399"/>
                  </a:cubicBezTo>
                  <a:cubicBezTo>
                    <a:pt x="165545" y="144399"/>
                    <a:pt x="158306" y="147447"/>
                    <a:pt x="152781" y="152876"/>
                  </a:cubicBezTo>
                  <a:cubicBezTo>
                    <a:pt x="143066" y="162592"/>
                    <a:pt x="141732" y="177451"/>
                    <a:pt x="148685" y="188595"/>
                  </a:cubicBezTo>
                  <a:cubicBezTo>
                    <a:pt x="141161" y="191357"/>
                    <a:pt x="133160" y="192881"/>
                    <a:pt x="124968" y="192881"/>
                  </a:cubicBezTo>
                  <a:cubicBezTo>
                    <a:pt x="87630" y="192881"/>
                    <a:pt x="57150" y="162497"/>
                    <a:pt x="57150" y="125063"/>
                  </a:cubicBezTo>
                  <a:cubicBezTo>
                    <a:pt x="57150" y="113824"/>
                    <a:pt x="59912" y="102680"/>
                    <a:pt x="65246" y="92869"/>
                  </a:cubicBezTo>
                  <a:cubicBezTo>
                    <a:pt x="67723" y="88202"/>
                    <a:pt x="66008" y="82391"/>
                    <a:pt x="61341" y="79915"/>
                  </a:cubicBezTo>
                  <a:cubicBezTo>
                    <a:pt x="56674" y="77438"/>
                    <a:pt x="50864" y="79153"/>
                    <a:pt x="48387" y="83820"/>
                  </a:cubicBezTo>
                  <a:cubicBezTo>
                    <a:pt x="41529" y="96393"/>
                    <a:pt x="38005" y="110681"/>
                    <a:pt x="38005" y="125063"/>
                  </a:cubicBezTo>
                  <a:cubicBezTo>
                    <a:pt x="38005" y="172974"/>
                    <a:pt x="76962" y="212027"/>
                    <a:pt x="124968" y="212027"/>
                  </a:cubicBezTo>
                  <a:cubicBezTo>
                    <a:pt x="138017" y="212027"/>
                    <a:pt x="150781" y="209074"/>
                    <a:pt x="162497" y="203549"/>
                  </a:cubicBezTo>
                  <a:lnTo>
                    <a:pt x="219837" y="260890"/>
                  </a:lnTo>
                  <a:cubicBezTo>
                    <a:pt x="209264" y="277940"/>
                    <a:pt x="202978" y="297180"/>
                    <a:pt x="201454" y="317278"/>
                  </a:cubicBezTo>
                  <a:lnTo>
                    <a:pt x="95536" y="317278"/>
                  </a:lnTo>
                  <a:cubicBezTo>
                    <a:pt x="91059" y="295275"/>
                    <a:pt x="71533" y="278606"/>
                    <a:pt x="48292" y="278606"/>
                  </a:cubicBezTo>
                  <a:cubicBezTo>
                    <a:pt x="21717" y="278606"/>
                    <a:pt x="0" y="300228"/>
                    <a:pt x="0" y="326898"/>
                  </a:cubicBezTo>
                  <a:cubicBezTo>
                    <a:pt x="0" y="353568"/>
                    <a:pt x="21622" y="375190"/>
                    <a:pt x="48292" y="375190"/>
                  </a:cubicBezTo>
                  <a:cubicBezTo>
                    <a:pt x="71628" y="375190"/>
                    <a:pt x="91154" y="358521"/>
                    <a:pt x="95536" y="336518"/>
                  </a:cubicBezTo>
                  <a:lnTo>
                    <a:pt x="201454" y="336518"/>
                  </a:lnTo>
                  <a:cubicBezTo>
                    <a:pt x="202978" y="356616"/>
                    <a:pt x="209264" y="375856"/>
                    <a:pt x="219837" y="392906"/>
                  </a:cubicBezTo>
                  <a:lnTo>
                    <a:pt x="177070" y="435674"/>
                  </a:lnTo>
                  <a:cubicBezTo>
                    <a:pt x="173355" y="439388"/>
                    <a:pt x="173355" y="445484"/>
                    <a:pt x="177070" y="449199"/>
                  </a:cubicBezTo>
                  <a:cubicBezTo>
                    <a:pt x="178975" y="451104"/>
                    <a:pt x="181356" y="451961"/>
                    <a:pt x="183833" y="451961"/>
                  </a:cubicBezTo>
                  <a:cubicBezTo>
                    <a:pt x="186309" y="451961"/>
                    <a:pt x="188690" y="451009"/>
                    <a:pt x="190595" y="449199"/>
                  </a:cubicBezTo>
                  <a:lnTo>
                    <a:pt x="231267" y="408527"/>
                  </a:lnTo>
                  <a:cubicBezTo>
                    <a:pt x="235553" y="413480"/>
                    <a:pt x="240125" y="418148"/>
                    <a:pt x="245078" y="422339"/>
                  </a:cubicBezTo>
                  <a:lnTo>
                    <a:pt x="132779" y="534638"/>
                  </a:lnTo>
                  <a:cubicBezTo>
                    <a:pt x="128778" y="529495"/>
                    <a:pt x="124111" y="524828"/>
                    <a:pt x="118967" y="520827"/>
                  </a:cubicBezTo>
                  <a:lnTo>
                    <a:pt x="158972" y="480822"/>
                  </a:lnTo>
                  <a:cubicBezTo>
                    <a:pt x="162687" y="477107"/>
                    <a:pt x="162687" y="471011"/>
                    <a:pt x="158972" y="467297"/>
                  </a:cubicBezTo>
                  <a:cubicBezTo>
                    <a:pt x="155258" y="463582"/>
                    <a:pt x="149162" y="463582"/>
                    <a:pt x="145447" y="467297"/>
                  </a:cubicBezTo>
                  <a:lnTo>
                    <a:pt x="101727" y="511016"/>
                  </a:lnTo>
                  <a:cubicBezTo>
                    <a:pt x="93155" y="507492"/>
                    <a:pt x="83820" y="505587"/>
                    <a:pt x="74009" y="505587"/>
                  </a:cubicBezTo>
                  <a:cubicBezTo>
                    <a:pt x="33623" y="505301"/>
                    <a:pt x="381" y="538544"/>
                    <a:pt x="381" y="579406"/>
                  </a:cubicBezTo>
                  <a:cubicBezTo>
                    <a:pt x="381" y="620268"/>
                    <a:pt x="33623" y="653415"/>
                    <a:pt x="74390" y="653415"/>
                  </a:cubicBezTo>
                  <a:cubicBezTo>
                    <a:pt x="115157" y="653415"/>
                    <a:pt x="148400" y="620173"/>
                    <a:pt x="148400" y="579406"/>
                  </a:cubicBezTo>
                  <a:cubicBezTo>
                    <a:pt x="148400" y="569595"/>
                    <a:pt x="146495" y="560261"/>
                    <a:pt x="142970" y="551688"/>
                  </a:cubicBezTo>
                  <a:lnTo>
                    <a:pt x="261080" y="433578"/>
                  </a:lnTo>
                  <a:cubicBezTo>
                    <a:pt x="278130" y="444151"/>
                    <a:pt x="297371" y="450437"/>
                    <a:pt x="317468" y="451961"/>
                  </a:cubicBezTo>
                  <a:lnTo>
                    <a:pt x="317468" y="498634"/>
                  </a:lnTo>
                  <a:cubicBezTo>
                    <a:pt x="295466" y="503111"/>
                    <a:pt x="278797" y="522637"/>
                    <a:pt x="278797" y="545878"/>
                  </a:cubicBezTo>
                  <a:cubicBezTo>
                    <a:pt x="278797" y="572453"/>
                    <a:pt x="300419" y="594170"/>
                    <a:pt x="327089" y="594170"/>
                  </a:cubicBezTo>
                  <a:cubicBezTo>
                    <a:pt x="353759" y="594170"/>
                    <a:pt x="375380" y="572548"/>
                    <a:pt x="375380" y="545878"/>
                  </a:cubicBezTo>
                  <a:cubicBezTo>
                    <a:pt x="375380" y="522542"/>
                    <a:pt x="358712" y="503015"/>
                    <a:pt x="336709" y="498634"/>
                  </a:cubicBezTo>
                  <a:lnTo>
                    <a:pt x="336709" y="451961"/>
                  </a:lnTo>
                  <a:cubicBezTo>
                    <a:pt x="356806" y="450437"/>
                    <a:pt x="376047" y="444151"/>
                    <a:pt x="393097" y="433578"/>
                  </a:cubicBezTo>
                  <a:lnTo>
                    <a:pt x="444151" y="484632"/>
                  </a:lnTo>
                  <a:cubicBezTo>
                    <a:pt x="436626" y="498634"/>
                    <a:pt x="432340" y="514731"/>
                    <a:pt x="432340" y="531686"/>
                  </a:cubicBezTo>
                  <a:cubicBezTo>
                    <a:pt x="432340" y="586740"/>
                    <a:pt x="477107" y="631508"/>
                    <a:pt x="532162" y="631508"/>
                  </a:cubicBezTo>
                  <a:cubicBezTo>
                    <a:pt x="587216" y="631508"/>
                    <a:pt x="631984" y="586740"/>
                    <a:pt x="631984" y="531686"/>
                  </a:cubicBezTo>
                  <a:cubicBezTo>
                    <a:pt x="631984" y="476631"/>
                    <a:pt x="587216" y="431864"/>
                    <a:pt x="532162" y="431864"/>
                  </a:cubicBezTo>
                  <a:close/>
                  <a:moveTo>
                    <a:pt x="496919" y="42767"/>
                  </a:moveTo>
                  <a:cubicBezTo>
                    <a:pt x="512159" y="27527"/>
                    <a:pt x="532448" y="19145"/>
                    <a:pt x="553974" y="19145"/>
                  </a:cubicBezTo>
                  <a:cubicBezTo>
                    <a:pt x="575501" y="19145"/>
                    <a:pt x="595789" y="27527"/>
                    <a:pt x="611029" y="42767"/>
                  </a:cubicBezTo>
                  <a:cubicBezTo>
                    <a:pt x="626269" y="58007"/>
                    <a:pt x="634651" y="78296"/>
                    <a:pt x="634651" y="99822"/>
                  </a:cubicBezTo>
                  <a:cubicBezTo>
                    <a:pt x="634651" y="121349"/>
                    <a:pt x="626269" y="141637"/>
                    <a:pt x="611029" y="156877"/>
                  </a:cubicBezTo>
                  <a:cubicBezTo>
                    <a:pt x="579596" y="188309"/>
                    <a:pt x="528447" y="188309"/>
                    <a:pt x="496919" y="156877"/>
                  </a:cubicBezTo>
                  <a:cubicBezTo>
                    <a:pt x="465487" y="125444"/>
                    <a:pt x="465487" y="74200"/>
                    <a:pt x="496919" y="42767"/>
                  </a:cubicBezTo>
                  <a:close/>
                  <a:moveTo>
                    <a:pt x="74390" y="634270"/>
                  </a:moveTo>
                  <a:cubicBezTo>
                    <a:pt x="44101" y="634270"/>
                    <a:pt x="19526" y="609695"/>
                    <a:pt x="19526" y="579406"/>
                  </a:cubicBezTo>
                  <a:cubicBezTo>
                    <a:pt x="19526" y="549116"/>
                    <a:pt x="44101" y="524542"/>
                    <a:pt x="74390" y="524542"/>
                  </a:cubicBezTo>
                  <a:cubicBezTo>
                    <a:pt x="104680" y="524542"/>
                    <a:pt x="129254" y="549116"/>
                    <a:pt x="129254" y="579406"/>
                  </a:cubicBezTo>
                  <a:cubicBezTo>
                    <a:pt x="129254" y="609695"/>
                    <a:pt x="104680" y="634270"/>
                    <a:pt x="74390" y="634270"/>
                  </a:cubicBezTo>
                  <a:close/>
                  <a:moveTo>
                    <a:pt x="520446" y="297561"/>
                  </a:moveTo>
                  <a:cubicBezTo>
                    <a:pt x="536448" y="297561"/>
                    <a:pt x="549593" y="310610"/>
                    <a:pt x="549593" y="326708"/>
                  </a:cubicBezTo>
                  <a:cubicBezTo>
                    <a:pt x="549593" y="342805"/>
                    <a:pt x="536543" y="355854"/>
                    <a:pt x="520446" y="355854"/>
                  </a:cubicBezTo>
                  <a:cubicBezTo>
                    <a:pt x="504349" y="355854"/>
                    <a:pt x="491395" y="342805"/>
                    <a:pt x="491300" y="326803"/>
                  </a:cubicBezTo>
                  <a:cubicBezTo>
                    <a:pt x="491300" y="326803"/>
                    <a:pt x="491300" y="326803"/>
                    <a:pt x="491300" y="326803"/>
                  </a:cubicBezTo>
                  <a:cubicBezTo>
                    <a:pt x="491300" y="326803"/>
                    <a:pt x="491300" y="326803"/>
                    <a:pt x="491300" y="326803"/>
                  </a:cubicBezTo>
                  <a:cubicBezTo>
                    <a:pt x="491300" y="310801"/>
                    <a:pt x="504349" y="297752"/>
                    <a:pt x="520446" y="297752"/>
                  </a:cubicBezTo>
                  <a:close/>
                  <a:moveTo>
                    <a:pt x="297942" y="107537"/>
                  </a:moveTo>
                  <a:cubicBezTo>
                    <a:pt x="297942" y="91535"/>
                    <a:pt x="310991" y="78391"/>
                    <a:pt x="327089" y="78391"/>
                  </a:cubicBezTo>
                  <a:cubicBezTo>
                    <a:pt x="343186" y="78391"/>
                    <a:pt x="356235" y="91440"/>
                    <a:pt x="356235" y="107537"/>
                  </a:cubicBezTo>
                  <a:cubicBezTo>
                    <a:pt x="356235" y="123635"/>
                    <a:pt x="343186" y="136684"/>
                    <a:pt x="327089" y="136684"/>
                  </a:cubicBezTo>
                  <a:cubicBezTo>
                    <a:pt x="310991" y="136684"/>
                    <a:pt x="297942" y="123635"/>
                    <a:pt x="297942" y="107537"/>
                  </a:cubicBezTo>
                  <a:close/>
                  <a:moveTo>
                    <a:pt x="166592" y="166211"/>
                  </a:moveTo>
                  <a:cubicBezTo>
                    <a:pt x="168402" y="164402"/>
                    <a:pt x="170879" y="163354"/>
                    <a:pt x="173450" y="163354"/>
                  </a:cubicBezTo>
                  <a:cubicBezTo>
                    <a:pt x="176022" y="163354"/>
                    <a:pt x="178499" y="164402"/>
                    <a:pt x="180404" y="166211"/>
                  </a:cubicBezTo>
                  <a:lnTo>
                    <a:pt x="245459" y="231267"/>
                  </a:lnTo>
                  <a:cubicBezTo>
                    <a:pt x="240506" y="235553"/>
                    <a:pt x="235839" y="240125"/>
                    <a:pt x="231648" y="245078"/>
                  </a:cubicBezTo>
                  <a:lnTo>
                    <a:pt x="166592" y="180023"/>
                  </a:lnTo>
                  <a:cubicBezTo>
                    <a:pt x="162782" y="176213"/>
                    <a:pt x="162782" y="170021"/>
                    <a:pt x="166592" y="166211"/>
                  </a:cubicBezTo>
                  <a:close/>
                  <a:moveTo>
                    <a:pt x="48578" y="355759"/>
                  </a:moveTo>
                  <a:cubicBezTo>
                    <a:pt x="32576" y="355759"/>
                    <a:pt x="19431" y="342710"/>
                    <a:pt x="19431" y="326612"/>
                  </a:cubicBezTo>
                  <a:cubicBezTo>
                    <a:pt x="19431" y="310515"/>
                    <a:pt x="32480" y="297466"/>
                    <a:pt x="48578" y="297466"/>
                  </a:cubicBezTo>
                  <a:cubicBezTo>
                    <a:pt x="64675" y="297466"/>
                    <a:pt x="77724" y="310515"/>
                    <a:pt x="77724" y="326612"/>
                  </a:cubicBezTo>
                  <a:cubicBezTo>
                    <a:pt x="77724" y="342710"/>
                    <a:pt x="64675" y="355759"/>
                    <a:pt x="48578" y="355759"/>
                  </a:cubicBezTo>
                  <a:close/>
                  <a:moveTo>
                    <a:pt x="356140" y="545783"/>
                  </a:moveTo>
                  <a:cubicBezTo>
                    <a:pt x="356140" y="561785"/>
                    <a:pt x="343091" y="574929"/>
                    <a:pt x="326993" y="574929"/>
                  </a:cubicBezTo>
                  <a:cubicBezTo>
                    <a:pt x="310896" y="574929"/>
                    <a:pt x="297847" y="561880"/>
                    <a:pt x="297847" y="545783"/>
                  </a:cubicBezTo>
                  <a:cubicBezTo>
                    <a:pt x="297847" y="529685"/>
                    <a:pt x="310896" y="516636"/>
                    <a:pt x="326993" y="516636"/>
                  </a:cubicBezTo>
                  <a:cubicBezTo>
                    <a:pt x="343091" y="516636"/>
                    <a:pt x="356140" y="529685"/>
                    <a:pt x="356140" y="545783"/>
                  </a:cubicBezTo>
                  <a:close/>
                  <a:moveTo>
                    <a:pt x="326993" y="433102"/>
                  </a:moveTo>
                  <a:cubicBezTo>
                    <a:pt x="304705" y="433102"/>
                    <a:pt x="283369" y="426339"/>
                    <a:pt x="265367" y="413385"/>
                  </a:cubicBezTo>
                  <a:cubicBezTo>
                    <a:pt x="255651" y="406432"/>
                    <a:pt x="247174" y="398050"/>
                    <a:pt x="240316" y="388239"/>
                  </a:cubicBezTo>
                  <a:cubicBezTo>
                    <a:pt x="227457" y="370142"/>
                    <a:pt x="220599" y="348901"/>
                    <a:pt x="220599" y="326612"/>
                  </a:cubicBezTo>
                  <a:cubicBezTo>
                    <a:pt x="220599" y="304324"/>
                    <a:pt x="227362" y="282988"/>
                    <a:pt x="240316" y="264986"/>
                  </a:cubicBezTo>
                  <a:cubicBezTo>
                    <a:pt x="247269" y="255270"/>
                    <a:pt x="255651" y="246793"/>
                    <a:pt x="265462" y="239935"/>
                  </a:cubicBezTo>
                  <a:cubicBezTo>
                    <a:pt x="283559" y="227076"/>
                    <a:pt x="304800" y="220218"/>
                    <a:pt x="327089" y="220218"/>
                  </a:cubicBezTo>
                  <a:cubicBezTo>
                    <a:pt x="349377" y="220218"/>
                    <a:pt x="370713" y="226981"/>
                    <a:pt x="388715" y="239935"/>
                  </a:cubicBezTo>
                  <a:cubicBezTo>
                    <a:pt x="398431" y="246888"/>
                    <a:pt x="406908" y="255270"/>
                    <a:pt x="413861" y="265081"/>
                  </a:cubicBezTo>
                  <a:cubicBezTo>
                    <a:pt x="426720" y="283178"/>
                    <a:pt x="433578" y="304419"/>
                    <a:pt x="433578" y="326708"/>
                  </a:cubicBezTo>
                  <a:cubicBezTo>
                    <a:pt x="433578" y="345091"/>
                    <a:pt x="428911" y="362903"/>
                    <a:pt x="420053" y="378714"/>
                  </a:cubicBezTo>
                  <a:lnTo>
                    <a:pt x="416433" y="375095"/>
                  </a:lnTo>
                  <a:cubicBezTo>
                    <a:pt x="411004" y="369665"/>
                    <a:pt x="403670" y="366617"/>
                    <a:pt x="395954" y="366617"/>
                  </a:cubicBezTo>
                  <a:cubicBezTo>
                    <a:pt x="388239" y="366617"/>
                    <a:pt x="381000" y="369665"/>
                    <a:pt x="375476" y="375095"/>
                  </a:cubicBezTo>
                  <a:cubicBezTo>
                    <a:pt x="364236" y="386334"/>
                    <a:pt x="364236" y="404717"/>
                    <a:pt x="375476" y="415957"/>
                  </a:cubicBezTo>
                  <a:lnTo>
                    <a:pt x="379095" y="419576"/>
                  </a:lnTo>
                  <a:cubicBezTo>
                    <a:pt x="363284" y="428435"/>
                    <a:pt x="345472" y="433102"/>
                    <a:pt x="327089" y="433102"/>
                  </a:cubicBezTo>
                  <a:close/>
                  <a:moveTo>
                    <a:pt x="388906" y="402431"/>
                  </a:moveTo>
                  <a:cubicBezTo>
                    <a:pt x="385096" y="398621"/>
                    <a:pt x="385096" y="392430"/>
                    <a:pt x="388906" y="388620"/>
                  </a:cubicBezTo>
                  <a:cubicBezTo>
                    <a:pt x="390716" y="386810"/>
                    <a:pt x="393192" y="385763"/>
                    <a:pt x="395859" y="385763"/>
                  </a:cubicBezTo>
                  <a:cubicBezTo>
                    <a:pt x="398526" y="385763"/>
                    <a:pt x="400907" y="386810"/>
                    <a:pt x="402717" y="388620"/>
                  </a:cubicBezTo>
                  <a:lnTo>
                    <a:pt x="468630" y="454533"/>
                  </a:lnTo>
                  <a:cubicBezTo>
                    <a:pt x="463582" y="458724"/>
                    <a:pt x="459010" y="463296"/>
                    <a:pt x="454819" y="468344"/>
                  </a:cubicBezTo>
                  <a:lnTo>
                    <a:pt x="388906" y="402431"/>
                  </a:lnTo>
                  <a:close/>
                  <a:moveTo>
                    <a:pt x="531971" y="612362"/>
                  </a:moveTo>
                  <a:cubicBezTo>
                    <a:pt x="487490" y="612362"/>
                    <a:pt x="451295" y="576167"/>
                    <a:pt x="451295" y="531686"/>
                  </a:cubicBezTo>
                  <a:cubicBezTo>
                    <a:pt x="451295" y="487204"/>
                    <a:pt x="487490" y="451009"/>
                    <a:pt x="531971" y="451009"/>
                  </a:cubicBezTo>
                  <a:cubicBezTo>
                    <a:pt x="576453" y="451009"/>
                    <a:pt x="612648" y="487204"/>
                    <a:pt x="612648" y="531686"/>
                  </a:cubicBezTo>
                  <a:cubicBezTo>
                    <a:pt x="612648" y="576167"/>
                    <a:pt x="576453" y="612362"/>
                    <a:pt x="531971" y="612362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7C7F4E7-7EAA-1699-5644-15B46D0B29AF}"/>
              </a:ext>
            </a:extLst>
          </p:cNvPr>
          <p:cNvGrpSpPr/>
          <p:nvPr/>
        </p:nvGrpSpPr>
        <p:grpSpPr>
          <a:xfrm>
            <a:off x="6753493" y="5941034"/>
            <a:ext cx="4879187" cy="646331"/>
            <a:chOff x="7273748" y="3567212"/>
            <a:chExt cx="3043007" cy="64633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67CF0F7-99D8-EA89-C820-8F8081ED71DE}"/>
                </a:ext>
              </a:extLst>
            </p:cNvPr>
            <p:cNvSpPr txBox="1"/>
            <p:nvPr/>
          </p:nvSpPr>
          <p:spPr>
            <a:xfrm>
              <a:off x="7386041" y="3567212"/>
              <a:ext cx="29307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FFC000"/>
                  </a:solidFill>
                </a:rPr>
                <a:t>Return to Plenary and Drawing Conclusions</a:t>
              </a:r>
              <a:endParaRPr lang="LID4096" dirty="0">
                <a:solidFill>
                  <a:srgbClr val="FFC000"/>
                </a:solidFill>
                <a:latin typeface="+mj-lt"/>
                <a:cs typeface="+mn-cs"/>
              </a:endParaRPr>
            </a:p>
          </p:txBody>
        </p:sp>
        <p:sp>
          <p:nvSpPr>
            <p:cNvPr id="30" name="Google Shape;3152;p57">
              <a:extLst>
                <a:ext uri="{FF2B5EF4-FFF2-40B4-BE49-F238E27FC236}">
                  <a16:creationId xmlns:a16="http://schemas.microsoft.com/office/drawing/2014/main" id="{DCA455D3-9084-6CF9-6688-0DEEC9312E68}"/>
                </a:ext>
              </a:extLst>
            </p:cNvPr>
            <p:cNvSpPr/>
            <p:nvPr/>
          </p:nvSpPr>
          <p:spPr>
            <a:xfrm>
              <a:off x="7273748" y="3600915"/>
              <a:ext cx="203766" cy="270306"/>
            </a:xfrm>
            <a:custGeom>
              <a:avLst/>
              <a:gdLst/>
              <a:ahLst/>
              <a:cxnLst/>
              <a:rect l="l" t="t" r="r" b="b"/>
              <a:pathLst>
                <a:path w="12228" h="11183" extrusionOk="0">
                  <a:moveTo>
                    <a:pt x="4560" y="3991"/>
                  </a:moveTo>
                  <a:cubicBezTo>
                    <a:pt x="4739" y="3991"/>
                    <a:pt x="4894" y="4146"/>
                    <a:pt x="4894" y="4324"/>
                  </a:cubicBezTo>
                  <a:cubicBezTo>
                    <a:pt x="4894" y="4503"/>
                    <a:pt x="4739" y="4646"/>
                    <a:pt x="4560" y="4646"/>
                  </a:cubicBezTo>
                  <a:cubicBezTo>
                    <a:pt x="4382" y="4646"/>
                    <a:pt x="4239" y="4503"/>
                    <a:pt x="4239" y="4324"/>
                  </a:cubicBezTo>
                  <a:cubicBezTo>
                    <a:pt x="4251" y="4134"/>
                    <a:pt x="4382" y="3991"/>
                    <a:pt x="4560" y="3991"/>
                  </a:cubicBezTo>
                  <a:close/>
                  <a:moveTo>
                    <a:pt x="5930" y="1419"/>
                  </a:moveTo>
                  <a:lnTo>
                    <a:pt x="5930" y="2003"/>
                  </a:lnTo>
                  <a:lnTo>
                    <a:pt x="5941" y="4051"/>
                  </a:lnTo>
                  <a:lnTo>
                    <a:pt x="5965" y="5872"/>
                  </a:lnTo>
                  <a:lnTo>
                    <a:pt x="1619" y="4908"/>
                  </a:lnTo>
                  <a:cubicBezTo>
                    <a:pt x="1869" y="3801"/>
                    <a:pt x="2548" y="2848"/>
                    <a:pt x="3489" y="2229"/>
                  </a:cubicBezTo>
                  <a:lnTo>
                    <a:pt x="4275" y="3670"/>
                  </a:lnTo>
                  <a:cubicBezTo>
                    <a:pt x="4025" y="3777"/>
                    <a:pt x="3858" y="4027"/>
                    <a:pt x="3858" y="4313"/>
                  </a:cubicBezTo>
                  <a:cubicBezTo>
                    <a:pt x="3858" y="4694"/>
                    <a:pt x="4179" y="5027"/>
                    <a:pt x="4572" y="5027"/>
                  </a:cubicBezTo>
                  <a:cubicBezTo>
                    <a:pt x="4965" y="5027"/>
                    <a:pt x="5287" y="4705"/>
                    <a:pt x="5287" y="4313"/>
                  </a:cubicBezTo>
                  <a:cubicBezTo>
                    <a:pt x="5287" y="3967"/>
                    <a:pt x="5037" y="3670"/>
                    <a:pt x="4715" y="3610"/>
                  </a:cubicBezTo>
                  <a:lnTo>
                    <a:pt x="3846" y="2015"/>
                  </a:lnTo>
                  <a:cubicBezTo>
                    <a:pt x="4477" y="1657"/>
                    <a:pt x="5168" y="1455"/>
                    <a:pt x="5930" y="1419"/>
                  </a:cubicBezTo>
                  <a:close/>
                  <a:moveTo>
                    <a:pt x="6287" y="4265"/>
                  </a:moveTo>
                  <a:cubicBezTo>
                    <a:pt x="7227" y="4348"/>
                    <a:pt x="7965" y="5158"/>
                    <a:pt x="7965" y="6122"/>
                  </a:cubicBezTo>
                  <a:cubicBezTo>
                    <a:pt x="7965" y="6491"/>
                    <a:pt x="7846" y="6872"/>
                    <a:pt x="7644" y="7170"/>
                  </a:cubicBezTo>
                  <a:lnTo>
                    <a:pt x="6287" y="6039"/>
                  </a:lnTo>
                  <a:lnTo>
                    <a:pt x="6287" y="4265"/>
                  </a:lnTo>
                  <a:close/>
                  <a:moveTo>
                    <a:pt x="6477" y="348"/>
                  </a:moveTo>
                  <a:cubicBezTo>
                    <a:pt x="9501" y="526"/>
                    <a:pt x="11871" y="3039"/>
                    <a:pt x="11871" y="6063"/>
                  </a:cubicBezTo>
                  <a:cubicBezTo>
                    <a:pt x="11835" y="7349"/>
                    <a:pt x="11454" y="8539"/>
                    <a:pt x="10728" y="9516"/>
                  </a:cubicBezTo>
                  <a:cubicBezTo>
                    <a:pt x="10692" y="9563"/>
                    <a:pt x="10644" y="9575"/>
                    <a:pt x="10609" y="9575"/>
                  </a:cubicBezTo>
                  <a:cubicBezTo>
                    <a:pt x="10561" y="9575"/>
                    <a:pt x="10513" y="9563"/>
                    <a:pt x="10490" y="9527"/>
                  </a:cubicBezTo>
                  <a:lnTo>
                    <a:pt x="9537" y="8730"/>
                  </a:lnTo>
                  <a:cubicBezTo>
                    <a:pt x="10013" y="8123"/>
                    <a:pt x="10311" y="7384"/>
                    <a:pt x="10394" y="6610"/>
                  </a:cubicBezTo>
                  <a:cubicBezTo>
                    <a:pt x="10406" y="6491"/>
                    <a:pt x="10323" y="6396"/>
                    <a:pt x="10204" y="6396"/>
                  </a:cubicBezTo>
                  <a:cubicBezTo>
                    <a:pt x="10097" y="6396"/>
                    <a:pt x="10025" y="6468"/>
                    <a:pt x="10013" y="6551"/>
                  </a:cubicBezTo>
                  <a:cubicBezTo>
                    <a:pt x="9930" y="7206"/>
                    <a:pt x="9680" y="7849"/>
                    <a:pt x="9299" y="8384"/>
                  </a:cubicBezTo>
                  <a:cubicBezTo>
                    <a:pt x="9275" y="8396"/>
                    <a:pt x="9263" y="8432"/>
                    <a:pt x="9251" y="8444"/>
                  </a:cubicBezTo>
                  <a:cubicBezTo>
                    <a:pt x="9251" y="8444"/>
                    <a:pt x="9251" y="8456"/>
                    <a:pt x="9239" y="8456"/>
                  </a:cubicBezTo>
                  <a:lnTo>
                    <a:pt x="7954" y="7372"/>
                  </a:lnTo>
                  <a:cubicBezTo>
                    <a:pt x="8227" y="7003"/>
                    <a:pt x="8370" y="6539"/>
                    <a:pt x="8370" y="6075"/>
                  </a:cubicBezTo>
                  <a:cubicBezTo>
                    <a:pt x="8370" y="4908"/>
                    <a:pt x="7465" y="3920"/>
                    <a:pt x="6299" y="3836"/>
                  </a:cubicBezTo>
                  <a:lnTo>
                    <a:pt x="6287" y="2146"/>
                  </a:lnTo>
                  <a:lnTo>
                    <a:pt x="6418" y="2146"/>
                  </a:lnTo>
                  <a:cubicBezTo>
                    <a:pt x="6453" y="2146"/>
                    <a:pt x="6501" y="2146"/>
                    <a:pt x="6525" y="2169"/>
                  </a:cubicBezTo>
                  <a:cubicBezTo>
                    <a:pt x="8358" y="2360"/>
                    <a:pt x="9811" y="3812"/>
                    <a:pt x="10025" y="5646"/>
                  </a:cubicBezTo>
                  <a:cubicBezTo>
                    <a:pt x="10037" y="5753"/>
                    <a:pt x="10109" y="5813"/>
                    <a:pt x="10216" y="5813"/>
                  </a:cubicBezTo>
                  <a:cubicBezTo>
                    <a:pt x="10335" y="5813"/>
                    <a:pt x="10430" y="5706"/>
                    <a:pt x="10406" y="5598"/>
                  </a:cubicBezTo>
                  <a:cubicBezTo>
                    <a:pt x="10192" y="3503"/>
                    <a:pt x="8430" y="1848"/>
                    <a:pt x="6299" y="1765"/>
                  </a:cubicBezTo>
                  <a:lnTo>
                    <a:pt x="6299" y="526"/>
                  </a:lnTo>
                  <a:cubicBezTo>
                    <a:pt x="6299" y="479"/>
                    <a:pt x="6322" y="443"/>
                    <a:pt x="6346" y="407"/>
                  </a:cubicBezTo>
                  <a:cubicBezTo>
                    <a:pt x="6382" y="360"/>
                    <a:pt x="6418" y="348"/>
                    <a:pt x="6477" y="348"/>
                  </a:cubicBezTo>
                  <a:close/>
                  <a:moveTo>
                    <a:pt x="1477" y="5277"/>
                  </a:moveTo>
                  <a:lnTo>
                    <a:pt x="5870" y="6241"/>
                  </a:lnTo>
                  <a:lnTo>
                    <a:pt x="4667" y="10575"/>
                  </a:lnTo>
                  <a:cubicBezTo>
                    <a:pt x="2774" y="9980"/>
                    <a:pt x="1405" y="8206"/>
                    <a:pt x="1405" y="6110"/>
                  </a:cubicBezTo>
                  <a:cubicBezTo>
                    <a:pt x="1405" y="5825"/>
                    <a:pt x="1441" y="5539"/>
                    <a:pt x="1477" y="5277"/>
                  </a:cubicBezTo>
                  <a:close/>
                  <a:moveTo>
                    <a:pt x="6215" y="6468"/>
                  </a:moveTo>
                  <a:lnTo>
                    <a:pt x="7549" y="7599"/>
                  </a:lnTo>
                  <a:lnTo>
                    <a:pt x="9132" y="8920"/>
                  </a:lnTo>
                  <a:lnTo>
                    <a:pt x="9573" y="9289"/>
                  </a:lnTo>
                  <a:cubicBezTo>
                    <a:pt x="8680" y="10266"/>
                    <a:pt x="7430" y="10813"/>
                    <a:pt x="6108" y="10813"/>
                  </a:cubicBezTo>
                  <a:cubicBezTo>
                    <a:pt x="5739" y="10813"/>
                    <a:pt x="5382" y="10766"/>
                    <a:pt x="5037" y="10694"/>
                  </a:cubicBezTo>
                  <a:lnTo>
                    <a:pt x="6215" y="6468"/>
                  </a:lnTo>
                  <a:close/>
                  <a:moveTo>
                    <a:pt x="6429" y="1"/>
                  </a:moveTo>
                  <a:cubicBezTo>
                    <a:pt x="6297" y="1"/>
                    <a:pt x="6159" y="59"/>
                    <a:pt x="6060" y="157"/>
                  </a:cubicBezTo>
                  <a:cubicBezTo>
                    <a:pt x="5953" y="264"/>
                    <a:pt x="5882" y="407"/>
                    <a:pt x="5882" y="562"/>
                  </a:cubicBezTo>
                  <a:lnTo>
                    <a:pt x="5882" y="1038"/>
                  </a:lnTo>
                  <a:cubicBezTo>
                    <a:pt x="5084" y="1062"/>
                    <a:pt x="4310" y="1288"/>
                    <a:pt x="3620" y="1669"/>
                  </a:cubicBezTo>
                  <a:lnTo>
                    <a:pt x="3191" y="872"/>
                  </a:lnTo>
                  <a:cubicBezTo>
                    <a:pt x="3155" y="812"/>
                    <a:pt x="3084" y="764"/>
                    <a:pt x="3024" y="764"/>
                  </a:cubicBezTo>
                  <a:lnTo>
                    <a:pt x="393" y="764"/>
                  </a:lnTo>
                  <a:lnTo>
                    <a:pt x="393" y="443"/>
                  </a:lnTo>
                  <a:cubicBezTo>
                    <a:pt x="393" y="336"/>
                    <a:pt x="298" y="241"/>
                    <a:pt x="203" y="241"/>
                  </a:cubicBezTo>
                  <a:cubicBezTo>
                    <a:pt x="95" y="241"/>
                    <a:pt x="0" y="336"/>
                    <a:pt x="0" y="443"/>
                  </a:cubicBezTo>
                  <a:lnTo>
                    <a:pt x="0" y="1467"/>
                  </a:lnTo>
                  <a:cubicBezTo>
                    <a:pt x="0" y="1574"/>
                    <a:pt x="95" y="1657"/>
                    <a:pt x="203" y="1657"/>
                  </a:cubicBezTo>
                  <a:cubicBezTo>
                    <a:pt x="298" y="1657"/>
                    <a:pt x="393" y="1562"/>
                    <a:pt x="393" y="1467"/>
                  </a:cubicBezTo>
                  <a:lnTo>
                    <a:pt x="393" y="1157"/>
                  </a:lnTo>
                  <a:lnTo>
                    <a:pt x="2917" y="1157"/>
                  </a:lnTo>
                  <a:lnTo>
                    <a:pt x="3310" y="1872"/>
                  </a:lnTo>
                  <a:cubicBezTo>
                    <a:pt x="3024" y="2062"/>
                    <a:pt x="2762" y="2277"/>
                    <a:pt x="2501" y="2527"/>
                  </a:cubicBezTo>
                  <a:cubicBezTo>
                    <a:pt x="1548" y="3467"/>
                    <a:pt x="1036" y="4753"/>
                    <a:pt x="1036" y="6098"/>
                  </a:cubicBezTo>
                  <a:cubicBezTo>
                    <a:pt x="1036" y="8885"/>
                    <a:pt x="3310" y="11182"/>
                    <a:pt x="6120" y="11182"/>
                  </a:cubicBezTo>
                  <a:cubicBezTo>
                    <a:pt x="7573" y="11182"/>
                    <a:pt x="8918" y="10575"/>
                    <a:pt x="9882" y="9516"/>
                  </a:cubicBezTo>
                  <a:lnTo>
                    <a:pt x="10240" y="9813"/>
                  </a:lnTo>
                  <a:cubicBezTo>
                    <a:pt x="10347" y="9908"/>
                    <a:pt x="10466" y="9944"/>
                    <a:pt x="10597" y="9944"/>
                  </a:cubicBezTo>
                  <a:lnTo>
                    <a:pt x="10656" y="9944"/>
                  </a:lnTo>
                  <a:cubicBezTo>
                    <a:pt x="10811" y="9932"/>
                    <a:pt x="10942" y="9837"/>
                    <a:pt x="11037" y="9718"/>
                  </a:cubicBezTo>
                  <a:cubicBezTo>
                    <a:pt x="11823" y="8670"/>
                    <a:pt x="12228" y="7420"/>
                    <a:pt x="12228" y="6098"/>
                  </a:cubicBezTo>
                  <a:cubicBezTo>
                    <a:pt x="12228" y="2884"/>
                    <a:pt x="9692" y="205"/>
                    <a:pt x="6465" y="2"/>
                  </a:cubicBezTo>
                  <a:cubicBezTo>
                    <a:pt x="6453" y="1"/>
                    <a:pt x="6441" y="1"/>
                    <a:pt x="6429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368D3FF-2A39-4332-7772-31E38720D594}"/>
              </a:ext>
            </a:extLst>
          </p:cNvPr>
          <p:cNvGrpSpPr/>
          <p:nvPr/>
        </p:nvGrpSpPr>
        <p:grpSpPr>
          <a:xfrm>
            <a:off x="2925554" y="4900543"/>
            <a:ext cx="2830521" cy="369332"/>
            <a:chOff x="3239796" y="2362313"/>
            <a:chExt cx="2830521" cy="369332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C94B34E-E7EB-42DB-C8C9-D2F851474B63}"/>
                </a:ext>
              </a:extLst>
            </p:cNvPr>
            <p:cNvSpPr txBox="1"/>
            <p:nvPr/>
          </p:nvSpPr>
          <p:spPr>
            <a:xfrm>
              <a:off x="3415237" y="2362313"/>
              <a:ext cx="2655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FFC000"/>
                  </a:solidFill>
                  <a:latin typeface="+mj-lt"/>
                  <a:cs typeface="Tahoma"/>
                </a:rPr>
                <a:t>Learning Smore software</a:t>
              </a:r>
              <a:endParaRPr lang="LID4096" dirty="0">
                <a:solidFill>
                  <a:srgbClr val="FFC000"/>
                </a:solidFill>
                <a:latin typeface="+mj-lt"/>
                <a:cs typeface="Tahoma"/>
              </a:endParaRPr>
            </a:p>
          </p:txBody>
        </p:sp>
        <p:sp>
          <p:nvSpPr>
            <p:cNvPr id="31" name="Google Shape;3152;p57">
              <a:extLst>
                <a:ext uri="{FF2B5EF4-FFF2-40B4-BE49-F238E27FC236}">
                  <a16:creationId xmlns:a16="http://schemas.microsoft.com/office/drawing/2014/main" id="{24763528-102D-5843-0A96-4C1EECC98F5B}"/>
                </a:ext>
              </a:extLst>
            </p:cNvPr>
            <p:cNvSpPr/>
            <p:nvPr/>
          </p:nvSpPr>
          <p:spPr>
            <a:xfrm>
              <a:off x="3239796" y="2431991"/>
              <a:ext cx="275436" cy="251897"/>
            </a:xfrm>
            <a:custGeom>
              <a:avLst/>
              <a:gdLst/>
              <a:ahLst/>
              <a:cxnLst/>
              <a:rect l="l" t="t" r="r" b="b"/>
              <a:pathLst>
                <a:path w="12228" h="11183" extrusionOk="0">
                  <a:moveTo>
                    <a:pt x="4560" y="3991"/>
                  </a:moveTo>
                  <a:cubicBezTo>
                    <a:pt x="4739" y="3991"/>
                    <a:pt x="4894" y="4146"/>
                    <a:pt x="4894" y="4324"/>
                  </a:cubicBezTo>
                  <a:cubicBezTo>
                    <a:pt x="4894" y="4503"/>
                    <a:pt x="4739" y="4646"/>
                    <a:pt x="4560" y="4646"/>
                  </a:cubicBezTo>
                  <a:cubicBezTo>
                    <a:pt x="4382" y="4646"/>
                    <a:pt x="4239" y="4503"/>
                    <a:pt x="4239" y="4324"/>
                  </a:cubicBezTo>
                  <a:cubicBezTo>
                    <a:pt x="4251" y="4134"/>
                    <a:pt x="4382" y="3991"/>
                    <a:pt x="4560" y="3991"/>
                  </a:cubicBezTo>
                  <a:close/>
                  <a:moveTo>
                    <a:pt x="5930" y="1419"/>
                  </a:moveTo>
                  <a:lnTo>
                    <a:pt x="5930" y="2003"/>
                  </a:lnTo>
                  <a:lnTo>
                    <a:pt x="5941" y="4051"/>
                  </a:lnTo>
                  <a:lnTo>
                    <a:pt x="5965" y="5872"/>
                  </a:lnTo>
                  <a:lnTo>
                    <a:pt x="1619" y="4908"/>
                  </a:lnTo>
                  <a:cubicBezTo>
                    <a:pt x="1869" y="3801"/>
                    <a:pt x="2548" y="2848"/>
                    <a:pt x="3489" y="2229"/>
                  </a:cubicBezTo>
                  <a:lnTo>
                    <a:pt x="4275" y="3670"/>
                  </a:lnTo>
                  <a:cubicBezTo>
                    <a:pt x="4025" y="3777"/>
                    <a:pt x="3858" y="4027"/>
                    <a:pt x="3858" y="4313"/>
                  </a:cubicBezTo>
                  <a:cubicBezTo>
                    <a:pt x="3858" y="4694"/>
                    <a:pt x="4179" y="5027"/>
                    <a:pt x="4572" y="5027"/>
                  </a:cubicBezTo>
                  <a:cubicBezTo>
                    <a:pt x="4965" y="5027"/>
                    <a:pt x="5287" y="4705"/>
                    <a:pt x="5287" y="4313"/>
                  </a:cubicBezTo>
                  <a:cubicBezTo>
                    <a:pt x="5287" y="3967"/>
                    <a:pt x="5037" y="3670"/>
                    <a:pt x="4715" y="3610"/>
                  </a:cubicBezTo>
                  <a:lnTo>
                    <a:pt x="3846" y="2015"/>
                  </a:lnTo>
                  <a:cubicBezTo>
                    <a:pt x="4477" y="1657"/>
                    <a:pt x="5168" y="1455"/>
                    <a:pt x="5930" y="1419"/>
                  </a:cubicBezTo>
                  <a:close/>
                  <a:moveTo>
                    <a:pt x="6287" y="4265"/>
                  </a:moveTo>
                  <a:cubicBezTo>
                    <a:pt x="7227" y="4348"/>
                    <a:pt x="7965" y="5158"/>
                    <a:pt x="7965" y="6122"/>
                  </a:cubicBezTo>
                  <a:cubicBezTo>
                    <a:pt x="7965" y="6491"/>
                    <a:pt x="7846" y="6872"/>
                    <a:pt x="7644" y="7170"/>
                  </a:cubicBezTo>
                  <a:lnTo>
                    <a:pt x="6287" y="6039"/>
                  </a:lnTo>
                  <a:lnTo>
                    <a:pt x="6287" y="4265"/>
                  </a:lnTo>
                  <a:close/>
                  <a:moveTo>
                    <a:pt x="6477" y="348"/>
                  </a:moveTo>
                  <a:cubicBezTo>
                    <a:pt x="9501" y="526"/>
                    <a:pt x="11871" y="3039"/>
                    <a:pt x="11871" y="6063"/>
                  </a:cubicBezTo>
                  <a:cubicBezTo>
                    <a:pt x="11835" y="7349"/>
                    <a:pt x="11454" y="8539"/>
                    <a:pt x="10728" y="9516"/>
                  </a:cubicBezTo>
                  <a:cubicBezTo>
                    <a:pt x="10692" y="9563"/>
                    <a:pt x="10644" y="9575"/>
                    <a:pt x="10609" y="9575"/>
                  </a:cubicBezTo>
                  <a:cubicBezTo>
                    <a:pt x="10561" y="9575"/>
                    <a:pt x="10513" y="9563"/>
                    <a:pt x="10490" y="9527"/>
                  </a:cubicBezTo>
                  <a:lnTo>
                    <a:pt x="9537" y="8730"/>
                  </a:lnTo>
                  <a:cubicBezTo>
                    <a:pt x="10013" y="8123"/>
                    <a:pt x="10311" y="7384"/>
                    <a:pt x="10394" y="6610"/>
                  </a:cubicBezTo>
                  <a:cubicBezTo>
                    <a:pt x="10406" y="6491"/>
                    <a:pt x="10323" y="6396"/>
                    <a:pt x="10204" y="6396"/>
                  </a:cubicBezTo>
                  <a:cubicBezTo>
                    <a:pt x="10097" y="6396"/>
                    <a:pt x="10025" y="6468"/>
                    <a:pt x="10013" y="6551"/>
                  </a:cubicBezTo>
                  <a:cubicBezTo>
                    <a:pt x="9930" y="7206"/>
                    <a:pt x="9680" y="7849"/>
                    <a:pt x="9299" y="8384"/>
                  </a:cubicBezTo>
                  <a:cubicBezTo>
                    <a:pt x="9275" y="8396"/>
                    <a:pt x="9263" y="8432"/>
                    <a:pt x="9251" y="8444"/>
                  </a:cubicBezTo>
                  <a:cubicBezTo>
                    <a:pt x="9251" y="8444"/>
                    <a:pt x="9251" y="8456"/>
                    <a:pt x="9239" y="8456"/>
                  </a:cubicBezTo>
                  <a:lnTo>
                    <a:pt x="7954" y="7372"/>
                  </a:lnTo>
                  <a:cubicBezTo>
                    <a:pt x="8227" y="7003"/>
                    <a:pt x="8370" y="6539"/>
                    <a:pt x="8370" y="6075"/>
                  </a:cubicBezTo>
                  <a:cubicBezTo>
                    <a:pt x="8370" y="4908"/>
                    <a:pt x="7465" y="3920"/>
                    <a:pt x="6299" y="3836"/>
                  </a:cubicBezTo>
                  <a:lnTo>
                    <a:pt x="6287" y="2146"/>
                  </a:lnTo>
                  <a:lnTo>
                    <a:pt x="6418" y="2146"/>
                  </a:lnTo>
                  <a:cubicBezTo>
                    <a:pt x="6453" y="2146"/>
                    <a:pt x="6501" y="2146"/>
                    <a:pt x="6525" y="2169"/>
                  </a:cubicBezTo>
                  <a:cubicBezTo>
                    <a:pt x="8358" y="2360"/>
                    <a:pt x="9811" y="3812"/>
                    <a:pt x="10025" y="5646"/>
                  </a:cubicBezTo>
                  <a:cubicBezTo>
                    <a:pt x="10037" y="5753"/>
                    <a:pt x="10109" y="5813"/>
                    <a:pt x="10216" y="5813"/>
                  </a:cubicBezTo>
                  <a:cubicBezTo>
                    <a:pt x="10335" y="5813"/>
                    <a:pt x="10430" y="5706"/>
                    <a:pt x="10406" y="5598"/>
                  </a:cubicBezTo>
                  <a:cubicBezTo>
                    <a:pt x="10192" y="3503"/>
                    <a:pt x="8430" y="1848"/>
                    <a:pt x="6299" y="1765"/>
                  </a:cubicBezTo>
                  <a:lnTo>
                    <a:pt x="6299" y="526"/>
                  </a:lnTo>
                  <a:cubicBezTo>
                    <a:pt x="6299" y="479"/>
                    <a:pt x="6322" y="443"/>
                    <a:pt x="6346" y="407"/>
                  </a:cubicBezTo>
                  <a:cubicBezTo>
                    <a:pt x="6382" y="360"/>
                    <a:pt x="6418" y="348"/>
                    <a:pt x="6477" y="348"/>
                  </a:cubicBezTo>
                  <a:close/>
                  <a:moveTo>
                    <a:pt x="1477" y="5277"/>
                  </a:moveTo>
                  <a:lnTo>
                    <a:pt x="5870" y="6241"/>
                  </a:lnTo>
                  <a:lnTo>
                    <a:pt x="4667" y="10575"/>
                  </a:lnTo>
                  <a:cubicBezTo>
                    <a:pt x="2774" y="9980"/>
                    <a:pt x="1405" y="8206"/>
                    <a:pt x="1405" y="6110"/>
                  </a:cubicBezTo>
                  <a:cubicBezTo>
                    <a:pt x="1405" y="5825"/>
                    <a:pt x="1441" y="5539"/>
                    <a:pt x="1477" y="5277"/>
                  </a:cubicBezTo>
                  <a:close/>
                  <a:moveTo>
                    <a:pt x="6215" y="6468"/>
                  </a:moveTo>
                  <a:lnTo>
                    <a:pt x="7549" y="7599"/>
                  </a:lnTo>
                  <a:lnTo>
                    <a:pt x="9132" y="8920"/>
                  </a:lnTo>
                  <a:lnTo>
                    <a:pt x="9573" y="9289"/>
                  </a:lnTo>
                  <a:cubicBezTo>
                    <a:pt x="8680" y="10266"/>
                    <a:pt x="7430" y="10813"/>
                    <a:pt x="6108" y="10813"/>
                  </a:cubicBezTo>
                  <a:cubicBezTo>
                    <a:pt x="5739" y="10813"/>
                    <a:pt x="5382" y="10766"/>
                    <a:pt x="5037" y="10694"/>
                  </a:cubicBezTo>
                  <a:lnTo>
                    <a:pt x="6215" y="6468"/>
                  </a:lnTo>
                  <a:close/>
                  <a:moveTo>
                    <a:pt x="6429" y="1"/>
                  </a:moveTo>
                  <a:cubicBezTo>
                    <a:pt x="6297" y="1"/>
                    <a:pt x="6159" y="59"/>
                    <a:pt x="6060" y="157"/>
                  </a:cubicBezTo>
                  <a:cubicBezTo>
                    <a:pt x="5953" y="264"/>
                    <a:pt x="5882" y="407"/>
                    <a:pt x="5882" y="562"/>
                  </a:cubicBezTo>
                  <a:lnTo>
                    <a:pt x="5882" y="1038"/>
                  </a:lnTo>
                  <a:cubicBezTo>
                    <a:pt x="5084" y="1062"/>
                    <a:pt x="4310" y="1288"/>
                    <a:pt x="3620" y="1669"/>
                  </a:cubicBezTo>
                  <a:lnTo>
                    <a:pt x="3191" y="872"/>
                  </a:lnTo>
                  <a:cubicBezTo>
                    <a:pt x="3155" y="812"/>
                    <a:pt x="3084" y="764"/>
                    <a:pt x="3024" y="764"/>
                  </a:cubicBezTo>
                  <a:lnTo>
                    <a:pt x="393" y="764"/>
                  </a:lnTo>
                  <a:lnTo>
                    <a:pt x="393" y="443"/>
                  </a:lnTo>
                  <a:cubicBezTo>
                    <a:pt x="393" y="336"/>
                    <a:pt x="298" y="241"/>
                    <a:pt x="203" y="241"/>
                  </a:cubicBezTo>
                  <a:cubicBezTo>
                    <a:pt x="95" y="241"/>
                    <a:pt x="0" y="336"/>
                    <a:pt x="0" y="443"/>
                  </a:cubicBezTo>
                  <a:lnTo>
                    <a:pt x="0" y="1467"/>
                  </a:lnTo>
                  <a:cubicBezTo>
                    <a:pt x="0" y="1574"/>
                    <a:pt x="95" y="1657"/>
                    <a:pt x="203" y="1657"/>
                  </a:cubicBezTo>
                  <a:cubicBezTo>
                    <a:pt x="298" y="1657"/>
                    <a:pt x="393" y="1562"/>
                    <a:pt x="393" y="1467"/>
                  </a:cubicBezTo>
                  <a:lnTo>
                    <a:pt x="393" y="1157"/>
                  </a:lnTo>
                  <a:lnTo>
                    <a:pt x="2917" y="1157"/>
                  </a:lnTo>
                  <a:lnTo>
                    <a:pt x="3310" y="1872"/>
                  </a:lnTo>
                  <a:cubicBezTo>
                    <a:pt x="3024" y="2062"/>
                    <a:pt x="2762" y="2277"/>
                    <a:pt x="2501" y="2527"/>
                  </a:cubicBezTo>
                  <a:cubicBezTo>
                    <a:pt x="1548" y="3467"/>
                    <a:pt x="1036" y="4753"/>
                    <a:pt x="1036" y="6098"/>
                  </a:cubicBezTo>
                  <a:cubicBezTo>
                    <a:pt x="1036" y="8885"/>
                    <a:pt x="3310" y="11182"/>
                    <a:pt x="6120" y="11182"/>
                  </a:cubicBezTo>
                  <a:cubicBezTo>
                    <a:pt x="7573" y="11182"/>
                    <a:pt x="8918" y="10575"/>
                    <a:pt x="9882" y="9516"/>
                  </a:cubicBezTo>
                  <a:lnTo>
                    <a:pt x="10240" y="9813"/>
                  </a:lnTo>
                  <a:cubicBezTo>
                    <a:pt x="10347" y="9908"/>
                    <a:pt x="10466" y="9944"/>
                    <a:pt x="10597" y="9944"/>
                  </a:cubicBezTo>
                  <a:lnTo>
                    <a:pt x="10656" y="9944"/>
                  </a:lnTo>
                  <a:cubicBezTo>
                    <a:pt x="10811" y="9932"/>
                    <a:pt x="10942" y="9837"/>
                    <a:pt x="11037" y="9718"/>
                  </a:cubicBezTo>
                  <a:cubicBezTo>
                    <a:pt x="11823" y="8670"/>
                    <a:pt x="12228" y="7420"/>
                    <a:pt x="12228" y="6098"/>
                  </a:cubicBezTo>
                  <a:cubicBezTo>
                    <a:pt x="12228" y="2884"/>
                    <a:pt x="9692" y="205"/>
                    <a:pt x="6465" y="2"/>
                  </a:cubicBezTo>
                  <a:cubicBezTo>
                    <a:pt x="6453" y="1"/>
                    <a:pt x="6441" y="1"/>
                    <a:pt x="6429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38" name="Picture 37" descr="A group of people sitting around a table with laptops&#10;&#10;AI-generated content may be incorrect.">
            <a:extLst>
              <a:ext uri="{FF2B5EF4-FFF2-40B4-BE49-F238E27FC236}">
                <a16:creationId xmlns:a16="http://schemas.microsoft.com/office/drawing/2014/main" id="{E919C5B9-5BF8-032C-ED8C-54CB9FEA1F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432" y="1637524"/>
            <a:ext cx="2175877" cy="2175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3" name="Picture 52" descr="A close-up of a white board with black text&#10;&#10;AI-generated content may be incorrect.">
            <a:extLst>
              <a:ext uri="{FF2B5EF4-FFF2-40B4-BE49-F238E27FC236}">
                <a16:creationId xmlns:a16="http://schemas.microsoft.com/office/drawing/2014/main" id="{15A09968-EB7D-6DFB-607C-4C8B2F352C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438" y="3729241"/>
            <a:ext cx="3677452" cy="2068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2B279B1E-2DA7-5B89-1BF6-2329B35F84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0766" y="2317211"/>
            <a:ext cx="4524175" cy="2535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90EEEE50-F265-3D36-1BDA-ADCCC681A8A2}"/>
              </a:ext>
            </a:extLst>
          </p:cNvPr>
          <p:cNvGrpSpPr/>
          <p:nvPr/>
        </p:nvGrpSpPr>
        <p:grpSpPr>
          <a:xfrm>
            <a:off x="7185387" y="1226309"/>
            <a:ext cx="3407297" cy="369332"/>
            <a:chOff x="8894148" y="2425257"/>
            <a:chExt cx="3342027" cy="369332"/>
          </a:xfrm>
        </p:grpSpPr>
        <p:sp>
          <p:nvSpPr>
            <p:cNvPr id="32" name="Google Shape;4355;p59">
              <a:extLst>
                <a:ext uri="{FF2B5EF4-FFF2-40B4-BE49-F238E27FC236}">
                  <a16:creationId xmlns:a16="http://schemas.microsoft.com/office/drawing/2014/main" id="{60CA59AC-0CAD-1F7E-952A-4B27A60C0043}"/>
                </a:ext>
              </a:extLst>
            </p:cNvPr>
            <p:cNvSpPr/>
            <p:nvPr/>
          </p:nvSpPr>
          <p:spPr>
            <a:xfrm>
              <a:off x="8894148" y="2486669"/>
              <a:ext cx="277233" cy="276791"/>
            </a:xfrm>
            <a:custGeom>
              <a:avLst/>
              <a:gdLst/>
              <a:ahLst/>
              <a:cxnLst/>
              <a:rect l="l" t="t" r="r" b="b"/>
              <a:pathLst>
                <a:path w="11288" h="11270" extrusionOk="0">
                  <a:moveTo>
                    <a:pt x="6049" y="351"/>
                  </a:moveTo>
                  <a:lnTo>
                    <a:pt x="6049" y="1149"/>
                  </a:lnTo>
                  <a:lnTo>
                    <a:pt x="5239" y="1149"/>
                  </a:lnTo>
                  <a:lnTo>
                    <a:pt x="5239" y="351"/>
                  </a:lnTo>
                  <a:close/>
                  <a:moveTo>
                    <a:pt x="1167" y="5828"/>
                  </a:moveTo>
                  <a:lnTo>
                    <a:pt x="1167" y="6650"/>
                  </a:lnTo>
                  <a:lnTo>
                    <a:pt x="345" y="6650"/>
                  </a:lnTo>
                  <a:lnTo>
                    <a:pt x="345" y="5828"/>
                  </a:lnTo>
                  <a:close/>
                  <a:moveTo>
                    <a:pt x="10954" y="5828"/>
                  </a:moveTo>
                  <a:lnTo>
                    <a:pt x="10954" y="6650"/>
                  </a:lnTo>
                  <a:lnTo>
                    <a:pt x="10132" y="6650"/>
                  </a:lnTo>
                  <a:lnTo>
                    <a:pt x="10132" y="5828"/>
                  </a:lnTo>
                  <a:close/>
                  <a:moveTo>
                    <a:pt x="1442" y="0"/>
                  </a:moveTo>
                  <a:cubicBezTo>
                    <a:pt x="1273" y="0"/>
                    <a:pt x="1100" y="58"/>
                    <a:pt x="953" y="185"/>
                  </a:cubicBezTo>
                  <a:cubicBezTo>
                    <a:pt x="726" y="375"/>
                    <a:pt x="643" y="709"/>
                    <a:pt x="726" y="971"/>
                  </a:cubicBezTo>
                  <a:cubicBezTo>
                    <a:pt x="755" y="1047"/>
                    <a:pt x="814" y="1085"/>
                    <a:pt x="885" y="1085"/>
                  </a:cubicBezTo>
                  <a:cubicBezTo>
                    <a:pt x="903" y="1085"/>
                    <a:pt x="922" y="1082"/>
                    <a:pt x="941" y="1078"/>
                  </a:cubicBezTo>
                  <a:cubicBezTo>
                    <a:pt x="1024" y="1042"/>
                    <a:pt x="1072" y="959"/>
                    <a:pt x="1036" y="863"/>
                  </a:cubicBezTo>
                  <a:cubicBezTo>
                    <a:pt x="953" y="601"/>
                    <a:pt x="1143" y="328"/>
                    <a:pt x="1429" y="328"/>
                  </a:cubicBezTo>
                  <a:cubicBezTo>
                    <a:pt x="1798" y="328"/>
                    <a:pt x="1977" y="792"/>
                    <a:pt x="1691" y="1042"/>
                  </a:cubicBezTo>
                  <a:cubicBezTo>
                    <a:pt x="1631" y="1112"/>
                    <a:pt x="1545" y="1140"/>
                    <a:pt x="1463" y="1140"/>
                  </a:cubicBezTo>
                  <a:cubicBezTo>
                    <a:pt x="1447" y="1140"/>
                    <a:pt x="1432" y="1139"/>
                    <a:pt x="1417" y="1137"/>
                  </a:cubicBezTo>
                  <a:cubicBezTo>
                    <a:pt x="1322" y="1137"/>
                    <a:pt x="1238" y="1197"/>
                    <a:pt x="1238" y="1280"/>
                  </a:cubicBezTo>
                  <a:cubicBezTo>
                    <a:pt x="1238" y="1375"/>
                    <a:pt x="1298" y="1459"/>
                    <a:pt x="1381" y="1459"/>
                  </a:cubicBezTo>
                  <a:cubicBezTo>
                    <a:pt x="1409" y="1462"/>
                    <a:pt x="1436" y="1464"/>
                    <a:pt x="1463" y="1464"/>
                  </a:cubicBezTo>
                  <a:cubicBezTo>
                    <a:pt x="1628" y="1464"/>
                    <a:pt x="1795" y="1403"/>
                    <a:pt x="1917" y="1280"/>
                  </a:cubicBezTo>
                  <a:cubicBezTo>
                    <a:pt x="2036" y="1185"/>
                    <a:pt x="2131" y="1042"/>
                    <a:pt x="2155" y="899"/>
                  </a:cubicBezTo>
                  <a:lnTo>
                    <a:pt x="3822" y="899"/>
                  </a:lnTo>
                  <a:cubicBezTo>
                    <a:pt x="3167" y="1149"/>
                    <a:pt x="2572" y="1542"/>
                    <a:pt x="2072" y="2042"/>
                  </a:cubicBezTo>
                  <a:cubicBezTo>
                    <a:pt x="1143" y="2971"/>
                    <a:pt x="619" y="4173"/>
                    <a:pt x="595" y="5471"/>
                  </a:cubicBezTo>
                  <a:lnTo>
                    <a:pt x="167" y="5471"/>
                  </a:lnTo>
                  <a:cubicBezTo>
                    <a:pt x="72" y="5471"/>
                    <a:pt x="0" y="5543"/>
                    <a:pt x="0" y="5626"/>
                  </a:cubicBezTo>
                  <a:lnTo>
                    <a:pt x="0" y="6793"/>
                  </a:lnTo>
                  <a:cubicBezTo>
                    <a:pt x="0" y="6876"/>
                    <a:pt x="72" y="6959"/>
                    <a:pt x="167" y="6959"/>
                  </a:cubicBezTo>
                  <a:lnTo>
                    <a:pt x="1322" y="6959"/>
                  </a:lnTo>
                  <a:cubicBezTo>
                    <a:pt x="1417" y="6959"/>
                    <a:pt x="1488" y="6876"/>
                    <a:pt x="1488" y="6793"/>
                  </a:cubicBezTo>
                  <a:lnTo>
                    <a:pt x="1488" y="5626"/>
                  </a:lnTo>
                  <a:cubicBezTo>
                    <a:pt x="1488" y="5543"/>
                    <a:pt x="1417" y="5471"/>
                    <a:pt x="1322" y="5471"/>
                  </a:cubicBezTo>
                  <a:lnTo>
                    <a:pt x="941" y="5471"/>
                  </a:lnTo>
                  <a:cubicBezTo>
                    <a:pt x="1012" y="3185"/>
                    <a:pt x="2703" y="1304"/>
                    <a:pt x="4906" y="959"/>
                  </a:cubicBezTo>
                  <a:lnTo>
                    <a:pt x="4906" y="1304"/>
                  </a:lnTo>
                  <a:cubicBezTo>
                    <a:pt x="4906" y="1387"/>
                    <a:pt x="4989" y="1459"/>
                    <a:pt x="5072" y="1459"/>
                  </a:cubicBezTo>
                  <a:lnTo>
                    <a:pt x="5406" y="1459"/>
                  </a:lnTo>
                  <a:cubicBezTo>
                    <a:pt x="5227" y="1518"/>
                    <a:pt x="5072" y="1661"/>
                    <a:pt x="5001" y="1852"/>
                  </a:cubicBezTo>
                  <a:lnTo>
                    <a:pt x="3513" y="5269"/>
                  </a:lnTo>
                  <a:cubicBezTo>
                    <a:pt x="3382" y="5566"/>
                    <a:pt x="3322" y="5888"/>
                    <a:pt x="3322" y="6197"/>
                  </a:cubicBezTo>
                  <a:cubicBezTo>
                    <a:pt x="3322" y="6793"/>
                    <a:pt x="3548" y="7340"/>
                    <a:pt x="3941" y="7793"/>
                  </a:cubicBezTo>
                  <a:cubicBezTo>
                    <a:pt x="3977" y="7817"/>
                    <a:pt x="4001" y="7852"/>
                    <a:pt x="4036" y="7900"/>
                  </a:cubicBezTo>
                  <a:lnTo>
                    <a:pt x="3643" y="7900"/>
                  </a:lnTo>
                  <a:cubicBezTo>
                    <a:pt x="3429" y="7900"/>
                    <a:pt x="3215" y="8031"/>
                    <a:pt x="3132" y="8233"/>
                  </a:cubicBezTo>
                  <a:cubicBezTo>
                    <a:pt x="3096" y="8329"/>
                    <a:pt x="3132" y="8412"/>
                    <a:pt x="3215" y="8460"/>
                  </a:cubicBezTo>
                  <a:cubicBezTo>
                    <a:pt x="3240" y="8469"/>
                    <a:pt x="3264" y="8473"/>
                    <a:pt x="3287" y="8473"/>
                  </a:cubicBezTo>
                  <a:cubicBezTo>
                    <a:pt x="3351" y="8473"/>
                    <a:pt x="3406" y="8438"/>
                    <a:pt x="3441" y="8376"/>
                  </a:cubicBezTo>
                  <a:cubicBezTo>
                    <a:pt x="3465" y="8281"/>
                    <a:pt x="3560" y="8221"/>
                    <a:pt x="3667" y="8221"/>
                  </a:cubicBezTo>
                  <a:lnTo>
                    <a:pt x="7632" y="8221"/>
                  </a:lnTo>
                  <a:cubicBezTo>
                    <a:pt x="7775" y="8221"/>
                    <a:pt x="7870" y="8329"/>
                    <a:pt x="7870" y="8460"/>
                  </a:cubicBezTo>
                  <a:lnTo>
                    <a:pt x="7870" y="9043"/>
                  </a:lnTo>
                  <a:cubicBezTo>
                    <a:pt x="7870" y="9174"/>
                    <a:pt x="7775" y="9281"/>
                    <a:pt x="7632" y="9281"/>
                  </a:cubicBezTo>
                  <a:lnTo>
                    <a:pt x="3632" y="9281"/>
                  </a:lnTo>
                  <a:cubicBezTo>
                    <a:pt x="3501" y="9281"/>
                    <a:pt x="3393" y="9174"/>
                    <a:pt x="3393" y="9043"/>
                  </a:cubicBezTo>
                  <a:lnTo>
                    <a:pt x="3393" y="8972"/>
                  </a:lnTo>
                  <a:cubicBezTo>
                    <a:pt x="3393" y="8876"/>
                    <a:pt x="3322" y="8805"/>
                    <a:pt x="3227" y="8805"/>
                  </a:cubicBezTo>
                  <a:cubicBezTo>
                    <a:pt x="3143" y="8805"/>
                    <a:pt x="3072" y="8876"/>
                    <a:pt x="3072" y="8972"/>
                  </a:cubicBezTo>
                  <a:lnTo>
                    <a:pt x="3072" y="9043"/>
                  </a:lnTo>
                  <a:cubicBezTo>
                    <a:pt x="3072" y="9353"/>
                    <a:pt x="3322" y="9603"/>
                    <a:pt x="3632" y="9603"/>
                  </a:cubicBezTo>
                  <a:lnTo>
                    <a:pt x="3691" y="9603"/>
                  </a:lnTo>
                  <a:lnTo>
                    <a:pt x="3691" y="11103"/>
                  </a:lnTo>
                  <a:cubicBezTo>
                    <a:pt x="3691" y="11198"/>
                    <a:pt x="3763" y="11269"/>
                    <a:pt x="3858" y="11269"/>
                  </a:cubicBezTo>
                  <a:lnTo>
                    <a:pt x="7382" y="11269"/>
                  </a:lnTo>
                  <a:cubicBezTo>
                    <a:pt x="7477" y="11269"/>
                    <a:pt x="7549" y="11198"/>
                    <a:pt x="7549" y="11103"/>
                  </a:cubicBezTo>
                  <a:lnTo>
                    <a:pt x="7549" y="10710"/>
                  </a:lnTo>
                  <a:cubicBezTo>
                    <a:pt x="7549" y="10615"/>
                    <a:pt x="7477" y="10543"/>
                    <a:pt x="7382" y="10543"/>
                  </a:cubicBezTo>
                  <a:cubicBezTo>
                    <a:pt x="7299" y="10543"/>
                    <a:pt x="7215" y="10615"/>
                    <a:pt x="7215" y="10710"/>
                  </a:cubicBezTo>
                  <a:lnTo>
                    <a:pt x="7215" y="10948"/>
                  </a:lnTo>
                  <a:lnTo>
                    <a:pt x="4024" y="10948"/>
                  </a:lnTo>
                  <a:lnTo>
                    <a:pt x="4024" y="9603"/>
                  </a:lnTo>
                  <a:lnTo>
                    <a:pt x="7215" y="9603"/>
                  </a:lnTo>
                  <a:lnTo>
                    <a:pt x="7215" y="10031"/>
                  </a:lnTo>
                  <a:cubicBezTo>
                    <a:pt x="7215" y="10126"/>
                    <a:pt x="7299" y="10198"/>
                    <a:pt x="7382" y="10198"/>
                  </a:cubicBezTo>
                  <a:cubicBezTo>
                    <a:pt x="7477" y="10198"/>
                    <a:pt x="7549" y="10126"/>
                    <a:pt x="7549" y="10031"/>
                  </a:cubicBezTo>
                  <a:lnTo>
                    <a:pt x="7549" y="9603"/>
                  </a:lnTo>
                  <a:lnTo>
                    <a:pt x="7608" y="9603"/>
                  </a:lnTo>
                  <a:cubicBezTo>
                    <a:pt x="7918" y="9603"/>
                    <a:pt x="8168" y="9353"/>
                    <a:pt x="8168" y="9043"/>
                  </a:cubicBezTo>
                  <a:lnTo>
                    <a:pt x="8168" y="8460"/>
                  </a:lnTo>
                  <a:cubicBezTo>
                    <a:pt x="8168" y="8150"/>
                    <a:pt x="7918" y="7900"/>
                    <a:pt x="7608" y="7900"/>
                  </a:cubicBezTo>
                  <a:lnTo>
                    <a:pt x="7239" y="7900"/>
                  </a:lnTo>
                  <a:cubicBezTo>
                    <a:pt x="7453" y="7686"/>
                    <a:pt x="7632" y="7436"/>
                    <a:pt x="7751" y="7150"/>
                  </a:cubicBezTo>
                  <a:cubicBezTo>
                    <a:pt x="7799" y="7067"/>
                    <a:pt x="7751" y="6971"/>
                    <a:pt x="7668" y="6924"/>
                  </a:cubicBezTo>
                  <a:cubicBezTo>
                    <a:pt x="7643" y="6915"/>
                    <a:pt x="7620" y="6910"/>
                    <a:pt x="7598" y="6910"/>
                  </a:cubicBezTo>
                  <a:cubicBezTo>
                    <a:pt x="7532" y="6910"/>
                    <a:pt x="7477" y="6948"/>
                    <a:pt x="7442" y="7019"/>
                  </a:cubicBezTo>
                  <a:cubicBezTo>
                    <a:pt x="7275" y="7388"/>
                    <a:pt x="7013" y="7686"/>
                    <a:pt x="6680" y="7900"/>
                  </a:cubicBezTo>
                  <a:lnTo>
                    <a:pt x="4572" y="7900"/>
                  </a:lnTo>
                  <a:cubicBezTo>
                    <a:pt x="4001" y="7555"/>
                    <a:pt x="3632" y="6912"/>
                    <a:pt x="3632" y="6209"/>
                  </a:cubicBezTo>
                  <a:cubicBezTo>
                    <a:pt x="3632" y="5947"/>
                    <a:pt x="3691" y="5674"/>
                    <a:pt x="3798" y="5423"/>
                  </a:cubicBezTo>
                  <a:lnTo>
                    <a:pt x="5287" y="2006"/>
                  </a:lnTo>
                  <a:cubicBezTo>
                    <a:pt x="5310" y="1911"/>
                    <a:pt x="5370" y="1852"/>
                    <a:pt x="5453" y="1828"/>
                  </a:cubicBezTo>
                  <a:lnTo>
                    <a:pt x="5453" y="5114"/>
                  </a:lnTo>
                  <a:cubicBezTo>
                    <a:pt x="5072" y="5173"/>
                    <a:pt x="4775" y="5423"/>
                    <a:pt x="4656" y="5781"/>
                  </a:cubicBezTo>
                  <a:cubicBezTo>
                    <a:pt x="4632" y="5876"/>
                    <a:pt x="4679" y="5959"/>
                    <a:pt x="4763" y="5995"/>
                  </a:cubicBezTo>
                  <a:cubicBezTo>
                    <a:pt x="4779" y="5999"/>
                    <a:pt x="4795" y="6001"/>
                    <a:pt x="4811" y="6001"/>
                  </a:cubicBezTo>
                  <a:cubicBezTo>
                    <a:pt x="4886" y="6001"/>
                    <a:pt x="4947" y="5957"/>
                    <a:pt x="4977" y="5888"/>
                  </a:cubicBezTo>
                  <a:cubicBezTo>
                    <a:pt x="5085" y="5573"/>
                    <a:pt x="5349" y="5427"/>
                    <a:pt x="5614" y="5427"/>
                  </a:cubicBezTo>
                  <a:cubicBezTo>
                    <a:pt x="5930" y="5427"/>
                    <a:pt x="6247" y="5636"/>
                    <a:pt x="6299" y="6019"/>
                  </a:cubicBezTo>
                  <a:lnTo>
                    <a:pt x="6299" y="6114"/>
                  </a:lnTo>
                  <a:cubicBezTo>
                    <a:pt x="6299" y="6537"/>
                    <a:pt x="5951" y="6795"/>
                    <a:pt x="5605" y="6795"/>
                  </a:cubicBezTo>
                  <a:cubicBezTo>
                    <a:pt x="5356" y="6795"/>
                    <a:pt x="5108" y="6662"/>
                    <a:pt x="4989" y="6364"/>
                  </a:cubicBezTo>
                  <a:cubicBezTo>
                    <a:pt x="4962" y="6293"/>
                    <a:pt x="4903" y="6255"/>
                    <a:pt x="4835" y="6255"/>
                  </a:cubicBezTo>
                  <a:cubicBezTo>
                    <a:pt x="4811" y="6255"/>
                    <a:pt x="4787" y="6260"/>
                    <a:pt x="4763" y="6269"/>
                  </a:cubicBezTo>
                  <a:cubicBezTo>
                    <a:pt x="4679" y="6305"/>
                    <a:pt x="4632" y="6412"/>
                    <a:pt x="4679" y="6495"/>
                  </a:cubicBezTo>
                  <a:cubicBezTo>
                    <a:pt x="4810" y="6805"/>
                    <a:pt x="5072" y="7043"/>
                    <a:pt x="5418" y="7126"/>
                  </a:cubicBezTo>
                  <a:cubicBezTo>
                    <a:pt x="5483" y="7138"/>
                    <a:pt x="5548" y="7144"/>
                    <a:pt x="5612" y="7144"/>
                  </a:cubicBezTo>
                  <a:cubicBezTo>
                    <a:pt x="6166" y="7144"/>
                    <a:pt x="6644" y="6702"/>
                    <a:pt x="6644" y="6126"/>
                  </a:cubicBezTo>
                  <a:cubicBezTo>
                    <a:pt x="6644" y="5590"/>
                    <a:pt x="6239" y="5197"/>
                    <a:pt x="5787" y="5126"/>
                  </a:cubicBezTo>
                  <a:lnTo>
                    <a:pt x="5787" y="1840"/>
                  </a:lnTo>
                  <a:cubicBezTo>
                    <a:pt x="5870" y="1864"/>
                    <a:pt x="5929" y="1947"/>
                    <a:pt x="5953" y="2018"/>
                  </a:cubicBezTo>
                  <a:lnTo>
                    <a:pt x="7442" y="5459"/>
                  </a:lnTo>
                  <a:cubicBezTo>
                    <a:pt x="7573" y="5769"/>
                    <a:pt x="7632" y="6114"/>
                    <a:pt x="7596" y="6447"/>
                  </a:cubicBezTo>
                  <a:cubicBezTo>
                    <a:pt x="7573" y="6543"/>
                    <a:pt x="7656" y="6626"/>
                    <a:pt x="7739" y="6626"/>
                  </a:cubicBezTo>
                  <a:cubicBezTo>
                    <a:pt x="7750" y="6629"/>
                    <a:pt x="7762" y="6630"/>
                    <a:pt x="7772" y="6630"/>
                  </a:cubicBezTo>
                  <a:cubicBezTo>
                    <a:pt x="7853" y="6630"/>
                    <a:pt x="7918" y="6557"/>
                    <a:pt x="7918" y="6483"/>
                  </a:cubicBezTo>
                  <a:cubicBezTo>
                    <a:pt x="7965" y="6090"/>
                    <a:pt x="7906" y="5697"/>
                    <a:pt x="7739" y="5316"/>
                  </a:cubicBezTo>
                  <a:lnTo>
                    <a:pt x="6251" y="1887"/>
                  </a:lnTo>
                  <a:cubicBezTo>
                    <a:pt x="6180" y="1709"/>
                    <a:pt x="6025" y="1566"/>
                    <a:pt x="5846" y="1494"/>
                  </a:cubicBezTo>
                  <a:lnTo>
                    <a:pt x="6180" y="1494"/>
                  </a:lnTo>
                  <a:cubicBezTo>
                    <a:pt x="6263" y="1494"/>
                    <a:pt x="6346" y="1423"/>
                    <a:pt x="6346" y="1328"/>
                  </a:cubicBezTo>
                  <a:lnTo>
                    <a:pt x="6346" y="994"/>
                  </a:lnTo>
                  <a:cubicBezTo>
                    <a:pt x="8549" y="1328"/>
                    <a:pt x="10240" y="3221"/>
                    <a:pt x="10311" y="5495"/>
                  </a:cubicBezTo>
                  <a:lnTo>
                    <a:pt x="9930" y="5495"/>
                  </a:lnTo>
                  <a:cubicBezTo>
                    <a:pt x="9835" y="5495"/>
                    <a:pt x="9763" y="5578"/>
                    <a:pt x="9763" y="5662"/>
                  </a:cubicBezTo>
                  <a:lnTo>
                    <a:pt x="9763" y="6828"/>
                  </a:lnTo>
                  <a:cubicBezTo>
                    <a:pt x="9763" y="6912"/>
                    <a:pt x="9835" y="6983"/>
                    <a:pt x="9930" y="6983"/>
                  </a:cubicBezTo>
                  <a:lnTo>
                    <a:pt x="11085" y="6983"/>
                  </a:lnTo>
                  <a:cubicBezTo>
                    <a:pt x="11180" y="6983"/>
                    <a:pt x="11252" y="6912"/>
                    <a:pt x="11252" y="6828"/>
                  </a:cubicBezTo>
                  <a:lnTo>
                    <a:pt x="11252" y="5662"/>
                  </a:lnTo>
                  <a:cubicBezTo>
                    <a:pt x="11287" y="5554"/>
                    <a:pt x="11204" y="5483"/>
                    <a:pt x="11121" y="5483"/>
                  </a:cubicBezTo>
                  <a:lnTo>
                    <a:pt x="10692" y="5483"/>
                  </a:lnTo>
                  <a:cubicBezTo>
                    <a:pt x="10656" y="4185"/>
                    <a:pt x="10132" y="2983"/>
                    <a:pt x="9216" y="2054"/>
                  </a:cubicBezTo>
                  <a:cubicBezTo>
                    <a:pt x="8704" y="1554"/>
                    <a:pt x="8108" y="1161"/>
                    <a:pt x="7453" y="911"/>
                  </a:cubicBezTo>
                  <a:lnTo>
                    <a:pt x="9120" y="911"/>
                  </a:lnTo>
                  <a:cubicBezTo>
                    <a:pt x="9204" y="1244"/>
                    <a:pt x="9501" y="1483"/>
                    <a:pt x="9835" y="1483"/>
                  </a:cubicBezTo>
                  <a:cubicBezTo>
                    <a:pt x="10240" y="1483"/>
                    <a:pt x="10585" y="1149"/>
                    <a:pt x="10585" y="732"/>
                  </a:cubicBezTo>
                  <a:cubicBezTo>
                    <a:pt x="10585" y="447"/>
                    <a:pt x="10418" y="197"/>
                    <a:pt x="10180" y="78"/>
                  </a:cubicBezTo>
                  <a:cubicBezTo>
                    <a:pt x="10155" y="63"/>
                    <a:pt x="10128" y="56"/>
                    <a:pt x="10102" y="56"/>
                  </a:cubicBezTo>
                  <a:cubicBezTo>
                    <a:pt x="10043" y="56"/>
                    <a:pt x="9987" y="91"/>
                    <a:pt x="9954" y="149"/>
                  </a:cubicBezTo>
                  <a:cubicBezTo>
                    <a:pt x="9918" y="244"/>
                    <a:pt x="9942" y="328"/>
                    <a:pt x="10037" y="375"/>
                  </a:cubicBezTo>
                  <a:cubicBezTo>
                    <a:pt x="10168" y="447"/>
                    <a:pt x="10251" y="590"/>
                    <a:pt x="10251" y="732"/>
                  </a:cubicBezTo>
                  <a:cubicBezTo>
                    <a:pt x="10251" y="959"/>
                    <a:pt x="10073" y="1137"/>
                    <a:pt x="9859" y="1137"/>
                  </a:cubicBezTo>
                  <a:cubicBezTo>
                    <a:pt x="9632" y="1137"/>
                    <a:pt x="9454" y="959"/>
                    <a:pt x="9454" y="732"/>
                  </a:cubicBezTo>
                  <a:cubicBezTo>
                    <a:pt x="9454" y="613"/>
                    <a:pt x="9489" y="506"/>
                    <a:pt x="9585" y="435"/>
                  </a:cubicBezTo>
                  <a:cubicBezTo>
                    <a:pt x="9656" y="375"/>
                    <a:pt x="9656" y="268"/>
                    <a:pt x="9597" y="197"/>
                  </a:cubicBezTo>
                  <a:cubicBezTo>
                    <a:pt x="9565" y="159"/>
                    <a:pt x="9521" y="141"/>
                    <a:pt x="9476" y="141"/>
                  </a:cubicBezTo>
                  <a:cubicBezTo>
                    <a:pt x="9435" y="141"/>
                    <a:pt x="9393" y="156"/>
                    <a:pt x="9358" y="185"/>
                  </a:cubicBezTo>
                  <a:cubicBezTo>
                    <a:pt x="9239" y="292"/>
                    <a:pt x="9168" y="423"/>
                    <a:pt x="9120" y="566"/>
                  </a:cubicBezTo>
                  <a:lnTo>
                    <a:pt x="6370" y="566"/>
                  </a:lnTo>
                  <a:lnTo>
                    <a:pt x="6370" y="173"/>
                  </a:lnTo>
                  <a:cubicBezTo>
                    <a:pt x="6370" y="78"/>
                    <a:pt x="6299" y="6"/>
                    <a:pt x="6203" y="6"/>
                  </a:cubicBezTo>
                  <a:lnTo>
                    <a:pt x="5072" y="6"/>
                  </a:lnTo>
                  <a:cubicBezTo>
                    <a:pt x="4989" y="6"/>
                    <a:pt x="4906" y="78"/>
                    <a:pt x="4906" y="173"/>
                  </a:cubicBezTo>
                  <a:lnTo>
                    <a:pt x="4906" y="566"/>
                  </a:lnTo>
                  <a:lnTo>
                    <a:pt x="2155" y="566"/>
                  </a:lnTo>
                  <a:cubicBezTo>
                    <a:pt x="2077" y="214"/>
                    <a:pt x="1767" y="0"/>
                    <a:pt x="1442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C00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43C7CFA-D33F-DE05-071F-B1A6502C2D45}"/>
                </a:ext>
              </a:extLst>
            </p:cNvPr>
            <p:cNvSpPr txBox="1"/>
            <p:nvPr/>
          </p:nvSpPr>
          <p:spPr>
            <a:xfrm>
              <a:off x="9158683" y="2425257"/>
              <a:ext cx="30774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FFC000"/>
                  </a:solidFill>
                </a:rPr>
                <a:t>Peer Learning in Small Groups</a:t>
              </a:r>
              <a:endParaRPr lang="LID4096" dirty="0">
                <a:solidFill>
                  <a:srgbClr val="FFC000"/>
                </a:solidFill>
                <a:latin typeface="+mj-lt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603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-0.19388 0.2212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01" y="1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7740</TotalTime>
  <Words>501</Words>
  <Application>Microsoft Office PowerPoint</Application>
  <PresentationFormat>Widescreen</PresentationFormat>
  <Paragraphs>210</Paragraphs>
  <Slides>25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Aptos</vt:lpstr>
      <vt:lpstr>Aptos Display</vt:lpstr>
      <vt:lpstr>Arial</vt:lpstr>
      <vt:lpstr>Quattrocento Sans</vt:lpstr>
      <vt:lpstr>Tahoma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Yael Fisher</dc:creator>
  <cp:lastModifiedBy>Yael Fisher</cp:lastModifiedBy>
  <cp:revision>44</cp:revision>
  <dcterms:created xsi:type="dcterms:W3CDTF">2025-04-27T09:17:41Z</dcterms:created>
  <dcterms:modified xsi:type="dcterms:W3CDTF">2025-05-27T07:18:47Z</dcterms:modified>
</cp:coreProperties>
</file>