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722" r:id="rId2"/>
    <p:sldMasterId id="2147483668" r:id="rId3"/>
    <p:sldMasterId id="2147483674" r:id="rId4"/>
    <p:sldMasterId id="2147483648" r:id="rId5"/>
    <p:sldMasterId id="2147483684" r:id="rId6"/>
    <p:sldMasterId id="2147483697" r:id="rId7"/>
  </p:sldMasterIdLst>
  <p:notesMasterIdLst>
    <p:notesMasterId r:id="rId26"/>
  </p:notesMasterIdLst>
  <p:handoutMasterIdLst>
    <p:handoutMasterId r:id="rId27"/>
  </p:handoutMasterIdLst>
  <p:sldIdLst>
    <p:sldId id="424" r:id="rId8"/>
    <p:sldId id="456" r:id="rId9"/>
    <p:sldId id="398" r:id="rId10"/>
    <p:sldId id="399" r:id="rId11"/>
    <p:sldId id="405" r:id="rId12"/>
    <p:sldId id="406" r:id="rId13"/>
    <p:sldId id="450" r:id="rId14"/>
    <p:sldId id="451" r:id="rId15"/>
    <p:sldId id="410" r:id="rId16"/>
    <p:sldId id="432" r:id="rId17"/>
    <p:sldId id="408" r:id="rId18"/>
    <p:sldId id="455" r:id="rId19"/>
    <p:sldId id="400" r:id="rId20"/>
    <p:sldId id="458" r:id="rId21"/>
    <p:sldId id="459" r:id="rId22"/>
    <p:sldId id="460" r:id="rId23"/>
    <p:sldId id="452" r:id="rId24"/>
    <p:sldId id="356" r:id="rId25"/>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52BE7C1-3DE9-264E-A395-100D25DF5F24}">
          <p14:sldIdLst>
            <p14:sldId id="424"/>
            <p14:sldId id="456"/>
            <p14:sldId id="398"/>
            <p14:sldId id="399"/>
            <p14:sldId id="405"/>
            <p14:sldId id="406"/>
            <p14:sldId id="450"/>
            <p14:sldId id="451"/>
            <p14:sldId id="410"/>
            <p14:sldId id="432"/>
            <p14:sldId id="408"/>
            <p14:sldId id="455"/>
            <p14:sldId id="400"/>
            <p14:sldId id="458"/>
            <p14:sldId id="459"/>
            <p14:sldId id="460"/>
            <p14:sldId id="452"/>
            <p14:sldId id="356"/>
          </p14:sldIdLst>
        </p14:section>
      </p14:sectionLst>
    </p:ext>
    <p:ext uri="{EFAFB233-063F-42B5-8137-9DF3F51BA10A}">
      <p15:sldGuideLst xmlns:p15="http://schemas.microsoft.com/office/powerpoint/2012/main">
        <p15:guide id="1" orient="horz" pos="2164" userDrawn="1">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F5"/>
    <a:srgbClr val="D9EAFA"/>
    <a:srgbClr val="21518E"/>
    <a:srgbClr val="98C6EA"/>
    <a:srgbClr val="D8EAFB"/>
    <a:srgbClr val="DEE5EE"/>
    <a:srgbClr val="005293"/>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5A34A-4FD2-4914-865F-BF4B0CC73D2A}" v="175" dt="2025-05-28T15:19:50.730"/>
  </p1510:revLst>
</p1510:revInfo>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4" autoAdjust="0"/>
  </p:normalViewPr>
  <p:slideViewPr>
    <p:cSldViewPr snapToGrid="0">
      <p:cViewPr varScale="1">
        <p:scale>
          <a:sx n="116" d="100"/>
          <a:sy n="116" d="100"/>
        </p:scale>
        <p:origin x="67" y="274"/>
      </p:cViewPr>
      <p:guideLst>
        <p:guide orient="horz" pos="2164"/>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hith Tadepalli" userId="19eb46d4-1046-4e79-b9bb-0a9e5e975e1f" providerId="ADAL" clId="{71B5A34A-4FD2-4914-865F-BF4B0CC73D2A}"/>
    <pc:docChg chg="undo redo custSel addSld delSld modSld sldOrd modSection">
      <pc:chgData name="Sahith Tadepalli" userId="19eb46d4-1046-4e79-b9bb-0a9e5e975e1f" providerId="ADAL" clId="{71B5A34A-4FD2-4914-865F-BF4B0CC73D2A}" dt="2025-05-28T16:54:09.513" v="3904" actId="20577"/>
      <pc:docMkLst>
        <pc:docMk/>
      </pc:docMkLst>
      <pc:sldChg chg="addSp delSp modSp mod modNotesTx">
        <pc:chgData name="Sahith Tadepalli" userId="19eb46d4-1046-4e79-b9bb-0a9e5e975e1f" providerId="ADAL" clId="{71B5A34A-4FD2-4914-865F-BF4B0CC73D2A}" dt="2025-05-28T15:48:31.834" v="3879" actId="20577"/>
        <pc:sldMkLst>
          <pc:docMk/>
          <pc:sldMk cId="0" sldId="356"/>
        </pc:sldMkLst>
        <pc:spChg chg="add mod">
          <ac:chgData name="Sahith Tadepalli" userId="19eb46d4-1046-4e79-b9bb-0a9e5e975e1f" providerId="ADAL" clId="{71B5A34A-4FD2-4914-865F-BF4B0CC73D2A}" dt="2025-05-21T20:09:21.919" v="1472" actId="207"/>
          <ac:spMkLst>
            <pc:docMk/>
            <pc:sldMk cId="0" sldId="356"/>
            <ac:spMk id="5" creationId="{C3B106E6-30E9-D3B8-18B7-A34428888549}"/>
          </ac:spMkLst>
        </pc:spChg>
        <pc:spChg chg="mod">
          <ac:chgData name="Sahith Tadepalli" userId="19eb46d4-1046-4e79-b9bb-0a9e5e975e1f" providerId="ADAL" clId="{71B5A34A-4FD2-4914-865F-BF4B0CC73D2A}" dt="2025-05-21T21:50:14.173" v="2081" actId="20577"/>
          <ac:spMkLst>
            <pc:docMk/>
            <pc:sldMk cId="0" sldId="356"/>
            <ac:spMk id="10" creationId="{00000000-0000-0000-0000-000000000000}"/>
          </ac:spMkLst>
        </pc:spChg>
      </pc:sldChg>
      <pc:sldChg chg="addSp delSp modSp mod modNotesTx">
        <pc:chgData name="Sahith Tadepalli" userId="19eb46d4-1046-4e79-b9bb-0a9e5e975e1f" providerId="ADAL" clId="{71B5A34A-4FD2-4914-865F-BF4B0CC73D2A}" dt="2025-05-28T15:18:37.680" v="3365" actId="20577"/>
        <pc:sldMkLst>
          <pc:docMk/>
          <pc:sldMk cId="1666372032" sldId="398"/>
        </pc:sldMkLst>
        <pc:spChg chg="mod">
          <ac:chgData name="Sahith Tadepalli" userId="19eb46d4-1046-4e79-b9bb-0a9e5e975e1f" providerId="ADAL" clId="{71B5A34A-4FD2-4914-865F-BF4B0CC73D2A}" dt="2025-05-21T17:27:25.272" v="216" actId="1076"/>
          <ac:spMkLst>
            <pc:docMk/>
            <pc:sldMk cId="1666372032" sldId="398"/>
            <ac:spMk id="3" creationId="{BB2C971F-9237-FE6A-6EFC-DA1A5F4ADEB8}"/>
          </ac:spMkLst>
        </pc:spChg>
        <pc:spChg chg="add mod">
          <ac:chgData name="Sahith Tadepalli" userId="19eb46d4-1046-4e79-b9bb-0a9e5e975e1f" providerId="ADAL" clId="{71B5A34A-4FD2-4914-865F-BF4B0CC73D2A}" dt="2025-05-21T19:42:50.400" v="844" actId="404"/>
          <ac:spMkLst>
            <pc:docMk/>
            <pc:sldMk cId="1666372032" sldId="398"/>
            <ac:spMk id="6" creationId="{E1654D64-1BAE-0373-F8B9-67682417304D}"/>
          </ac:spMkLst>
        </pc:spChg>
        <pc:spChg chg="mod">
          <ac:chgData name="Sahith Tadepalli" userId="19eb46d4-1046-4e79-b9bb-0a9e5e975e1f" providerId="ADAL" clId="{71B5A34A-4FD2-4914-865F-BF4B0CC73D2A}" dt="2025-05-21T21:35:51.622" v="1808" actId="20577"/>
          <ac:spMkLst>
            <pc:docMk/>
            <pc:sldMk cId="1666372032" sldId="398"/>
            <ac:spMk id="8" creationId="{710B4D7B-C44C-DC57-D501-04DE164397A2}"/>
          </ac:spMkLst>
        </pc:spChg>
        <pc:spChg chg="mod">
          <ac:chgData name="Sahith Tadepalli" userId="19eb46d4-1046-4e79-b9bb-0a9e5e975e1f" providerId="ADAL" clId="{71B5A34A-4FD2-4914-865F-BF4B0CC73D2A}" dt="2025-05-21T21:36:17.922" v="1817" actId="1076"/>
          <ac:spMkLst>
            <pc:docMk/>
            <pc:sldMk cId="1666372032" sldId="398"/>
            <ac:spMk id="9" creationId="{BA16507D-CD7E-858A-92FA-E5F8B262760C}"/>
          </ac:spMkLst>
        </pc:spChg>
        <pc:spChg chg="add mod">
          <ac:chgData name="Sahith Tadepalli" userId="19eb46d4-1046-4e79-b9bb-0a9e5e975e1f" providerId="ADAL" clId="{71B5A34A-4FD2-4914-865F-BF4B0CC73D2A}" dt="2025-05-21T19:58:39.990" v="1234"/>
          <ac:spMkLst>
            <pc:docMk/>
            <pc:sldMk cId="1666372032" sldId="398"/>
            <ac:spMk id="10" creationId="{1428D42B-08C0-2389-BB23-0B96CC979AD2}"/>
          </ac:spMkLst>
        </pc:spChg>
        <pc:spChg chg="add mod">
          <ac:chgData name="Sahith Tadepalli" userId="19eb46d4-1046-4e79-b9bb-0a9e5e975e1f" providerId="ADAL" clId="{71B5A34A-4FD2-4914-865F-BF4B0CC73D2A}" dt="2025-05-21T20:04:53.169" v="1356" actId="207"/>
          <ac:spMkLst>
            <pc:docMk/>
            <pc:sldMk cId="1666372032" sldId="398"/>
            <ac:spMk id="11" creationId="{5EED9D6B-6B89-DCDC-35E5-AE3EF9DA1481}"/>
          </ac:spMkLst>
        </pc:spChg>
      </pc:sldChg>
      <pc:sldChg chg="addSp delSp modSp add del mod modNotesTx">
        <pc:chgData name="Sahith Tadepalli" userId="19eb46d4-1046-4e79-b9bb-0a9e5e975e1f" providerId="ADAL" clId="{71B5A34A-4FD2-4914-865F-BF4B0CC73D2A}" dt="2025-05-28T15:18:40.002" v="3366" actId="20577"/>
        <pc:sldMkLst>
          <pc:docMk/>
          <pc:sldMk cId="826833878" sldId="399"/>
        </pc:sldMkLst>
        <pc:spChg chg="mod">
          <ac:chgData name="Sahith Tadepalli" userId="19eb46d4-1046-4e79-b9bb-0a9e5e975e1f" providerId="ADAL" clId="{71B5A34A-4FD2-4914-865F-BF4B0CC73D2A}" dt="2025-05-21T17:28:54.977" v="239" actId="14100"/>
          <ac:spMkLst>
            <pc:docMk/>
            <pc:sldMk cId="826833878" sldId="399"/>
            <ac:spMk id="2" creationId="{255E11BD-528C-C1E7-33B1-0B3428F967DA}"/>
          </ac:spMkLst>
        </pc:spChg>
        <pc:spChg chg="mod">
          <ac:chgData name="Sahith Tadepalli" userId="19eb46d4-1046-4e79-b9bb-0a9e5e975e1f" providerId="ADAL" clId="{71B5A34A-4FD2-4914-865F-BF4B0CC73D2A}" dt="2025-05-21T17:28:11.795" v="228" actId="1076"/>
          <ac:spMkLst>
            <pc:docMk/>
            <pc:sldMk cId="826833878" sldId="399"/>
            <ac:spMk id="4" creationId="{851A0F97-D236-8870-F51E-7607E1F18BF4}"/>
          </ac:spMkLst>
        </pc:spChg>
        <pc:spChg chg="mod">
          <ac:chgData name="Sahith Tadepalli" userId="19eb46d4-1046-4e79-b9bb-0a9e5e975e1f" providerId="ADAL" clId="{71B5A34A-4FD2-4914-865F-BF4B0CC73D2A}" dt="2025-05-21T17:38:29.021" v="314" actId="14100"/>
          <ac:spMkLst>
            <pc:docMk/>
            <pc:sldMk cId="826833878" sldId="399"/>
            <ac:spMk id="5" creationId="{D86E350E-A27F-91E0-C951-46A9A86A5FB5}"/>
          </ac:spMkLst>
        </pc:spChg>
        <pc:spChg chg="mod">
          <ac:chgData name="Sahith Tadepalli" userId="19eb46d4-1046-4e79-b9bb-0a9e5e975e1f" providerId="ADAL" clId="{71B5A34A-4FD2-4914-865F-BF4B0CC73D2A}" dt="2025-05-21T17:30:07.745" v="252" actId="403"/>
          <ac:spMkLst>
            <pc:docMk/>
            <pc:sldMk cId="826833878" sldId="399"/>
            <ac:spMk id="6" creationId="{EEF5F6EC-E7CB-27D7-D28F-E5CD588E6776}"/>
          </ac:spMkLst>
        </pc:spChg>
        <pc:spChg chg="mod">
          <ac:chgData name="Sahith Tadepalli" userId="19eb46d4-1046-4e79-b9bb-0a9e5e975e1f" providerId="ADAL" clId="{71B5A34A-4FD2-4914-865F-BF4B0CC73D2A}" dt="2025-05-21T17:28:39.957" v="234" actId="14100"/>
          <ac:spMkLst>
            <pc:docMk/>
            <pc:sldMk cId="826833878" sldId="399"/>
            <ac:spMk id="7" creationId="{67CF1D52-4572-2726-8A40-E36C47AF0252}"/>
          </ac:spMkLst>
        </pc:spChg>
        <pc:spChg chg="add mod">
          <ac:chgData name="Sahith Tadepalli" userId="19eb46d4-1046-4e79-b9bb-0a9e5e975e1f" providerId="ADAL" clId="{71B5A34A-4FD2-4914-865F-BF4B0CC73D2A}" dt="2025-05-21T17:27:59.770" v="226"/>
          <ac:spMkLst>
            <pc:docMk/>
            <pc:sldMk cId="826833878" sldId="399"/>
            <ac:spMk id="11" creationId="{F6D84740-2FBD-C2F0-8110-9FFF04CBCAB7}"/>
          </ac:spMkLst>
        </pc:spChg>
        <pc:spChg chg="add mod">
          <ac:chgData name="Sahith Tadepalli" userId="19eb46d4-1046-4e79-b9bb-0a9e5e975e1f" providerId="ADAL" clId="{71B5A34A-4FD2-4914-865F-BF4B0CC73D2A}" dt="2025-05-21T19:43:04.093" v="849" actId="404"/>
          <ac:spMkLst>
            <pc:docMk/>
            <pc:sldMk cId="826833878" sldId="399"/>
            <ac:spMk id="12" creationId="{262ED203-ADA2-7FD4-4B92-2D95DFFA5400}"/>
          </ac:spMkLst>
        </pc:spChg>
        <pc:spChg chg="add mod">
          <ac:chgData name="Sahith Tadepalli" userId="19eb46d4-1046-4e79-b9bb-0a9e5e975e1f" providerId="ADAL" clId="{71B5A34A-4FD2-4914-865F-BF4B0CC73D2A}" dt="2025-05-21T19:58:59.624" v="1236"/>
          <ac:spMkLst>
            <pc:docMk/>
            <pc:sldMk cId="826833878" sldId="399"/>
            <ac:spMk id="13" creationId="{A6EC475E-4EE3-131A-720F-834BDB2A837A}"/>
          </ac:spMkLst>
        </pc:spChg>
        <pc:spChg chg="add mod">
          <ac:chgData name="Sahith Tadepalli" userId="19eb46d4-1046-4e79-b9bb-0a9e5e975e1f" providerId="ADAL" clId="{71B5A34A-4FD2-4914-865F-BF4B0CC73D2A}" dt="2025-05-21T20:04:56.900" v="1357" actId="207"/>
          <ac:spMkLst>
            <pc:docMk/>
            <pc:sldMk cId="826833878" sldId="399"/>
            <ac:spMk id="14" creationId="{15EE1171-7B95-6AD7-CD25-90F68AE3CADE}"/>
          </ac:spMkLst>
        </pc:spChg>
      </pc:sldChg>
      <pc:sldChg chg="addSp delSp modSp add mod modNotesTx">
        <pc:chgData name="Sahith Tadepalli" userId="19eb46d4-1046-4e79-b9bb-0a9e5e975e1f" providerId="ADAL" clId="{71B5A34A-4FD2-4914-865F-BF4B0CC73D2A}" dt="2025-05-28T15:19:21.454" v="3387" actId="20577"/>
        <pc:sldMkLst>
          <pc:docMk/>
          <pc:sldMk cId="4069813475" sldId="400"/>
        </pc:sldMkLst>
        <pc:spChg chg="add mod">
          <ac:chgData name="Sahith Tadepalli" userId="19eb46d4-1046-4e79-b9bb-0a9e5e975e1f" providerId="ADAL" clId="{71B5A34A-4FD2-4914-865F-BF4B0CC73D2A}" dt="2025-05-21T18:20:56.626" v="553"/>
          <ac:spMkLst>
            <pc:docMk/>
            <pc:sldMk cId="4069813475" sldId="400"/>
            <ac:spMk id="28" creationId="{F6858383-27B8-F171-D82E-A5860622D206}"/>
          </ac:spMkLst>
        </pc:spChg>
        <pc:spChg chg="add mod">
          <ac:chgData name="Sahith Tadepalli" userId="19eb46d4-1046-4e79-b9bb-0a9e5e975e1f" providerId="ADAL" clId="{71B5A34A-4FD2-4914-865F-BF4B0CC73D2A}" dt="2025-05-21T18:22:15.276" v="569" actId="1076"/>
          <ac:spMkLst>
            <pc:docMk/>
            <pc:sldMk cId="4069813475" sldId="400"/>
            <ac:spMk id="29" creationId="{4E486CFF-D4EA-8E32-011E-C7945C80636A}"/>
          </ac:spMkLst>
        </pc:spChg>
        <pc:spChg chg="add mod">
          <ac:chgData name="Sahith Tadepalli" userId="19eb46d4-1046-4e79-b9bb-0a9e5e975e1f" providerId="ADAL" clId="{71B5A34A-4FD2-4914-865F-BF4B0CC73D2A}" dt="2025-05-21T18:22:33.127" v="574" actId="1076"/>
          <ac:spMkLst>
            <pc:docMk/>
            <pc:sldMk cId="4069813475" sldId="400"/>
            <ac:spMk id="30" creationId="{D80A6246-045E-69A8-D233-DE675254E078}"/>
          </ac:spMkLst>
        </pc:spChg>
        <pc:spChg chg="add mod">
          <ac:chgData name="Sahith Tadepalli" userId="19eb46d4-1046-4e79-b9bb-0a9e5e975e1f" providerId="ADAL" clId="{71B5A34A-4FD2-4914-865F-BF4B0CC73D2A}" dt="2025-05-21T21:25:27.639" v="1717" actId="20577"/>
          <ac:spMkLst>
            <pc:docMk/>
            <pc:sldMk cId="4069813475" sldId="400"/>
            <ac:spMk id="31" creationId="{AC605B32-3944-AC01-5014-596A9F1043FD}"/>
          </ac:spMkLst>
        </pc:spChg>
        <pc:spChg chg="add mod">
          <ac:chgData name="Sahith Tadepalli" userId="19eb46d4-1046-4e79-b9bb-0a9e5e975e1f" providerId="ADAL" clId="{71B5A34A-4FD2-4914-865F-BF4B0CC73D2A}" dt="2025-05-21T18:22:50.964" v="577" actId="1076"/>
          <ac:spMkLst>
            <pc:docMk/>
            <pc:sldMk cId="4069813475" sldId="400"/>
            <ac:spMk id="37" creationId="{0A505DD6-40A1-8AD7-EB7E-D9CBB1365878}"/>
          </ac:spMkLst>
        </pc:spChg>
        <pc:spChg chg="add mod">
          <ac:chgData name="Sahith Tadepalli" userId="19eb46d4-1046-4e79-b9bb-0a9e5e975e1f" providerId="ADAL" clId="{71B5A34A-4FD2-4914-865F-BF4B0CC73D2A}" dt="2025-05-21T19:44:42.610" v="898" actId="403"/>
          <ac:spMkLst>
            <pc:docMk/>
            <pc:sldMk cId="4069813475" sldId="400"/>
            <ac:spMk id="38" creationId="{DC3B9D50-9DB1-7706-2FC8-9349F846763F}"/>
          </ac:spMkLst>
        </pc:spChg>
        <pc:spChg chg="add mod">
          <ac:chgData name="Sahith Tadepalli" userId="19eb46d4-1046-4e79-b9bb-0a9e5e975e1f" providerId="ADAL" clId="{71B5A34A-4FD2-4914-865F-BF4B0CC73D2A}" dt="2025-05-21T19:59:17.444" v="1245"/>
          <ac:spMkLst>
            <pc:docMk/>
            <pc:sldMk cId="4069813475" sldId="400"/>
            <ac:spMk id="39" creationId="{46670943-E887-F8AD-E31E-278D0D2FCC2F}"/>
          </ac:spMkLst>
        </pc:spChg>
        <pc:spChg chg="add mod">
          <ac:chgData name="Sahith Tadepalli" userId="19eb46d4-1046-4e79-b9bb-0a9e5e975e1f" providerId="ADAL" clId="{71B5A34A-4FD2-4914-865F-BF4B0CC73D2A}" dt="2025-05-21T20:05:22.089" v="1366"/>
          <ac:spMkLst>
            <pc:docMk/>
            <pc:sldMk cId="4069813475" sldId="400"/>
            <ac:spMk id="41" creationId="{EC7F1776-A86E-3F48-D34A-2CF48DD70838}"/>
          </ac:spMkLst>
        </pc:spChg>
        <pc:spChg chg="add mod">
          <ac:chgData name="Sahith Tadepalli" userId="19eb46d4-1046-4e79-b9bb-0a9e5e975e1f" providerId="ADAL" clId="{71B5A34A-4FD2-4914-865F-BF4B0CC73D2A}" dt="2025-05-21T21:27:15.783" v="1746" actId="1076"/>
          <ac:spMkLst>
            <pc:docMk/>
            <pc:sldMk cId="4069813475" sldId="400"/>
            <ac:spMk id="44" creationId="{9BD389F5-ACC6-E252-E857-3B9013F23213}"/>
          </ac:spMkLst>
        </pc:spChg>
        <pc:picChg chg="add mod">
          <ac:chgData name="Sahith Tadepalli" userId="19eb46d4-1046-4e79-b9bb-0a9e5e975e1f" providerId="ADAL" clId="{71B5A34A-4FD2-4914-865F-BF4B0CC73D2A}" dt="2025-05-21T18:22:30.597" v="573" actId="1076"/>
          <ac:picMkLst>
            <pc:docMk/>
            <pc:sldMk cId="4069813475" sldId="400"/>
            <ac:picMk id="32" creationId="{E0636EC4-8F1B-AC53-1B42-2A8716AE92D7}"/>
          </ac:picMkLst>
        </pc:picChg>
      </pc:sldChg>
      <pc:sldChg chg="addSp delSp modSp add mod modNotesTx">
        <pc:chgData name="Sahith Tadepalli" userId="19eb46d4-1046-4e79-b9bb-0a9e5e975e1f" providerId="ADAL" clId="{71B5A34A-4FD2-4914-865F-BF4B0CC73D2A}" dt="2025-05-28T14:03:01.417" v="2437" actId="20577"/>
        <pc:sldMkLst>
          <pc:docMk/>
          <pc:sldMk cId="3637283877" sldId="405"/>
        </pc:sldMkLst>
        <pc:spChg chg="mod">
          <ac:chgData name="Sahith Tadepalli" userId="19eb46d4-1046-4e79-b9bb-0a9e5e975e1f" providerId="ADAL" clId="{71B5A34A-4FD2-4914-865F-BF4B0CC73D2A}" dt="2025-05-21T17:31:56.940" v="260" actId="403"/>
          <ac:spMkLst>
            <pc:docMk/>
            <pc:sldMk cId="3637283877" sldId="405"/>
            <ac:spMk id="2" creationId="{69569F36-488C-3F96-15B8-E4DD634798E0}"/>
          </ac:spMkLst>
        </pc:spChg>
        <pc:spChg chg="mod">
          <ac:chgData name="Sahith Tadepalli" userId="19eb46d4-1046-4e79-b9bb-0a9e5e975e1f" providerId="ADAL" clId="{71B5A34A-4FD2-4914-865F-BF4B0CC73D2A}" dt="2025-05-21T17:32:44.369" v="269" actId="14100"/>
          <ac:spMkLst>
            <pc:docMk/>
            <pc:sldMk cId="3637283877" sldId="405"/>
            <ac:spMk id="4" creationId="{D030D2FD-B0D8-8317-8E33-E81D24BAE7AF}"/>
          </ac:spMkLst>
        </pc:spChg>
        <pc:spChg chg="mod">
          <ac:chgData name="Sahith Tadepalli" userId="19eb46d4-1046-4e79-b9bb-0a9e5e975e1f" providerId="ADAL" clId="{71B5A34A-4FD2-4914-865F-BF4B0CC73D2A}" dt="2025-05-21T17:32:58.772" v="271" actId="14100"/>
          <ac:spMkLst>
            <pc:docMk/>
            <pc:sldMk cId="3637283877" sldId="405"/>
            <ac:spMk id="5" creationId="{B831F54A-3068-750D-8D7C-9072FD0F1648}"/>
          </ac:spMkLst>
        </pc:spChg>
        <pc:spChg chg="add mod">
          <ac:chgData name="Sahith Tadepalli" userId="19eb46d4-1046-4e79-b9bb-0a9e5e975e1f" providerId="ADAL" clId="{71B5A34A-4FD2-4914-865F-BF4B0CC73D2A}" dt="2025-05-21T17:31:28.736" v="256"/>
          <ac:spMkLst>
            <pc:docMk/>
            <pc:sldMk cId="3637283877" sldId="405"/>
            <ac:spMk id="9" creationId="{6CD7FFD3-56B9-37A0-EDC9-84F6E034988C}"/>
          </ac:spMkLst>
        </pc:spChg>
        <pc:spChg chg="add mod">
          <ac:chgData name="Sahith Tadepalli" userId="19eb46d4-1046-4e79-b9bb-0a9e5e975e1f" providerId="ADAL" clId="{71B5A34A-4FD2-4914-865F-BF4B0CC73D2A}" dt="2025-05-21T19:43:13.295" v="854" actId="404"/>
          <ac:spMkLst>
            <pc:docMk/>
            <pc:sldMk cId="3637283877" sldId="405"/>
            <ac:spMk id="10" creationId="{87CFFF16-E1D1-4140-C2E3-082FD0200F6F}"/>
          </ac:spMkLst>
        </pc:spChg>
        <pc:spChg chg="add mod">
          <ac:chgData name="Sahith Tadepalli" userId="19eb46d4-1046-4e79-b9bb-0a9e5e975e1f" providerId="ADAL" clId="{71B5A34A-4FD2-4914-865F-BF4B0CC73D2A}" dt="2025-05-21T19:59:01.614" v="1237"/>
          <ac:spMkLst>
            <pc:docMk/>
            <pc:sldMk cId="3637283877" sldId="405"/>
            <ac:spMk id="11" creationId="{7D617202-A843-623A-F97B-BBEF25197D5D}"/>
          </ac:spMkLst>
        </pc:spChg>
        <pc:spChg chg="add mod">
          <ac:chgData name="Sahith Tadepalli" userId="19eb46d4-1046-4e79-b9bb-0a9e5e975e1f" providerId="ADAL" clId="{71B5A34A-4FD2-4914-865F-BF4B0CC73D2A}" dt="2025-05-21T20:05:01.351" v="1358" actId="207"/>
          <ac:spMkLst>
            <pc:docMk/>
            <pc:sldMk cId="3637283877" sldId="405"/>
            <ac:spMk id="12" creationId="{37581B28-C7CC-54EB-7595-7F317B5CC6C4}"/>
          </ac:spMkLst>
        </pc:spChg>
        <pc:graphicFrameChg chg="mod modGraphic">
          <ac:chgData name="Sahith Tadepalli" userId="19eb46d4-1046-4e79-b9bb-0a9e5e975e1f" providerId="ADAL" clId="{71B5A34A-4FD2-4914-865F-BF4B0CC73D2A}" dt="2025-05-21T21:43:24.264" v="2062" actId="207"/>
          <ac:graphicFrameMkLst>
            <pc:docMk/>
            <pc:sldMk cId="3637283877" sldId="405"/>
            <ac:graphicFrameMk id="8" creationId="{70AF1A30-D0D7-0076-1D29-10B044AA2A13}"/>
          </ac:graphicFrameMkLst>
        </pc:graphicFrameChg>
      </pc:sldChg>
      <pc:sldChg chg="addSp delSp modSp add mod modNotesTx">
        <pc:chgData name="Sahith Tadepalli" userId="19eb46d4-1046-4e79-b9bb-0a9e5e975e1f" providerId="ADAL" clId="{71B5A34A-4FD2-4914-865F-BF4B0CC73D2A}" dt="2025-05-28T15:18:44.093" v="3368" actId="20577"/>
        <pc:sldMkLst>
          <pc:docMk/>
          <pc:sldMk cId="3394423443" sldId="406"/>
        </pc:sldMkLst>
        <pc:spChg chg="mod">
          <ac:chgData name="Sahith Tadepalli" userId="19eb46d4-1046-4e79-b9bb-0a9e5e975e1f" providerId="ADAL" clId="{71B5A34A-4FD2-4914-865F-BF4B0CC73D2A}" dt="2025-05-21T17:35:59.891" v="307" actId="1076"/>
          <ac:spMkLst>
            <pc:docMk/>
            <pc:sldMk cId="3394423443" sldId="406"/>
            <ac:spMk id="2" creationId="{A07FFB11-806C-A0FD-9F14-2D14057B80FE}"/>
          </ac:spMkLst>
        </pc:spChg>
        <pc:spChg chg="mod">
          <ac:chgData name="Sahith Tadepalli" userId="19eb46d4-1046-4e79-b9bb-0a9e5e975e1f" providerId="ADAL" clId="{71B5A34A-4FD2-4914-865F-BF4B0CC73D2A}" dt="2025-05-21T17:38:13.161" v="313" actId="14100"/>
          <ac:spMkLst>
            <pc:docMk/>
            <pc:sldMk cId="3394423443" sldId="406"/>
            <ac:spMk id="5" creationId="{C8FD16BA-6CE0-F443-C7B8-9A933A3762D3}"/>
          </ac:spMkLst>
        </pc:spChg>
        <pc:spChg chg="mod">
          <ac:chgData name="Sahith Tadepalli" userId="19eb46d4-1046-4e79-b9bb-0a9e5e975e1f" providerId="ADAL" clId="{71B5A34A-4FD2-4914-865F-BF4B0CC73D2A}" dt="2025-05-21T18:08:27.816" v="452" actId="14100"/>
          <ac:spMkLst>
            <pc:docMk/>
            <pc:sldMk cId="3394423443" sldId="406"/>
            <ac:spMk id="6" creationId="{F1857D52-93F2-497E-7299-5EC7EA01C442}"/>
          </ac:spMkLst>
        </pc:spChg>
        <pc:spChg chg="add mod">
          <ac:chgData name="Sahith Tadepalli" userId="19eb46d4-1046-4e79-b9bb-0a9e5e975e1f" providerId="ADAL" clId="{71B5A34A-4FD2-4914-865F-BF4B0CC73D2A}" dt="2025-05-21T17:35:34.978" v="300"/>
          <ac:spMkLst>
            <pc:docMk/>
            <pc:sldMk cId="3394423443" sldId="406"/>
            <ac:spMk id="9" creationId="{B4E0AE27-FEE5-2C60-DC1A-24EEF9804194}"/>
          </ac:spMkLst>
        </pc:spChg>
        <pc:spChg chg="add mod">
          <ac:chgData name="Sahith Tadepalli" userId="19eb46d4-1046-4e79-b9bb-0a9e5e975e1f" providerId="ADAL" clId="{71B5A34A-4FD2-4914-865F-BF4B0CC73D2A}" dt="2025-05-21T19:43:20.738" v="861" actId="403"/>
          <ac:spMkLst>
            <pc:docMk/>
            <pc:sldMk cId="3394423443" sldId="406"/>
            <ac:spMk id="12" creationId="{C6E1510F-76F5-9B34-8BFA-F97CEEDC58CC}"/>
          </ac:spMkLst>
        </pc:spChg>
        <pc:spChg chg="add mod">
          <ac:chgData name="Sahith Tadepalli" userId="19eb46d4-1046-4e79-b9bb-0a9e5e975e1f" providerId="ADAL" clId="{71B5A34A-4FD2-4914-865F-BF4B0CC73D2A}" dt="2025-05-21T19:59:04.022" v="1238"/>
          <ac:spMkLst>
            <pc:docMk/>
            <pc:sldMk cId="3394423443" sldId="406"/>
            <ac:spMk id="13" creationId="{92A42391-71D1-9D4D-43E7-A4FB646CA053}"/>
          </ac:spMkLst>
        </pc:spChg>
        <pc:spChg chg="add mod">
          <ac:chgData name="Sahith Tadepalli" userId="19eb46d4-1046-4e79-b9bb-0a9e5e975e1f" providerId="ADAL" clId="{71B5A34A-4FD2-4914-865F-BF4B0CC73D2A}" dt="2025-05-21T20:05:11.571" v="1359"/>
          <ac:spMkLst>
            <pc:docMk/>
            <pc:sldMk cId="3394423443" sldId="406"/>
            <ac:spMk id="15" creationId="{224AA932-D1C3-9666-832E-1D562845AEEB}"/>
          </ac:spMkLst>
        </pc:spChg>
        <pc:picChg chg="mod">
          <ac:chgData name="Sahith Tadepalli" userId="19eb46d4-1046-4e79-b9bb-0a9e5e975e1f" providerId="ADAL" clId="{71B5A34A-4FD2-4914-865F-BF4B0CC73D2A}" dt="2025-05-21T17:36:07.216" v="309" actId="14100"/>
          <ac:picMkLst>
            <pc:docMk/>
            <pc:sldMk cId="3394423443" sldId="406"/>
            <ac:picMk id="4" creationId="{626E638F-5F86-E44D-2AC7-CDDB47A153C3}"/>
          </ac:picMkLst>
        </pc:picChg>
      </pc:sldChg>
      <pc:sldChg chg="addSp delSp modSp add mod modNotesTx">
        <pc:chgData name="Sahith Tadepalli" userId="19eb46d4-1046-4e79-b9bb-0a9e5e975e1f" providerId="ADAL" clId="{71B5A34A-4FD2-4914-865F-BF4B0CC73D2A}" dt="2025-05-28T15:19:12.702" v="3382" actId="20577"/>
        <pc:sldMkLst>
          <pc:docMk/>
          <pc:sldMk cId="2974552837" sldId="408"/>
        </pc:sldMkLst>
        <pc:spChg chg="mod">
          <ac:chgData name="Sahith Tadepalli" userId="19eb46d4-1046-4e79-b9bb-0a9e5e975e1f" providerId="ADAL" clId="{71B5A34A-4FD2-4914-865F-BF4B0CC73D2A}" dt="2025-05-21T18:17:56.155" v="489" actId="1076"/>
          <ac:spMkLst>
            <pc:docMk/>
            <pc:sldMk cId="2974552837" sldId="408"/>
            <ac:spMk id="4" creationId="{FC523465-1C88-F1EB-15DE-C077C81F4342}"/>
          </ac:spMkLst>
        </pc:spChg>
        <pc:spChg chg="add mod">
          <ac:chgData name="Sahith Tadepalli" userId="19eb46d4-1046-4e79-b9bb-0a9e5e975e1f" providerId="ADAL" clId="{71B5A34A-4FD2-4914-865F-BF4B0CC73D2A}" dt="2025-05-21T18:10:00.665" v="457"/>
          <ac:spMkLst>
            <pc:docMk/>
            <pc:sldMk cId="2974552837" sldId="408"/>
            <ac:spMk id="7" creationId="{C21C265A-EEB7-C2C8-310A-585B2E848463}"/>
          </ac:spMkLst>
        </pc:spChg>
        <pc:spChg chg="add mod">
          <ac:chgData name="Sahith Tadepalli" userId="19eb46d4-1046-4e79-b9bb-0a9e5e975e1f" providerId="ADAL" clId="{71B5A34A-4FD2-4914-865F-BF4B0CC73D2A}" dt="2025-05-21T18:17:05.790" v="480" actId="1076"/>
          <ac:spMkLst>
            <pc:docMk/>
            <pc:sldMk cId="2974552837" sldId="408"/>
            <ac:spMk id="11" creationId="{1DB6AC61-1F49-414E-A616-7AE375ED6619}"/>
          </ac:spMkLst>
        </pc:spChg>
        <pc:spChg chg="mod">
          <ac:chgData name="Sahith Tadepalli" userId="19eb46d4-1046-4e79-b9bb-0a9e5e975e1f" providerId="ADAL" clId="{71B5A34A-4FD2-4914-865F-BF4B0CC73D2A}" dt="2025-05-21T18:16:13.290" v="472" actId="1076"/>
          <ac:spMkLst>
            <pc:docMk/>
            <pc:sldMk cId="2974552837" sldId="408"/>
            <ac:spMk id="13" creationId="{EB2FB935-996E-AAF0-F109-7252B7BA8E4A}"/>
          </ac:spMkLst>
        </pc:spChg>
        <pc:spChg chg="add mod">
          <ac:chgData name="Sahith Tadepalli" userId="19eb46d4-1046-4e79-b9bb-0a9e5e975e1f" providerId="ADAL" clId="{71B5A34A-4FD2-4914-865F-BF4B0CC73D2A}" dt="2025-05-21T18:17:22.668" v="485" actId="1076"/>
          <ac:spMkLst>
            <pc:docMk/>
            <pc:sldMk cId="2974552837" sldId="408"/>
            <ac:spMk id="16" creationId="{B25471C0-08BF-CD71-B200-33401CE2BE04}"/>
          </ac:spMkLst>
        </pc:spChg>
        <pc:spChg chg="add mod">
          <ac:chgData name="Sahith Tadepalli" userId="19eb46d4-1046-4e79-b9bb-0a9e5e975e1f" providerId="ADAL" clId="{71B5A34A-4FD2-4914-865F-BF4B0CC73D2A}" dt="2025-05-21T18:16:29.904" v="476" actId="1076"/>
          <ac:spMkLst>
            <pc:docMk/>
            <pc:sldMk cId="2974552837" sldId="408"/>
            <ac:spMk id="22" creationId="{972D8460-83CE-F0D9-ACAE-11BEBF940731}"/>
          </ac:spMkLst>
        </pc:spChg>
        <pc:spChg chg="add mod">
          <ac:chgData name="Sahith Tadepalli" userId="19eb46d4-1046-4e79-b9bb-0a9e5e975e1f" providerId="ADAL" clId="{71B5A34A-4FD2-4914-865F-BF4B0CC73D2A}" dt="2025-05-21T18:12:00.943" v="470" actId="1076"/>
          <ac:spMkLst>
            <pc:docMk/>
            <pc:sldMk cId="2974552837" sldId="408"/>
            <ac:spMk id="25" creationId="{737CDB66-419F-E0DB-8641-EA444610CD54}"/>
          </ac:spMkLst>
        </pc:spChg>
        <pc:spChg chg="add mod">
          <ac:chgData name="Sahith Tadepalli" userId="19eb46d4-1046-4e79-b9bb-0a9e5e975e1f" providerId="ADAL" clId="{71B5A34A-4FD2-4914-865F-BF4B0CC73D2A}" dt="2025-05-21T18:12:00.943" v="470" actId="1076"/>
          <ac:spMkLst>
            <pc:docMk/>
            <pc:sldMk cId="2974552837" sldId="408"/>
            <ac:spMk id="26" creationId="{3B652DDF-FC58-7ABD-BC93-387A25F30816}"/>
          </ac:spMkLst>
        </pc:spChg>
        <pc:spChg chg="add mod">
          <ac:chgData name="Sahith Tadepalli" userId="19eb46d4-1046-4e79-b9bb-0a9e5e975e1f" providerId="ADAL" clId="{71B5A34A-4FD2-4914-865F-BF4B0CC73D2A}" dt="2025-05-21T18:12:00.943" v="470" actId="1076"/>
          <ac:spMkLst>
            <pc:docMk/>
            <pc:sldMk cId="2974552837" sldId="408"/>
            <ac:spMk id="28" creationId="{990E331C-317C-2B9A-9AA1-EAD678C2F5DD}"/>
          </ac:spMkLst>
        </pc:spChg>
        <pc:spChg chg="add mod">
          <ac:chgData name="Sahith Tadepalli" userId="19eb46d4-1046-4e79-b9bb-0a9e5e975e1f" providerId="ADAL" clId="{71B5A34A-4FD2-4914-865F-BF4B0CC73D2A}" dt="2025-05-21T18:12:00.943" v="470" actId="1076"/>
          <ac:spMkLst>
            <pc:docMk/>
            <pc:sldMk cId="2974552837" sldId="408"/>
            <ac:spMk id="29" creationId="{3C7F39D0-EF84-9BA1-4676-167558FCD0AC}"/>
          </ac:spMkLst>
        </pc:spChg>
        <pc:spChg chg="add mod">
          <ac:chgData name="Sahith Tadepalli" userId="19eb46d4-1046-4e79-b9bb-0a9e5e975e1f" providerId="ADAL" clId="{71B5A34A-4FD2-4914-865F-BF4B0CC73D2A}" dt="2025-05-21T18:12:00.943" v="470" actId="1076"/>
          <ac:spMkLst>
            <pc:docMk/>
            <pc:sldMk cId="2974552837" sldId="408"/>
            <ac:spMk id="30" creationId="{F008E9D7-DE2E-0AFB-20AA-BC650BA16DA9}"/>
          </ac:spMkLst>
        </pc:spChg>
        <pc:spChg chg="add mod">
          <ac:chgData name="Sahith Tadepalli" userId="19eb46d4-1046-4e79-b9bb-0a9e5e975e1f" providerId="ADAL" clId="{71B5A34A-4FD2-4914-865F-BF4B0CC73D2A}" dt="2025-05-21T18:16:52.308" v="478" actId="1076"/>
          <ac:spMkLst>
            <pc:docMk/>
            <pc:sldMk cId="2974552837" sldId="408"/>
            <ac:spMk id="31" creationId="{529FA100-7CD9-7145-38C6-18F345763B5C}"/>
          </ac:spMkLst>
        </pc:spChg>
        <pc:spChg chg="mod">
          <ac:chgData name="Sahith Tadepalli" userId="19eb46d4-1046-4e79-b9bb-0a9e5e975e1f" providerId="ADAL" clId="{71B5A34A-4FD2-4914-865F-BF4B0CC73D2A}" dt="2025-05-21T18:17:48.812" v="488" actId="1076"/>
          <ac:spMkLst>
            <pc:docMk/>
            <pc:sldMk cId="2974552837" sldId="408"/>
            <ac:spMk id="34" creationId="{23643911-0357-78CB-4F30-1097C72C6300}"/>
          </ac:spMkLst>
        </pc:spChg>
        <pc:spChg chg="add mod">
          <ac:chgData name="Sahith Tadepalli" userId="19eb46d4-1046-4e79-b9bb-0a9e5e975e1f" providerId="ADAL" clId="{71B5A34A-4FD2-4914-865F-BF4B0CC73D2A}" dt="2025-05-21T18:17:38.948" v="487" actId="1076"/>
          <ac:spMkLst>
            <pc:docMk/>
            <pc:sldMk cId="2974552837" sldId="408"/>
            <ac:spMk id="37" creationId="{989181AA-C66D-04AD-8058-9FE6B7E73E37}"/>
          </ac:spMkLst>
        </pc:spChg>
        <pc:spChg chg="mod">
          <ac:chgData name="Sahith Tadepalli" userId="19eb46d4-1046-4e79-b9bb-0a9e5e975e1f" providerId="ADAL" clId="{71B5A34A-4FD2-4914-865F-BF4B0CC73D2A}" dt="2025-05-21T18:17:00.725" v="479" actId="1076"/>
          <ac:spMkLst>
            <pc:docMk/>
            <pc:sldMk cId="2974552837" sldId="408"/>
            <ac:spMk id="43" creationId="{005A2C7C-C119-BFAE-F3C4-F706DD8971FB}"/>
          </ac:spMkLst>
        </pc:spChg>
        <pc:spChg chg="add mod">
          <ac:chgData name="Sahith Tadepalli" userId="19eb46d4-1046-4e79-b9bb-0a9e5e975e1f" providerId="ADAL" clId="{71B5A34A-4FD2-4914-865F-BF4B0CC73D2A}" dt="2025-05-21T19:44:25.971" v="890" actId="404"/>
          <ac:spMkLst>
            <pc:docMk/>
            <pc:sldMk cId="2974552837" sldId="408"/>
            <ac:spMk id="45" creationId="{C5E9C6BA-E218-5BC5-9C57-61617E5D5F74}"/>
          </ac:spMkLst>
        </pc:spChg>
        <pc:spChg chg="add mod">
          <ac:chgData name="Sahith Tadepalli" userId="19eb46d4-1046-4e79-b9bb-0a9e5e975e1f" providerId="ADAL" clId="{71B5A34A-4FD2-4914-865F-BF4B0CC73D2A}" dt="2025-05-21T19:59:13.918" v="1243"/>
          <ac:spMkLst>
            <pc:docMk/>
            <pc:sldMk cId="2974552837" sldId="408"/>
            <ac:spMk id="46" creationId="{8AF3402D-C91B-3036-E41F-84C3AC158242}"/>
          </ac:spMkLst>
        </pc:spChg>
        <pc:spChg chg="add mod">
          <ac:chgData name="Sahith Tadepalli" userId="19eb46d4-1046-4e79-b9bb-0a9e5e975e1f" providerId="ADAL" clId="{71B5A34A-4FD2-4914-865F-BF4B0CC73D2A}" dt="2025-05-21T20:05:19.075" v="1364"/>
          <ac:spMkLst>
            <pc:docMk/>
            <pc:sldMk cId="2974552837" sldId="408"/>
            <ac:spMk id="48" creationId="{77BCB8E1-B47C-AB0A-DA6B-DAC4C60999F8}"/>
          </ac:spMkLst>
        </pc:spChg>
        <pc:picChg chg="mod">
          <ac:chgData name="Sahith Tadepalli" userId="19eb46d4-1046-4e79-b9bb-0a9e5e975e1f" providerId="ADAL" clId="{71B5A34A-4FD2-4914-865F-BF4B0CC73D2A}" dt="2025-05-21T18:16:22.695" v="474" actId="1076"/>
          <ac:picMkLst>
            <pc:docMk/>
            <pc:sldMk cId="2974552837" sldId="408"/>
            <ac:picMk id="15" creationId="{0087E917-11EC-E58F-4458-D1CE718C3C3F}"/>
          </ac:picMkLst>
        </pc:picChg>
        <pc:picChg chg="mod">
          <ac:chgData name="Sahith Tadepalli" userId="19eb46d4-1046-4e79-b9bb-0a9e5e975e1f" providerId="ADAL" clId="{71B5A34A-4FD2-4914-865F-BF4B0CC73D2A}" dt="2025-05-21T18:17:31.019" v="486" actId="1076"/>
          <ac:picMkLst>
            <pc:docMk/>
            <pc:sldMk cId="2974552837" sldId="408"/>
            <ac:picMk id="18" creationId="{4F3E8ED6-8BD3-D87B-B266-72ADC7DF7A1E}"/>
          </ac:picMkLst>
        </pc:picChg>
        <pc:picChg chg="mod">
          <ac:chgData name="Sahith Tadepalli" userId="19eb46d4-1046-4e79-b9bb-0a9e5e975e1f" providerId="ADAL" clId="{71B5A34A-4FD2-4914-865F-BF4B0CC73D2A}" dt="2025-05-21T18:17:10.561" v="481" actId="1076"/>
          <ac:picMkLst>
            <pc:docMk/>
            <pc:sldMk cId="2974552837" sldId="408"/>
            <ac:picMk id="21" creationId="{E9E3F590-E97E-CAB4-F760-8BBE981E6D1C}"/>
          </ac:picMkLst>
        </pc:picChg>
        <pc:picChg chg="mod">
          <ac:chgData name="Sahith Tadepalli" userId="19eb46d4-1046-4e79-b9bb-0a9e5e975e1f" providerId="ADAL" clId="{71B5A34A-4FD2-4914-865F-BF4B0CC73D2A}" dt="2025-05-21T18:16:36.573" v="477" actId="1076"/>
          <ac:picMkLst>
            <pc:docMk/>
            <pc:sldMk cId="2974552837" sldId="408"/>
            <ac:picMk id="24" creationId="{DF21D123-C6D9-1155-440A-6D1259B09B36}"/>
          </ac:picMkLst>
        </pc:picChg>
      </pc:sldChg>
      <pc:sldChg chg="addSp delSp modSp add mod modNotesTx">
        <pc:chgData name="Sahith Tadepalli" userId="19eb46d4-1046-4e79-b9bb-0a9e5e975e1f" providerId="ADAL" clId="{71B5A34A-4FD2-4914-865F-BF4B0CC73D2A}" dt="2025-05-28T15:18:57.739" v="3375" actId="20577"/>
        <pc:sldMkLst>
          <pc:docMk/>
          <pc:sldMk cId="182281008" sldId="410"/>
        </pc:sldMkLst>
        <pc:spChg chg="add mod">
          <ac:chgData name="Sahith Tadepalli" userId="19eb46d4-1046-4e79-b9bb-0a9e5e975e1f" providerId="ADAL" clId="{71B5A34A-4FD2-4914-865F-BF4B0CC73D2A}" dt="2025-05-21T17:45:25.753" v="425"/>
          <ac:spMkLst>
            <pc:docMk/>
            <pc:sldMk cId="182281008" sldId="410"/>
            <ac:spMk id="2" creationId="{F88E23BF-698F-24C0-0823-2388DD654828}"/>
          </ac:spMkLst>
        </pc:spChg>
        <pc:spChg chg="add mod">
          <ac:chgData name="Sahith Tadepalli" userId="19eb46d4-1046-4e79-b9bb-0a9e5e975e1f" providerId="ADAL" clId="{71B5A34A-4FD2-4914-865F-BF4B0CC73D2A}" dt="2025-05-21T17:46:21.739" v="435" actId="1076"/>
          <ac:spMkLst>
            <pc:docMk/>
            <pc:sldMk cId="182281008" sldId="410"/>
            <ac:spMk id="41" creationId="{3F48DC5C-A932-5ED5-F52A-F814800EAFF6}"/>
          </ac:spMkLst>
        </pc:spChg>
        <pc:spChg chg="add mod">
          <ac:chgData name="Sahith Tadepalli" userId="19eb46d4-1046-4e79-b9bb-0a9e5e975e1f" providerId="ADAL" clId="{71B5A34A-4FD2-4914-865F-BF4B0CC73D2A}" dt="2025-05-21T17:46:21.739" v="435" actId="1076"/>
          <ac:spMkLst>
            <pc:docMk/>
            <pc:sldMk cId="182281008" sldId="410"/>
            <ac:spMk id="42" creationId="{663206B1-C9A6-4B24-712A-F6A2B6A15C8D}"/>
          </ac:spMkLst>
        </pc:spChg>
        <pc:spChg chg="add mod">
          <ac:chgData name="Sahith Tadepalli" userId="19eb46d4-1046-4e79-b9bb-0a9e5e975e1f" providerId="ADAL" clId="{71B5A34A-4FD2-4914-865F-BF4B0CC73D2A}" dt="2025-05-21T17:46:21.739" v="435" actId="1076"/>
          <ac:spMkLst>
            <pc:docMk/>
            <pc:sldMk cId="182281008" sldId="410"/>
            <ac:spMk id="43" creationId="{4D2E80C1-8C73-628E-D169-3958D0B94639}"/>
          </ac:spMkLst>
        </pc:spChg>
        <pc:spChg chg="add mod">
          <ac:chgData name="Sahith Tadepalli" userId="19eb46d4-1046-4e79-b9bb-0a9e5e975e1f" providerId="ADAL" clId="{71B5A34A-4FD2-4914-865F-BF4B0CC73D2A}" dt="2025-05-21T17:46:21.739" v="435" actId="1076"/>
          <ac:spMkLst>
            <pc:docMk/>
            <pc:sldMk cId="182281008" sldId="410"/>
            <ac:spMk id="46" creationId="{1629CB7F-A5D4-4BAB-B55F-82F0D362C92A}"/>
          </ac:spMkLst>
        </pc:spChg>
        <pc:spChg chg="add mod">
          <ac:chgData name="Sahith Tadepalli" userId="19eb46d4-1046-4e79-b9bb-0a9e5e975e1f" providerId="ADAL" clId="{71B5A34A-4FD2-4914-865F-BF4B0CC73D2A}" dt="2025-05-21T17:46:21.739" v="435" actId="1076"/>
          <ac:spMkLst>
            <pc:docMk/>
            <pc:sldMk cId="182281008" sldId="410"/>
            <ac:spMk id="47" creationId="{FA731D86-FA58-0076-3702-08EECE3A229F}"/>
          </ac:spMkLst>
        </pc:spChg>
        <pc:spChg chg="add mod">
          <ac:chgData name="Sahith Tadepalli" userId="19eb46d4-1046-4e79-b9bb-0a9e5e975e1f" providerId="ADAL" clId="{71B5A34A-4FD2-4914-865F-BF4B0CC73D2A}" dt="2025-05-21T17:46:21.739" v="435" actId="1076"/>
          <ac:spMkLst>
            <pc:docMk/>
            <pc:sldMk cId="182281008" sldId="410"/>
            <ac:spMk id="48" creationId="{31540AFE-1A98-4A43-CA3D-EE9A67FB359E}"/>
          </ac:spMkLst>
        </pc:spChg>
        <pc:spChg chg="add mod">
          <ac:chgData name="Sahith Tadepalli" userId="19eb46d4-1046-4e79-b9bb-0a9e5e975e1f" providerId="ADAL" clId="{71B5A34A-4FD2-4914-865F-BF4B0CC73D2A}" dt="2025-05-21T17:46:21.739" v="435" actId="1076"/>
          <ac:spMkLst>
            <pc:docMk/>
            <pc:sldMk cId="182281008" sldId="410"/>
            <ac:spMk id="70" creationId="{A6E71AC1-515F-B914-A037-9A0D50249C26}"/>
          </ac:spMkLst>
        </pc:spChg>
        <pc:spChg chg="add mod">
          <ac:chgData name="Sahith Tadepalli" userId="19eb46d4-1046-4e79-b9bb-0a9e5e975e1f" providerId="ADAL" clId="{71B5A34A-4FD2-4914-865F-BF4B0CC73D2A}" dt="2025-05-21T17:46:21.739" v="435" actId="1076"/>
          <ac:spMkLst>
            <pc:docMk/>
            <pc:sldMk cId="182281008" sldId="410"/>
            <ac:spMk id="71" creationId="{C93A8F32-FB75-218D-E80D-B8B04D5C07B1}"/>
          </ac:spMkLst>
        </pc:spChg>
        <pc:spChg chg="add mod">
          <ac:chgData name="Sahith Tadepalli" userId="19eb46d4-1046-4e79-b9bb-0a9e5e975e1f" providerId="ADAL" clId="{71B5A34A-4FD2-4914-865F-BF4B0CC73D2A}" dt="2025-05-21T17:46:21.739" v="435" actId="1076"/>
          <ac:spMkLst>
            <pc:docMk/>
            <pc:sldMk cId="182281008" sldId="410"/>
            <ac:spMk id="82" creationId="{A4E491D8-9697-FF10-E522-5C14AB83FA20}"/>
          </ac:spMkLst>
        </pc:spChg>
        <pc:spChg chg="add mod">
          <ac:chgData name="Sahith Tadepalli" userId="19eb46d4-1046-4e79-b9bb-0a9e5e975e1f" providerId="ADAL" clId="{71B5A34A-4FD2-4914-865F-BF4B0CC73D2A}" dt="2025-05-21T17:46:21.739" v="435" actId="1076"/>
          <ac:spMkLst>
            <pc:docMk/>
            <pc:sldMk cId="182281008" sldId="410"/>
            <ac:spMk id="83" creationId="{BC891F29-CFE0-2885-7A05-CF2707A96F2F}"/>
          </ac:spMkLst>
        </pc:spChg>
        <pc:spChg chg="add mod">
          <ac:chgData name="Sahith Tadepalli" userId="19eb46d4-1046-4e79-b9bb-0a9e5e975e1f" providerId="ADAL" clId="{71B5A34A-4FD2-4914-865F-BF4B0CC73D2A}" dt="2025-05-21T19:43:40.380" v="878" actId="404"/>
          <ac:spMkLst>
            <pc:docMk/>
            <pc:sldMk cId="182281008" sldId="410"/>
            <ac:spMk id="85" creationId="{3EC752E6-7F9F-CBB8-1B7E-5FDAC20F9608}"/>
          </ac:spMkLst>
        </pc:spChg>
        <pc:spChg chg="add mod">
          <ac:chgData name="Sahith Tadepalli" userId="19eb46d4-1046-4e79-b9bb-0a9e5e975e1f" providerId="ADAL" clId="{71B5A34A-4FD2-4914-865F-BF4B0CC73D2A}" dt="2025-05-21T19:59:10.221" v="1241"/>
          <ac:spMkLst>
            <pc:docMk/>
            <pc:sldMk cId="182281008" sldId="410"/>
            <ac:spMk id="86" creationId="{36E9C335-A8C7-8D72-871F-69325CF22759}"/>
          </ac:spMkLst>
        </pc:spChg>
        <pc:spChg chg="add mod">
          <ac:chgData name="Sahith Tadepalli" userId="19eb46d4-1046-4e79-b9bb-0a9e5e975e1f" providerId="ADAL" clId="{71B5A34A-4FD2-4914-865F-BF4B0CC73D2A}" dt="2025-05-21T20:05:16.060" v="1362"/>
          <ac:spMkLst>
            <pc:docMk/>
            <pc:sldMk cId="182281008" sldId="410"/>
            <ac:spMk id="88" creationId="{9AE31DA3-7D90-1F06-53DF-94E392694612}"/>
          </ac:spMkLst>
        </pc:spChg>
      </pc:sldChg>
      <pc:sldChg chg="addSp delSp modSp mod modNotesTx">
        <pc:chgData name="Sahith Tadepalli" userId="19eb46d4-1046-4e79-b9bb-0a9e5e975e1f" providerId="ADAL" clId="{71B5A34A-4FD2-4914-865F-BF4B0CC73D2A}" dt="2025-05-28T16:54:09.513" v="3904" actId="20577"/>
        <pc:sldMkLst>
          <pc:docMk/>
          <pc:sldMk cId="1088459369" sldId="424"/>
        </pc:sldMkLst>
        <pc:spChg chg="add mod">
          <ac:chgData name="Sahith Tadepalli" userId="19eb46d4-1046-4e79-b9bb-0a9e5e975e1f" providerId="ADAL" clId="{71B5A34A-4FD2-4914-865F-BF4B0CC73D2A}" dt="2025-05-21T20:09:31.240" v="1473"/>
          <ac:spMkLst>
            <pc:docMk/>
            <pc:sldMk cId="1088459369" sldId="424"/>
            <ac:spMk id="6" creationId="{C95146DF-EA29-DD66-16F7-4961268F320D}"/>
          </ac:spMkLst>
        </pc:spChg>
        <pc:spChg chg="add mod">
          <ac:chgData name="Sahith Tadepalli" userId="19eb46d4-1046-4e79-b9bb-0a9e5e975e1f" providerId="ADAL" clId="{71B5A34A-4FD2-4914-865F-BF4B0CC73D2A}" dt="2025-05-21T20:09:48.688" v="1475"/>
          <ac:spMkLst>
            <pc:docMk/>
            <pc:sldMk cId="1088459369" sldId="424"/>
            <ac:spMk id="9" creationId="{51179EC0-7CFA-39C5-4204-431EE22A057B}"/>
          </ac:spMkLst>
        </pc:spChg>
      </pc:sldChg>
      <pc:sldChg chg="addSp delSp modSp mod modNotesTx">
        <pc:chgData name="Sahith Tadepalli" userId="19eb46d4-1046-4e79-b9bb-0a9e5e975e1f" providerId="ADAL" clId="{71B5A34A-4FD2-4914-865F-BF4B0CC73D2A}" dt="2025-05-28T15:19:06.807" v="3379" actId="20577"/>
        <pc:sldMkLst>
          <pc:docMk/>
          <pc:sldMk cId="919250277" sldId="432"/>
        </pc:sldMkLst>
        <pc:spChg chg="add mod">
          <ac:chgData name="Sahith Tadepalli" userId="19eb46d4-1046-4e79-b9bb-0a9e5e975e1f" providerId="ADAL" clId="{71B5A34A-4FD2-4914-865F-BF4B0CC73D2A}" dt="2025-05-21T19:44:18.857" v="885" actId="1076"/>
          <ac:spMkLst>
            <pc:docMk/>
            <pc:sldMk cId="919250277" sldId="432"/>
            <ac:spMk id="4" creationId="{7D3A874C-E343-99D5-E537-686AB8467F10}"/>
          </ac:spMkLst>
        </pc:spChg>
        <pc:spChg chg="add mod">
          <ac:chgData name="Sahith Tadepalli" userId="19eb46d4-1046-4e79-b9bb-0a9e5e975e1f" providerId="ADAL" clId="{71B5A34A-4FD2-4914-865F-BF4B0CC73D2A}" dt="2025-05-21T19:59:11.750" v="1242"/>
          <ac:spMkLst>
            <pc:docMk/>
            <pc:sldMk cId="919250277" sldId="432"/>
            <ac:spMk id="9" creationId="{CCF77912-6129-429B-26F9-D3DD81E73E47}"/>
          </ac:spMkLst>
        </pc:spChg>
        <pc:spChg chg="add mod">
          <ac:chgData name="Sahith Tadepalli" userId="19eb46d4-1046-4e79-b9bb-0a9e5e975e1f" providerId="ADAL" clId="{71B5A34A-4FD2-4914-865F-BF4B0CC73D2A}" dt="2025-05-21T20:05:17.365" v="1363"/>
          <ac:spMkLst>
            <pc:docMk/>
            <pc:sldMk cId="919250277" sldId="432"/>
            <ac:spMk id="12" creationId="{E00171C8-243E-22D9-4DED-D4A3998C3ADC}"/>
          </ac:spMkLst>
        </pc:spChg>
        <pc:spChg chg="mod">
          <ac:chgData name="Sahith Tadepalli" userId="19eb46d4-1046-4e79-b9bb-0a9e5e975e1f" providerId="ADAL" clId="{71B5A34A-4FD2-4914-865F-BF4B0CC73D2A}" dt="2025-05-21T18:06:10.796" v="438" actId="14100"/>
          <ac:spMkLst>
            <pc:docMk/>
            <pc:sldMk cId="919250277" sldId="432"/>
            <ac:spMk id="23" creationId="{5FB8E3AB-BED9-5290-0F0F-740F1980B0C1}"/>
          </ac:spMkLst>
        </pc:spChg>
        <pc:spChg chg="mod">
          <ac:chgData name="Sahith Tadepalli" userId="19eb46d4-1046-4e79-b9bb-0a9e5e975e1f" providerId="ADAL" clId="{71B5A34A-4FD2-4914-865F-BF4B0CC73D2A}" dt="2025-05-21T18:06:16.608" v="439" actId="403"/>
          <ac:spMkLst>
            <pc:docMk/>
            <pc:sldMk cId="919250277" sldId="432"/>
            <ac:spMk id="26" creationId="{D76D37CE-82A2-E512-7E86-2FD179914448}"/>
          </ac:spMkLst>
        </pc:spChg>
      </pc:sldChg>
      <pc:sldChg chg="addSp delSp modSp add mod modNotesTx">
        <pc:chgData name="Sahith Tadepalli" userId="19eb46d4-1046-4e79-b9bb-0a9e5e975e1f" providerId="ADAL" clId="{71B5A34A-4FD2-4914-865F-BF4B0CC73D2A}" dt="2025-05-28T15:18:46.230" v="3370" actId="20577"/>
        <pc:sldMkLst>
          <pc:docMk/>
          <pc:sldMk cId="1739382882" sldId="450"/>
        </pc:sldMkLst>
        <pc:spChg chg="add mod">
          <ac:chgData name="Sahith Tadepalli" userId="19eb46d4-1046-4e79-b9bb-0a9e5e975e1f" providerId="ADAL" clId="{71B5A34A-4FD2-4914-865F-BF4B0CC73D2A}" dt="2025-05-21T17:39:49.789" v="350" actId="20577"/>
          <ac:spMkLst>
            <pc:docMk/>
            <pc:sldMk cId="1739382882" sldId="450"/>
            <ac:spMk id="2" creationId="{3B58D4C1-54DC-93CB-C327-45FAE3FED3D0}"/>
          </ac:spMkLst>
        </pc:spChg>
        <pc:spChg chg="add mod">
          <ac:chgData name="Sahith Tadepalli" userId="19eb46d4-1046-4e79-b9bb-0a9e5e975e1f" providerId="ADAL" clId="{71B5A34A-4FD2-4914-865F-BF4B0CC73D2A}" dt="2025-05-21T19:43:27.741" v="866" actId="121"/>
          <ac:spMkLst>
            <pc:docMk/>
            <pc:sldMk cId="1739382882" sldId="450"/>
            <ac:spMk id="6" creationId="{5D4BCD77-E7B2-9EF6-B654-1D22A0B5ADE9}"/>
          </ac:spMkLst>
        </pc:spChg>
        <pc:spChg chg="mod">
          <ac:chgData name="Sahith Tadepalli" userId="19eb46d4-1046-4e79-b9bb-0a9e5e975e1f" providerId="ADAL" clId="{71B5A34A-4FD2-4914-865F-BF4B0CC73D2A}" dt="2025-05-21T17:40:20.162" v="357" actId="14100"/>
          <ac:spMkLst>
            <pc:docMk/>
            <pc:sldMk cId="1739382882" sldId="450"/>
            <ac:spMk id="7" creationId="{421DFD7A-A9FA-C74D-B286-2209906AFC45}"/>
          </ac:spMkLst>
        </pc:spChg>
        <pc:spChg chg="mod">
          <ac:chgData name="Sahith Tadepalli" userId="19eb46d4-1046-4e79-b9bb-0a9e5e975e1f" providerId="ADAL" clId="{71B5A34A-4FD2-4914-865F-BF4B0CC73D2A}" dt="2025-05-21T21:21:51.791" v="1685" actId="20577"/>
          <ac:spMkLst>
            <pc:docMk/>
            <pc:sldMk cId="1739382882" sldId="450"/>
            <ac:spMk id="8" creationId="{074D5312-06D8-4D86-4577-D753E06260B0}"/>
          </ac:spMkLst>
        </pc:spChg>
        <pc:spChg chg="add mod">
          <ac:chgData name="Sahith Tadepalli" userId="19eb46d4-1046-4e79-b9bb-0a9e5e975e1f" providerId="ADAL" clId="{71B5A34A-4FD2-4914-865F-BF4B0CC73D2A}" dt="2025-05-21T19:59:07.195" v="1239"/>
          <ac:spMkLst>
            <pc:docMk/>
            <pc:sldMk cId="1739382882" sldId="450"/>
            <ac:spMk id="9" creationId="{213469C8-F6CB-1FA5-89EE-6B69B015570C}"/>
          </ac:spMkLst>
        </pc:spChg>
        <pc:spChg chg="add mod">
          <ac:chgData name="Sahith Tadepalli" userId="19eb46d4-1046-4e79-b9bb-0a9e5e975e1f" providerId="ADAL" clId="{71B5A34A-4FD2-4914-865F-BF4B0CC73D2A}" dt="2025-05-21T20:05:13.134" v="1360"/>
          <ac:spMkLst>
            <pc:docMk/>
            <pc:sldMk cId="1739382882" sldId="450"/>
            <ac:spMk id="11" creationId="{C44CA001-B88F-1374-2D44-EECCD4E5738E}"/>
          </ac:spMkLst>
        </pc:spChg>
        <pc:spChg chg="mod">
          <ac:chgData name="Sahith Tadepalli" userId="19eb46d4-1046-4e79-b9bb-0a9e5e975e1f" providerId="ADAL" clId="{71B5A34A-4FD2-4914-865F-BF4B0CC73D2A}" dt="2025-05-21T17:41:40.366" v="373" actId="403"/>
          <ac:spMkLst>
            <pc:docMk/>
            <pc:sldMk cId="1739382882" sldId="450"/>
            <ac:spMk id="13" creationId="{8FBFBF57-328C-CFDA-CF7B-DC00E592521E}"/>
          </ac:spMkLst>
        </pc:spChg>
        <pc:spChg chg="mod">
          <ac:chgData name="Sahith Tadepalli" userId="19eb46d4-1046-4e79-b9bb-0a9e5e975e1f" providerId="ADAL" clId="{71B5A34A-4FD2-4914-865F-BF4B0CC73D2A}" dt="2025-05-21T17:41:42.853" v="375" actId="14100"/>
          <ac:spMkLst>
            <pc:docMk/>
            <pc:sldMk cId="1739382882" sldId="450"/>
            <ac:spMk id="14" creationId="{3952B5D4-2A51-6FCC-74D1-100186EEF8CB}"/>
          </ac:spMkLst>
        </pc:spChg>
        <pc:spChg chg="add mod">
          <ac:chgData name="Sahith Tadepalli" userId="19eb46d4-1046-4e79-b9bb-0a9e5e975e1f" providerId="ADAL" clId="{71B5A34A-4FD2-4914-865F-BF4B0CC73D2A}" dt="2025-05-21T21:23:01.036" v="1707" actId="20577"/>
          <ac:spMkLst>
            <pc:docMk/>
            <pc:sldMk cId="1739382882" sldId="450"/>
            <ac:spMk id="18" creationId="{064EBF1E-B743-D8B0-BFDF-C90ECF4AF5A5}"/>
          </ac:spMkLst>
        </pc:spChg>
        <pc:spChg chg="mod">
          <ac:chgData name="Sahith Tadepalli" userId="19eb46d4-1046-4e79-b9bb-0a9e5e975e1f" providerId="ADAL" clId="{71B5A34A-4FD2-4914-865F-BF4B0CC73D2A}" dt="2025-05-21T17:41:47.650" v="376" actId="403"/>
          <ac:spMkLst>
            <pc:docMk/>
            <pc:sldMk cId="1739382882" sldId="450"/>
            <ac:spMk id="22" creationId="{916A3614-5557-B007-BA27-DFCFA91921E9}"/>
          </ac:spMkLst>
        </pc:spChg>
        <pc:spChg chg="mod">
          <ac:chgData name="Sahith Tadepalli" userId="19eb46d4-1046-4e79-b9bb-0a9e5e975e1f" providerId="ADAL" clId="{71B5A34A-4FD2-4914-865F-BF4B0CC73D2A}" dt="2025-05-21T17:41:51.468" v="377" actId="403"/>
          <ac:spMkLst>
            <pc:docMk/>
            <pc:sldMk cId="1739382882" sldId="450"/>
            <ac:spMk id="23" creationId="{F2BBC88C-EE0D-73A9-C8F6-EEA7CAE94D4D}"/>
          </ac:spMkLst>
        </pc:spChg>
        <pc:spChg chg="mod">
          <ac:chgData name="Sahith Tadepalli" userId="19eb46d4-1046-4e79-b9bb-0a9e5e975e1f" providerId="ADAL" clId="{71B5A34A-4FD2-4914-865F-BF4B0CC73D2A}" dt="2025-05-21T17:41:54.685" v="378" actId="403"/>
          <ac:spMkLst>
            <pc:docMk/>
            <pc:sldMk cId="1739382882" sldId="450"/>
            <ac:spMk id="24" creationId="{6DAD694D-0EB6-4A88-5238-32973D0075F0}"/>
          </ac:spMkLst>
        </pc:spChg>
        <pc:spChg chg="mod">
          <ac:chgData name="Sahith Tadepalli" userId="19eb46d4-1046-4e79-b9bb-0a9e5e975e1f" providerId="ADAL" clId="{71B5A34A-4FD2-4914-865F-BF4B0CC73D2A}" dt="2025-05-21T17:41:57.993" v="379" actId="403"/>
          <ac:spMkLst>
            <pc:docMk/>
            <pc:sldMk cId="1739382882" sldId="450"/>
            <ac:spMk id="25" creationId="{A7F3069F-5415-83A3-0683-65582783BA44}"/>
          </ac:spMkLst>
        </pc:spChg>
      </pc:sldChg>
      <pc:sldChg chg="addSp delSp modSp add mod modNotesTx">
        <pc:chgData name="Sahith Tadepalli" userId="19eb46d4-1046-4e79-b9bb-0a9e5e975e1f" providerId="ADAL" clId="{71B5A34A-4FD2-4914-865F-BF4B0CC73D2A}" dt="2025-05-28T15:18:49.369" v="3373" actId="20577"/>
        <pc:sldMkLst>
          <pc:docMk/>
          <pc:sldMk cId="668129478" sldId="451"/>
        </pc:sldMkLst>
        <pc:spChg chg="add mod">
          <ac:chgData name="Sahith Tadepalli" userId="19eb46d4-1046-4e79-b9bb-0a9e5e975e1f" providerId="ADAL" clId="{71B5A34A-4FD2-4914-865F-BF4B0CC73D2A}" dt="2025-05-21T17:42:38.946" v="381"/>
          <ac:spMkLst>
            <pc:docMk/>
            <pc:sldMk cId="668129478" sldId="451"/>
            <ac:spMk id="2" creationId="{124332EB-4C02-AF53-271B-9D0BD097AEFE}"/>
          </ac:spMkLst>
        </pc:spChg>
        <pc:spChg chg="mod">
          <ac:chgData name="Sahith Tadepalli" userId="19eb46d4-1046-4e79-b9bb-0a9e5e975e1f" providerId="ADAL" clId="{71B5A34A-4FD2-4914-865F-BF4B0CC73D2A}" dt="2025-05-21T17:43:11.512" v="388" actId="1076"/>
          <ac:spMkLst>
            <pc:docMk/>
            <pc:sldMk cId="668129478" sldId="451"/>
            <ac:spMk id="7" creationId="{BD86F728-EF06-E403-163B-7342FB6A613C}"/>
          </ac:spMkLst>
        </pc:spChg>
        <pc:spChg chg="mod">
          <ac:chgData name="Sahith Tadepalli" userId="19eb46d4-1046-4e79-b9bb-0a9e5e975e1f" providerId="ADAL" clId="{71B5A34A-4FD2-4914-865F-BF4B0CC73D2A}" dt="2025-05-21T21:19:30.983" v="1619" actId="20577"/>
          <ac:spMkLst>
            <pc:docMk/>
            <pc:sldMk cId="668129478" sldId="451"/>
            <ac:spMk id="8" creationId="{8E71C79E-0649-1EC4-20C1-AC39220BF68E}"/>
          </ac:spMkLst>
        </pc:spChg>
        <pc:spChg chg="mod">
          <ac:chgData name="Sahith Tadepalli" userId="19eb46d4-1046-4e79-b9bb-0a9e5e975e1f" providerId="ADAL" clId="{71B5A34A-4FD2-4914-865F-BF4B0CC73D2A}" dt="2025-05-21T17:43:49.924" v="398" actId="14100"/>
          <ac:spMkLst>
            <pc:docMk/>
            <pc:sldMk cId="668129478" sldId="451"/>
            <ac:spMk id="9" creationId="{70A61795-DADF-5AE4-E03F-BB050DF599CF}"/>
          </ac:spMkLst>
        </pc:spChg>
        <pc:spChg chg="mod">
          <ac:chgData name="Sahith Tadepalli" userId="19eb46d4-1046-4e79-b9bb-0a9e5e975e1f" providerId="ADAL" clId="{71B5A34A-4FD2-4914-865F-BF4B0CC73D2A}" dt="2025-05-21T17:44:09.617" v="402" actId="14100"/>
          <ac:spMkLst>
            <pc:docMk/>
            <pc:sldMk cId="668129478" sldId="451"/>
            <ac:spMk id="10" creationId="{C47FA887-7EB8-DA10-6DEB-85A7A705CA4F}"/>
          </ac:spMkLst>
        </pc:spChg>
        <pc:spChg chg="add mod">
          <ac:chgData name="Sahith Tadepalli" userId="19eb46d4-1046-4e79-b9bb-0a9e5e975e1f" providerId="ADAL" clId="{71B5A34A-4FD2-4914-865F-BF4B0CC73D2A}" dt="2025-05-21T19:43:35.065" v="873" actId="403"/>
          <ac:spMkLst>
            <pc:docMk/>
            <pc:sldMk cId="668129478" sldId="451"/>
            <ac:spMk id="11" creationId="{7EB7F30A-5FE4-AEC4-9C1D-E0444C607C3C}"/>
          </ac:spMkLst>
        </pc:spChg>
        <pc:spChg chg="add mod">
          <ac:chgData name="Sahith Tadepalli" userId="19eb46d4-1046-4e79-b9bb-0a9e5e975e1f" providerId="ADAL" clId="{71B5A34A-4FD2-4914-865F-BF4B0CC73D2A}" dt="2025-05-21T19:59:08.670" v="1240"/>
          <ac:spMkLst>
            <pc:docMk/>
            <pc:sldMk cId="668129478" sldId="451"/>
            <ac:spMk id="13" creationId="{A3B78CE2-3A3C-15BE-68E0-52AB3FF690CD}"/>
          </ac:spMkLst>
        </pc:spChg>
        <pc:spChg chg="add mod">
          <ac:chgData name="Sahith Tadepalli" userId="19eb46d4-1046-4e79-b9bb-0a9e5e975e1f" providerId="ADAL" clId="{71B5A34A-4FD2-4914-865F-BF4B0CC73D2A}" dt="2025-05-21T20:05:14.664" v="1361"/>
          <ac:spMkLst>
            <pc:docMk/>
            <pc:sldMk cId="668129478" sldId="451"/>
            <ac:spMk id="15" creationId="{F002D3FB-0841-0F1D-780E-02E1E95F6A69}"/>
          </ac:spMkLst>
        </pc:spChg>
        <pc:spChg chg="add mod">
          <ac:chgData name="Sahith Tadepalli" userId="19eb46d4-1046-4e79-b9bb-0a9e5e975e1f" providerId="ADAL" clId="{71B5A34A-4FD2-4914-865F-BF4B0CC73D2A}" dt="2025-05-21T21:21:11.869" v="1684"/>
          <ac:spMkLst>
            <pc:docMk/>
            <pc:sldMk cId="668129478" sldId="451"/>
            <ac:spMk id="16" creationId="{C497B836-E20D-1CFA-28C9-64019C1E2E20}"/>
          </ac:spMkLst>
        </pc:spChg>
        <pc:graphicFrameChg chg="mod">
          <ac:chgData name="Sahith Tadepalli" userId="19eb46d4-1046-4e79-b9bb-0a9e5e975e1f" providerId="ADAL" clId="{71B5A34A-4FD2-4914-865F-BF4B0CC73D2A}" dt="2025-05-21T17:44:26.352" v="405" actId="14100"/>
          <ac:graphicFrameMkLst>
            <pc:docMk/>
            <pc:sldMk cId="668129478" sldId="451"/>
            <ac:graphicFrameMk id="12" creationId="{776ABD1E-63A2-FC1D-3380-107694AC3B7C}"/>
          </ac:graphicFrameMkLst>
        </pc:graphicFrameChg>
      </pc:sldChg>
      <pc:sldChg chg="addSp delSp modSp mod modNotesTx">
        <pc:chgData name="Sahith Tadepalli" userId="19eb46d4-1046-4e79-b9bb-0a9e5e975e1f" providerId="ADAL" clId="{71B5A34A-4FD2-4914-865F-BF4B0CC73D2A}" dt="2025-05-28T15:41:01.576" v="3852" actId="20577"/>
        <pc:sldMkLst>
          <pc:docMk/>
          <pc:sldMk cId="1949679363" sldId="452"/>
        </pc:sldMkLst>
        <pc:spChg chg="add mod">
          <ac:chgData name="Sahith Tadepalli" userId="19eb46d4-1046-4e79-b9bb-0a9e5e975e1f" providerId="ADAL" clId="{71B5A34A-4FD2-4914-865F-BF4B0CC73D2A}" dt="2025-05-21T19:19:29.874" v="653"/>
          <ac:spMkLst>
            <pc:docMk/>
            <pc:sldMk cId="1949679363" sldId="452"/>
            <ac:spMk id="2" creationId="{C7689E48-7FA3-B28F-1E91-3F9047E61AEB}"/>
          </ac:spMkLst>
        </pc:spChg>
        <pc:spChg chg="mod">
          <ac:chgData name="Sahith Tadepalli" userId="19eb46d4-1046-4e79-b9bb-0a9e5e975e1f" providerId="ADAL" clId="{71B5A34A-4FD2-4914-865F-BF4B0CC73D2A}" dt="2025-05-21T19:19:44.378" v="656" actId="1076"/>
          <ac:spMkLst>
            <pc:docMk/>
            <pc:sldMk cId="1949679363" sldId="452"/>
            <ac:spMk id="4" creationId="{C0B90A20-BE72-5C18-346F-234621C5EBDB}"/>
          </ac:spMkLst>
        </pc:spChg>
        <pc:spChg chg="add mod">
          <ac:chgData name="Sahith Tadepalli" userId="19eb46d4-1046-4e79-b9bb-0a9e5e975e1f" providerId="ADAL" clId="{71B5A34A-4FD2-4914-865F-BF4B0CC73D2A}" dt="2025-05-21T19:45:06.489" v="920" actId="403"/>
          <ac:spMkLst>
            <pc:docMk/>
            <pc:sldMk cId="1949679363" sldId="452"/>
            <ac:spMk id="5" creationId="{CD1FC09D-4259-ADED-F01D-6F89C5E9DBD8}"/>
          </ac:spMkLst>
        </pc:spChg>
        <pc:spChg chg="add mod">
          <ac:chgData name="Sahith Tadepalli" userId="19eb46d4-1046-4e79-b9bb-0a9e5e975e1f" providerId="ADAL" clId="{71B5A34A-4FD2-4914-865F-BF4B0CC73D2A}" dt="2025-05-21T19:59:23.327" v="1249"/>
          <ac:spMkLst>
            <pc:docMk/>
            <pc:sldMk cId="1949679363" sldId="452"/>
            <ac:spMk id="6" creationId="{B16872F0-EE29-F279-40C2-602DC5E98DFA}"/>
          </ac:spMkLst>
        </pc:spChg>
        <pc:spChg chg="add mod">
          <ac:chgData name="Sahith Tadepalli" userId="19eb46d4-1046-4e79-b9bb-0a9e5e975e1f" providerId="ADAL" clId="{71B5A34A-4FD2-4914-865F-BF4B0CC73D2A}" dt="2025-05-21T20:05:27.526" v="1370"/>
          <ac:spMkLst>
            <pc:docMk/>
            <pc:sldMk cId="1949679363" sldId="452"/>
            <ac:spMk id="8" creationId="{05247DD0-FACD-6883-648C-EB663CA62BA5}"/>
          </ac:spMkLst>
        </pc:spChg>
      </pc:sldChg>
      <pc:sldChg chg="addSp delSp modSp mod modNotesTx">
        <pc:chgData name="Sahith Tadepalli" userId="19eb46d4-1046-4e79-b9bb-0a9e5e975e1f" providerId="ADAL" clId="{71B5A34A-4FD2-4914-865F-BF4B0CC73D2A}" dt="2025-05-28T15:10:50.987" v="3320" actId="20577"/>
        <pc:sldMkLst>
          <pc:docMk/>
          <pc:sldMk cId="237359979" sldId="455"/>
        </pc:sldMkLst>
        <pc:spChg chg="mod">
          <ac:chgData name="Sahith Tadepalli" userId="19eb46d4-1046-4e79-b9bb-0a9e5e975e1f" providerId="ADAL" clId="{71B5A34A-4FD2-4914-865F-BF4B0CC73D2A}" dt="2025-05-21T19:44:34.538" v="891" actId="1076"/>
          <ac:spMkLst>
            <pc:docMk/>
            <pc:sldMk cId="237359979" sldId="455"/>
            <ac:spMk id="3" creationId="{BDDE685E-FB47-68F2-8D0F-75B31344B105}"/>
          </ac:spMkLst>
        </pc:spChg>
        <pc:spChg chg="add mod">
          <ac:chgData name="Sahith Tadepalli" userId="19eb46d4-1046-4e79-b9bb-0a9e5e975e1f" providerId="ADAL" clId="{71B5A34A-4FD2-4914-865F-BF4B0CC73D2A}" dt="2025-05-21T18:20:13.396" v="550" actId="20577"/>
          <ac:spMkLst>
            <pc:docMk/>
            <pc:sldMk cId="237359979" sldId="455"/>
            <ac:spMk id="7" creationId="{31383605-CCF8-A6FB-860E-44F2F4E30B78}"/>
          </ac:spMkLst>
        </pc:spChg>
        <pc:spChg chg="add mod">
          <ac:chgData name="Sahith Tadepalli" userId="19eb46d4-1046-4e79-b9bb-0a9e5e975e1f" providerId="ADAL" clId="{71B5A34A-4FD2-4914-865F-BF4B0CC73D2A}" dt="2025-05-21T19:59:15.836" v="1244"/>
          <ac:spMkLst>
            <pc:docMk/>
            <pc:sldMk cId="237359979" sldId="455"/>
            <ac:spMk id="13" creationId="{19B24BE7-8EA4-471F-41ED-395B283979ED}"/>
          </ac:spMkLst>
        </pc:spChg>
        <pc:spChg chg="add mod">
          <ac:chgData name="Sahith Tadepalli" userId="19eb46d4-1046-4e79-b9bb-0a9e5e975e1f" providerId="ADAL" clId="{71B5A34A-4FD2-4914-865F-BF4B0CC73D2A}" dt="2025-05-21T20:05:20.605" v="1365"/>
          <ac:spMkLst>
            <pc:docMk/>
            <pc:sldMk cId="237359979" sldId="455"/>
            <ac:spMk id="15" creationId="{5B7BA3DA-0919-8BE6-DC72-B6627C1BF440}"/>
          </ac:spMkLst>
        </pc:spChg>
        <pc:picChg chg="add mod">
          <ac:chgData name="Sahith Tadepalli" userId="19eb46d4-1046-4e79-b9bb-0a9e5e975e1f" providerId="ADAL" clId="{71B5A34A-4FD2-4914-865F-BF4B0CC73D2A}" dt="2025-05-21T20:56:43.448" v="1499" actId="1076"/>
          <ac:picMkLst>
            <pc:docMk/>
            <pc:sldMk cId="237359979" sldId="455"/>
            <ac:picMk id="19" creationId="{E623833E-3D73-A07A-5E18-7B48D5D78811}"/>
          </ac:picMkLst>
        </pc:picChg>
      </pc:sldChg>
      <pc:sldChg chg="addSp delSp modSp mod ord modNotesTx">
        <pc:chgData name="Sahith Tadepalli" userId="19eb46d4-1046-4e79-b9bb-0a9e5e975e1f" providerId="ADAL" clId="{71B5A34A-4FD2-4914-865F-BF4B0CC73D2A}" dt="2025-05-28T15:18:34.958" v="3363" actId="20577"/>
        <pc:sldMkLst>
          <pc:docMk/>
          <pc:sldMk cId="3576148135" sldId="456"/>
        </pc:sldMkLst>
        <pc:spChg chg="add mod">
          <ac:chgData name="Sahith Tadepalli" userId="19eb46d4-1046-4e79-b9bb-0a9e5e975e1f" providerId="ADAL" clId="{71B5A34A-4FD2-4914-865F-BF4B0CC73D2A}" dt="2025-05-21T20:10:11.782" v="1476" actId="1076"/>
          <ac:spMkLst>
            <pc:docMk/>
            <pc:sldMk cId="3576148135" sldId="456"/>
            <ac:spMk id="4" creationId="{3FFA1A8D-B5FA-4269-D77D-F1A4C199F76C}"/>
          </ac:spMkLst>
        </pc:spChg>
        <pc:spChg chg="add mod">
          <ac:chgData name="Sahith Tadepalli" userId="19eb46d4-1046-4e79-b9bb-0a9e5e975e1f" providerId="ADAL" clId="{71B5A34A-4FD2-4914-865F-BF4B0CC73D2A}" dt="2025-05-21T19:58:25.999" v="1232"/>
          <ac:spMkLst>
            <pc:docMk/>
            <pc:sldMk cId="3576148135" sldId="456"/>
            <ac:spMk id="5" creationId="{A27ED2C2-A9FE-4789-0D44-4DE7EFAF66D5}"/>
          </ac:spMkLst>
        </pc:spChg>
        <pc:spChg chg="add mod">
          <ac:chgData name="Sahith Tadepalli" userId="19eb46d4-1046-4e79-b9bb-0a9e5e975e1f" providerId="ADAL" clId="{71B5A34A-4FD2-4914-865F-BF4B0CC73D2A}" dt="2025-05-21T20:04:48.625" v="1355" actId="207"/>
          <ac:spMkLst>
            <pc:docMk/>
            <pc:sldMk cId="3576148135" sldId="456"/>
            <ac:spMk id="6" creationId="{451DFC81-2C19-AF9E-E95E-7DFA121CD8E0}"/>
          </ac:spMkLst>
        </pc:spChg>
        <pc:picChg chg="mod">
          <ac:chgData name="Sahith Tadepalli" userId="19eb46d4-1046-4e79-b9bb-0a9e5e975e1f" providerId="ADAL" clId="{71B5A34A-4FD2-4914-865F-BF4B0CC73D2A}" dt="2025-05-19T13:22:52.229" v="1" actId="1076"/>
          <ac:picMkLst>
            <pc:docMk/>
            <pc:sldMk cId="3576148135" sldId="456"/>
            <ac:picMk id="7" creationId="{91AA24BA-3CE8-99DA-BBEA-D0D3123BF578}"/>
          </ac:picMkLst>
        </pc:picChg>
      </pc:sldChg>
      <pc:sldChg chg="add del">
        <pc:chgData name="Sahith Tadepalli" userId="19eb46d4-1046-4e79-b9bb-0a9e5e975e1f" providerId="ADAL" clId="{71B5A34A-4FD2-4914-865F-BF4B0CC73D2A}" dt="2025-05-21T18:49:36.641" v="605" actId="47"/>
        <pc:sldMkLst>
          <pc:docMk/>
          <pc:sldMk cId="3212530568" sldId="457"/>
        </pc:sldMkLst>
      </pc:sldChg>
      <pc:sldChg chg="add del">
        <pc:chgData name="Sahith Tadepalli" userId="19eb46d4-1046-4e79-b9bb-0a9e5e975e1f" providerId="ADAL" clId="{71B5A34A-4FD2-4914-865F-BF4B0CC73D2A}" dt="2025-05-19T13:26:12.037" v="99" actId="2890"/>
        <pc:sldMkLst>
          <pc:docMk/>
          <pc:sldMk cId="730939385" sldId="458"/>
        </pc:sldMkLst>
      </pc:sldChg>
      <pc:sldChg chg="addSp delSp modSp add mod modNotesTx">
        <pc:chgData name="Sahith Tadepalli" userId="19eb46d4-1046-4e79-b9bb-0a9e5e975e1f" providerId="ADAL" clId="{71B5A34A-4FD2-4914-865F-BF4B0CC73D2A}" dt="2025-05-28T15:22:51.118" v="3511" actId="20577"/>
        <pc:sldMkLst>
          <pc:docMk/>
          <pc:sldMk cId="1383235224" sldId="458"/>
        </pc:sldMkLst>
        <pc:spChg chg="add mod">
          <ac:chgData name="Sahith Tadepalli" userId="19eb46d4-1046-4e79-b9bb-0a9e5e975e1f" providerId="ADAL" clId="{71B5A34A-4FD2-4914-865F-BF4B0CC73D2A}" dt="2025-05-21T19:44:48.993" v="903" actId="404"/>
          <ac:spMkLst>
            <pc:docMk/>
            <pc:sldMk cId="1383235224" sldId="458"/>
            <ac:spMk id="3" creationId="{05AEB454-5983-C69E-DFE3-5359DED802B9}"/>
          </ac:spMkLst>
        </pc:spChg>
        <pc:spChg chg="add mod">
          <ac:chgData name="Sahith Tadepalli" userId="19eb46d4-1046-4e79-b9bb-0a9e5e975e1f" providerId="ADAL" clId="{71B5A34A-4FD2-4914-865F-BF4B0CC73D2A}" dt="2025-05-21T19:59:19.007" v="1246"/>
          <ac:spMkLst>
            <pc:docMk/>
            <pc:sldMk cId="1383235224" sldId="458"/>
            <ac:spMk id="4" creationId="{983A6EC6-DF39-9D1E-B6D8-5334BB365E69}"/>
          </ac:spMkLst>
        </pc:spChg>
        <pc:spChg chg="add mod">
          <ac:chgData name="Sahith Tadepalli" userId="19eb46d4-1046-4e79-b9bb-0a9e5e975e1f" providerId="ADAL" clId="{71B5A34A-4FD2-4914-865F-BF4B0CC73D2A}" dt="2025-05-21T20:05:23.541" v="1367"/>
          <ac:spMkLst>
            <pc:docMk/>
            <pc:sldMk cId="1383235224" sldId="458"/>
            <ac:spMk id="6" creationId="{67C0B0C0-C736-358E-E457-0BEF2F007C88}"/>
          </ac:spMkLst>
        </pc:spChg>
        <pc:spChg chg="add mod">
          <ac:chgData name="Sahith Tadepalli" userId="19eb46d4-1046-4e79-b9bb-0a9e5e975e1f" providerId="ADAL" clId="{71B5A34A-4FD2-4914-865F-BF4B0CC73D2A}" dt="2025-05-21T21:28:33.764" v="1760" actId="20577"/>
          <ac:spMkLst>
            <pc:docMk/>
            <pc:sldMk cId="1383235224" sldId="458"/>
            <ac:spMk id="9" creationId="{43E655FE-5824-AD44-9839-5A3C6265F352}"/>
          </ac:spMkLst>
        </pc:spChg>
        <pc:spChg chg="mod">
          <ac:chgData name="Sahith Tadepalli" userId="19eb46d4-1046-4e79-b9bb-0a9e5e975e1f" providerId="ADAL" clId="{71B5A34A-4FD2-4914-865F-BF4B0CC73D2A}" dt="2025-05-21T18:44:51.538" v="591" actId="14100"/>
          <ac:spMkLst>
            <pc:docMk/>
            <pc:sldMk cId="1383235224" sldId="458"/>
            <ac:spMk id="30" creationId="{46B5E8E9-77CD-4366-95AA-2435A2B80D1C}"/>
          </ac:spMkLst>
        </pc:spChg>
        <pc:spChg chg="mod">
          <ac:chgData name="Sahith Tadepalli" userId="19eb46d4-1046-4e79-b9bb-0a9e5e975e1f" providerId="ADAL" clId="{71B5A34A-4FD2-4914-865F-BF4B0CC73D2A}" dt="2025-05-21T21:27:38.580" v="1747" actId="20577"/>
          <ac:spMkLst>
            <pc:docMk/>
            <pc:sldMk cId="1383235224" sldId="458"/>
            <ac:spMk id="31" creationId="{41F6021C-A357-B91A-16C9-26C63280568B}"/>
          </ac:spMkLst>
        </pc:spChg>
        <pc:spChg chg="mod">
          <ac:chgData name="Sahith Tadepalli" userId="19eb46d4-1046-4e79-b9bb-0a9e5e975e1f" providerId="ADAL" clId="{71B5A34A-4FD2-4914-865F-BF4B0CC73D2A}" dt="2025-05-21T18:44:39.208" v="588"/>
          <ac:spMkLst>
            <pc:docMk/>
            <pc:sldMk cId="1383235224" sldId="458"/>
            <ac:spMk id="37" creationId="{E40F8453-4ABA-48A8-A9EC-7C4965FEF7C9}"/>
          </ac:spMkLst>
        </pc:spChg>
        <pc:picChg chg="add mod">
          <ac:chgData name="Sahith Tadepalli" userId="19eb46d4-1046-4e79-b9bb-0a9e5e975e1f" providerId="ADAL" clId="{71B5A34A-4FD2-4914-865F-BF4B0CC73D2A}" dt="2025-05-21T18:45:12.828" v="594" actId="1076"/>
          <ac:picMkLst>
            <pc:docMk/>
            <pc:sldMk cId="1383235224" sldId="458"/>
            <ac:picMk id="2" creationId="{A1FDB10D-2A6B-5A92-80A5-ED1481AAA831}"/>
          </ac:picMkLst>
        </pc:picChg>
      </pc:sldChg>
      <pc:sldChg chg="addSp delSp modSp add del mod">
        <pc:chgData name="Sahith Tadepalli" userId="19eb46d4-1046-4e79-b9bb-0a9e5e975e1f" providerId="ADAL" clId="{71B5A34A-4FD2-4914-865F-BF4B0CC73D2A}" dt="2025-05-21T18:44:22.926" v="586" actId="47"/>
        <pc:sldMkLst>
          <pc:docMk/>
          <pc:sldMk cId="2334422788" sldId="458"/>
        </pc:sldMkLst>
      </pc:sldChg>
      <pc:sldChg chg="addSp delSp modSp add mod modNotesTx">
        <pc:chgData name="Sahith Tadepalli" userId="19eb46d4-1046-4e79-b9bb-0a9e5e975e1f" providerId="ADAL" clId="{71B5A34A-4FD2-4914-865F-BF4B0CC73D2A}" dt="2025-05-28T15:23:54.485" v="3515"/>
        <pc:sldMkLst>
          <pc:docMk/>
          <pc:sldMk cId="123444388" sldId="459"/>
        </pc:sldMkLst>
        <pc:spChg chg="add mod">
          <ac:chgData name="Sahith Tadepalli" userId="19eb46d4-1046-4e79-b9bb-0a9e5e975e1f" providerId="ADAL" clId="{71B5A34A-4FD2-4914-865F-BF4B0CC73D2A}" dt="2025-05-21T19:44:54.823" v="908" actId="404"/>
          <ac:spMkLst>
            <pc:docMk/>
            <pc:sldMk cId="123444388" sldId="459"/>
            <ac:spMk id="5" creationId="{9FD854FB-3263-6682-4023-A87FF9066868}"/>
          </ac:spMkLst>
        </pc:spChg>
        <pc:spChg chg="add mod">
          <ac:chgData name="Sahith Tadepalli" userId="19eb46d4-1046-4e79-b9bb-0a9e5e975e1f" providerId="ADAL" clId="{71B5A34A-4FD2-4914-865F-BF4B0CC73D2A}" dt="2025-05-21T19:59:20.459" v="1247"/>
          <ac:spMkLst>
            <pc:docMk/>
            <pc:sldMk cId="123444388" sldId="459"/>
            <ac:spMk id="6" creationId="{B2273368-3796-C3AB-C368-E0B921B70094}"/>
          </ac:spMkLst>
        </pc:spChg>
        <pc:spChg chg="add mod">
          <ac:chgData name="Sahith Tadepalli" userId="19eb46d4-1046-4e79-b9bb-0a9e5e975e1f" providerId="ADAL" clId="{71B5A34A-4FD2-4914-865F-BF4B0CC73D2A}" dt="2025-05-21T20:05:24.891" v="1368"/>
          <ac:spMkLst>
            <pc:docMk/>
            <pc:sldMk cId="123444388" sldId="459"/>
            <ac:spMk id="8" creationId="{5F3385F9-970F-B486-650B-3E40B15B5D68}"/>
          </ac:spMkLst>
        </pc:spChg>
        <pc:spChg chg="add mod">
          <ac:chgData name="Sahith Tadepalli" userId="19eb46d4-1046-4e79-b9bb-0a9e5e975e1f" providerId="ADAL" clId="{71B5A34A-4FD2-4914-865F-BF4B0CC73D2A}" dt="2025-05-21T21:30:10.783" v="1771" actId="1076"/>
          <ac:spMkLst>
            <pc:docMk/>
            <pc:sldMk cId="123444388" sldId="459"/>
            <ac:spMk id="9" creationId="{23CFFC9C-F110-DC62-2D4E-06A5661E0912}"/>
          </ac:spMkLst>
        </pc:spChg>
        <pc:spChg chg="mod">
          <ac:chgData name="Sahith Tadepalli" userId="19eb46d4-1046-4e79-b9bb-0a9e5e975e1f" providerId="ADAL" clId="{71B5A34A-4FD2-4914-865F-BF4B0CC73D2A}" dt="2025-05-21T18:52:09.280" v="612" actId="1076"/>
          <ac:spMkLst>
            <pc:docMk/>
            <pc:sldMk cId="123444388" sldId="459"/>
            <ac:spMk id="29" creationId="{E7E03CAA-2BF2-26C3-AA5D-230763F3EE8D}"/>
          </ac:spMkLst>
        </pc:spChg>
        <pc:spChg chg="mod">
          <ac:chgData name="Sahith Tadepalli" userId="19eb46d4-1046-4e79-b9bb-0a9e5e975e1f" providerId="ADAL" clId="{71B5A34A-4FD2-4914-865F-BF4B0CC73D2A}" dt="2025-05-21T18:51:58.698" v="610" actId="1076"/>
          <ac:spMkLst>
            <pc:docMk/>
            <pc:sldMk cId="123444388" sldId="459"/>
            <ac:spMk id="30" creationId="{5A6EA69A-5673-A72C-2184-A74250C76F66}"/>
          </ac:spMkLst>
        </pc:spChg>
        <pc:spChg chg="mod">
          <ac:chgData name="Sahith Tadepalli" userId="19eb46d4-1046-4e79-b9bb-0a9e5e975e1f" providerId="ADAL" clId="{71B5A34A-4FD2-4914-865F-BF4B0CC73D2A}" dt="2025-05-21T21:29:14.668" v="1761" actId="20577"/>
          <ac:spMkLst>
            <pc:docMk/>
            <pc:sldMk cId="123444388" sldId="459"/>
            <ac:spMk id="31" creationId="{322EDC68-0FD7-449F-B658-C8327E0C974B}"/>
          </ac:spMkLst>
        </pc:spChg>
        <pc:spChg chg="mod">
          <ac:chgData name="Sahith Tadepalli" userId="19eb46d4-1046-4e79-b9bb-0a9e5e975e1f" providerId="ADAL" clId="{71B5A34A-4FD2-4914-865F-BF4B0CC73D2A}" dt="2025-05-21T18:52:02.636" v="611" actId="1076"/>
          <ac:spMkLst>
            <pc:docMk/>
            <pc:sldMk cId="123444388" sldId="459"/>
            <ac:spMk id="37" creationId="{E9E67CAE-E9E0-B4B9-15B5-546ADDB27D92}"/>
          </ac:spMkLst>
        </pc:spChg>
        <pc:picChg chg="add mod">
          <ac:chgData name="Sahith Tadepalli" userId="19eb46d4-1046-4e79-b9bb-0a9e5e975e1f" providerId="ADAL" clId="{71B5A34A-4FD2-4914-865F-BF4B0CC73D2A}" dt="2025-05-21T18:52:39.133" v="617" actId="1076"/>
          <ac:picMkLst>
            <pc:docMk/>
            <pc:sldMk cId="123444388" sldId="459"/>
            <ac:picMk id="4" creationId="{F5F67EA1-7E7B-9055-3F70-0A0897E0383E}"/>
          </ac:picMkLst>
        </pc:picChg>
      </pc:sldChg>
      <pc:sldChg chg="add del">
        <pc:chgData name="Sahith Tadepalli" userId="19eb46d4-1046-4e79-b9bb-0a9e5e975e1f" providerId="ADAL" clId="{71B5A34A-4FD2-4914-865F-BF4B0CC73D2A}" dt="2025-05-19T13:26:11.665" v="98" actId="2890"/>
        <pc:sldMkLst>
          <pc:docMk/>
          <pc:sldMk cId="1302698162" sldId="459"/>
        </pc:sldMkLst>
      </pc:sldChg>
      <pc:sldChg chg="addSp delSp modSp add mod modNotesTx">
        <pc:chgData name="Sahith Tadepalli" userId="19eb46d4-1046-4e79-b9bb-0a9e5e975e1f" providerId="ADAL" clId="{71B5A34A-4FD2-4914-865F-BF4B0CC73D2A}" dt="2025-05-28T15:27:33.549" v="3565" actId="6549"/>
        <pc:sldMkLst>
          <pc:docMk/>
          <pc:sldMk cId="176131821" sldId="460"/>
        </pc:sldMkLst>
        <pc:spChg chg="add mod">
          <ac:chgData name="Sahith Tadepalli" userId="19eb46d4-1046-4e79-b9bb-0a9e5e975e1f" providerId="ADAL" clId="{71B5A34A-4FD2-4914-865F-BF4B0CC73D2A}" dt="2025-05-21T19:45:00.051" v="913" actId="404"/>
          <ac:spMkLst>
            <pc:docMk/>
            <pc:sldMk cId="176131821" sldId="460"/>
            <ac:spMk id="6" creationId="{D4FEC341-F74F-2DAE-AD72-3ADFEE896785}"/>
          </ac:spMkLst>
        </pc:spChg>
        <pc:spChg chg="add mod">
          <ac:chgData name="Sahith Tadepalli" userId="19eb46d4-1046-4e79-b9bb-0a9e5e975e1f" providerId="ADAL" clId="{71B5A34A-4FD2-4914-865F-BF4B0CC73D2A}" dt="2025-05-21T19:59:21.831" v="1248"/>
          <ac:spMkLst>
            <pc:docMk/>
            <pc:sldMk cId="176131821" sldId="460"/>
            <ac:spMk id="7" creationId="{E2915E63-0010-E279-D29B-7929B4B63B50}"/>
          </ac:spMkLst>
        </pc:spChg>
        <pc:spChg chg="add mod">
          <ac:chgData name="Sahith Tadepalli" userId="19eb46d4-1046-4e79-b9bb-0a9e5e975e1f" providerId="ADAL" clId="{71B5A34A-4FD2-4914-865F-BF4B0CC73D2A}" dt="2025-05-21T20:05:26.219" v="1369"/>
          <ac:spMkLst>
            <pc:docMk/>
            <pc:sldMk cId="176131821" sldId="460"/>
            <ac:spMk id="9" creationId="{11BA03FA-5483-3DDD-A4C9-F0FDABC10A1A}"/>
          </ac:spMkLst>
        </pc:spChg>
        <pc:spChg chg="add mod">
          <ac:chgData name="Sahith Tadepalli" userId="19eb46d4-1046-4e79-b9bb-0a9e5e975e1f" providerId="ADAL" clId="{71B5A34A-4FD2-4914-865F-BF4B0CC73D2A}" dt="2025-05-21T21:32:58.851" v="1806" actId="20577"/>
          <ac:spMkLst>
            <pc:docMk/>
            <pc:sldMk cId="176131821" sldId="460"/>
            <ac:spMk id="10" creationId="{56EE8FE7-CEFC-95EA-7B4B-4F8C68625266}"/>
          </ac:spMkLst>
        </pc:spChg>
        <pc:spChg chg="mod">
          <ac:chgData name="Sahith Tadepalli" userId="19eb46d4-1046-4e79-b9bb-0a9e5e975e1f" providerId="ADAL" clId="{71B5A34A-4FD2-4914-865F-BF4B0CC73D2A}" dt="2025-05-21T19:17:41.685" v="633" actId="1076"/>
          <ac:spMkLst>
            <pc:docMk/>
            <pc:sldMk cId="176131821" sldId="460"/>
            <ac:spMk id="29" creationId="{5130A7D7-55A8-42E5-7773-3CC3B015608E}"/>
          </ac:spMkLst>
        </pc:spChg>
        <pc:spChg chg="mod">
          <ac:chgData name="Sahith Tadepalli" userId="19eb46d4-1046-4e79-b9bb-0a9e5e975e1f" providerId="ADAL" clId="{71B5A34A-4FD2-4914-865F-BF4B0CC73D2A}" dt="2025-05-21T19:17:17.296" v="624" actId="14100"/>
          <ac:spMkLst>
            <pc:docMk/>
            <pc:sldMk cId="176131821" sldId="460"/>
            <ac:spMk id="30" creationId="{BE4AFD90-663F-A3B3-7A58-25EC265A83D1}"/>
          </ac:spMkLst>
        </pc:spChg>
        <pc:spChg chg="mod">
          <ac:chgData name="Sahith Tadepalli" userId="19eb46d4-1046-4e79-b9bb-0a9e5e975e1f" providerId="ADAL" clId="{71B5A34A-4FD2-4914-865F-BF4B0CC73D2A}" dt="2025-05-21T21:32:40.152" v="1801" actId="20577"/>
          <ac:spMkLst>
            <pc:docMk/>
            <pc:sldMk cId="176131821" sldId="460"/>
            <ac:spMk id="31" creationId="{5E0D7056-DBEC-CBD1-A67C-2221D2E4A1D1}"/>
          </ac:spMkLst>
        </pc:spChg>
        <pc:spChg chg="mod">
          <ac:chgData name="Sahith Tadepalli" userId="19eb46d4-1046-4e79-b9bb-0a9e5e975e1f" providerId="ADAL" clId="{71B5A34A-4FD2-4914-865F-BF4B0CC73D2A}" dt="2025-05-21T19:17:12.912" v="623"/>
          <ac:spMkLst>
            <pc:docMk/>
            <pc:sldMk cId="176131821" sldId="460"/>
            <ac:spMk id="37" creationId="{5B95112B-F1BE-CE36-C4F4-EB747316CFBE}"/>
          </ac:spMkLst>
        </pc:spChg>
        <pc:picChg chg="add mod">
          <ac:chgData name="Sahith Tadepalli" userId="19eb46d4-1046-4e79-b9bb-0a9e5e975e1f" providerId="ADAL" clId="{71B5A34A-4FD2-4914-865F-BF4B0CC73D2A}" dt="2025-05-21T19:17:49.606" v="635" actId="1076"/>
          <ac:picMkLst>
            <pc:docMk/>
            <pc:sldMk cId="176131821" sldId="460"/>
            <ac:picMk id="5" creationId="{F5B432A5-4DC6-70F1-E2BC-A15865B3EA2A}"/>
          </ac:picMkLst>
        </pc:picChg>
      </pc:sldChg>
      <pc:sldChg chg="add del">
        <pc:chgData name="Sahith Tadepalli" userId="19eb46d4-1046-4e79-b9bb-0a9e5e975e1f" providerId="ADAL" clId="{71B5A34A-4FD2-4914-865F-BF4B0CC73D2A}" dt="2025-05-19T13:26:11.222" v="97" actId="2890"/>
        <pc:sldMkLst>
          <pc:docMk/>
          <pc:sldMk cId="240943614" sldId="4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3EE18-1ADC-4BAA-B192-C546B6151C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1FE1DA1-F58B-4C0A-A68E-B1213BE2D1F4}">
      <dgm:prSet phldrT="[Text]" custT="1"/>
      <dgm:spPr>
        <a:solidFill>
          <a:schemeClr val="accent1"/>
        </a:solidFill>
        <a:ln w="12700">
          <a:solidFill>
            <a:schemeClr val="bg1"/>
          </a:solidFill>
        </a:ln>
        <a:effectLst>
          <a:outerShdw blurRad="50800" dist="88900" dir="5400000" sx="80000" sy="80000" algn="t" rotWithShape="0">
            <a:prstClr val="black">
              <a:alpha val="40000"/>
            </a:prstClr>
          </a:outerShdw>
        </a:effectLst>
      </dgm:spPr>
      <dgm:t>
        <a:bodyPr/>
        <a:lstStyle/>
        <a:p>
          <a:pPr>
            <a:lnSpc>
              <a:spcPts val="1600"/>
            </a:lnSpc>
            <a:spcAft>
              <a:spcPts val="0"/>
            </a:spcAft>
          </a:pPr>
          <a:r>
            <a:rPr lang="en-US" sz="1200" b="1" cap="all" spc="30" baseline="0">
              <a:latin typeface="Lato" panose="020F0502020204030203" pitchFamily="34" charset="0"/>
            </a:rPr>
            <a:t>SRL cycle</a:t>
          </a:r>
        </a:p>
      </dgm:t>
    </dgm:pt>
    <dgm:pt modelId="{501575B7-32DB-441D-B40A-CF9DC4C88963}" type="parTrans" cxnId="{180CCAC1-7BBE-4B5F-A17E-887E0B8FB1EC}">
      <dgm:prSet/>
      <dgm:spPr/>
      <dgm:t>
        <a:bodyPr/>
        <a:lstStyle/>
        <a:p>
          <a:endParaRPr lang="en-US" sz="1000">
            <a:latin typeface="Lato" panose="020F0502020204030203" pitchFamily="34" charset="0"/>
          </a:endParaRPr>
        </a:p>
      </dgm:t>
    </dgm:pt>
    <dgm:pt modelId="{D6F8C61D-94F9-48F4-8984-B6D5EB872ECB}" type="sibTrans" cxnId="{180CCAC1-7BBE-4B5F-A17E-887E0B8FB1EC}">
      <dgm:prSet/>
      <dgm:spPr/>
      <dgm:t>
        <a:bodyPr/>
        <a:lstStyle/>
        <a:p>
          <a:endParaRPr lang="en-US" sz="1000">
            <a:latin typeface="Lato" panose="020F0502020204030203" pitchFamily="34" charset="0"/>
          </a:endParaRPr>
        </a:p>
      </dgm:t>
    </dgm:pt>
    <dgm:pt modelId="{793FBB04-F43E-443E-9B08-B4C66FE29B9D}">
      <dgm:prSet phldrT="[Text]" custT="1"/>
      <dgm:spPr>
        <a:solidFill>
          <a:schemeClr val="accent2"/>
        </a:solidFill>
        <a:ln w="12700">
          <a:solidFill>
            <a:schemeClr val="bg1"/>
          </a:solidFill>
        </a:ln>
        <a:effectLst>
          <a:outerShdw blurRad="50800" dist="88900" dir="5400000" sx="80000" sy="80000" algn="t" rotWithShape="0">
            <a:prstClr val="black">
              <a:alpha val="40000"/>
            </a:prstClr>
          </a:outerShdw>
        </a:effectLst>
      </dgm:spPr>
      <dgm:t>
        <a:bodyPr/>
        <a:lstStyle/>
        <a:p>
          <a:r>
            <a:rPr lang="en-US" sz="1200" b="1" dirty="0">
              <a:latin typeface="Lato" panose="020F0502020204030203" pitchFamily="34" charset="0"/>
            </a:rPr>
            <a:t>1) Forethought phase</a:t>
          </a:r>
        </a:p>
      </dgm:t>
    </dgm:pt>
    <dgm:pt modelId="{BE4DE241-DA78-41F9-9FD7-E3E60F8CE7B9}" type="parTrans" cxnId="{3379D7C4-C67B-4C48-B1E7-3E97A40FABC9}">
      <dgm:prSet/>
      <dgm:spPr/>
      <dgm:t>
        <a:bodyPr/>
        <a:lstStyle/>
        <a:p>
          <a:endParaRPr lang="en-US" sz="1000">
            <a:latin typeface="Lato" panose="020F0502020204030203" pitchFamily="34" charset="0"/>
          </a:endParaRPr>
        </a:p>
      </dgm:t>
    </dgm:pt>
    <dgm:pt modelId="{B3606FCA-B2DC-49F3-A43E-14F6BE16B617}" type="sibTrans" cxnId="{3379D7C4-C67B-4C48-B1E7-3E97A40FABC9}">
      <dgm:prSet/>
      <dgm:spPr>
        <a:solidFill>
          <a:schemeClr val="accent1"/>
        </a:solidFill>
      </dgm:spPr>
      <dgm:t>
        <a:bodyPr/>
        <a:lstStyle/>
        <a:p>
          <a:endParaRPr lang="en-US" sz="1000">
            <a:latin typeface="Lato" panose="020F0502020204030203" pitchFamily="34" charset="0"/>
          </a:endParaRPr>
        </a:p>
      </dgm:t>
    </dgm:pt>
    <dgm:pt modelId="{71B886D2-E92E-4995-B4A8-BDDA6EB0AE81}">
      <dgm:prSet phldrT="[Text]" custT="1"/>
      <dgm:spPr>
        <a:solidFill>
          <a:schemeClr val="accent2"/>
        </a:solidFill>
        <a:ln w="12700">
          <a:solidFill>
            <a:schemeClr val="bg1"/>
          </a:solidFill>
        </a:ln>
        <a:effectLst>
          <a:outerShdw blurRad="50800" dist="88900" dir="5400000" sx="80000" sy="80000" algn="t" rotWithShape="0">
            <a:prstClr val="black">
              <a:alpha val="40000"/>
            </a:prstClr>
          </a:outerShdw>
        </a:effectLst>
      </dgm:spPr>
      <dgm:t>
        <a:bodyPr/>
        <a:lstStyle/>
        <a:p>
          <a:r>
            <a:rPr lang="en-US" sz="1200" b="1">
              <a:latin typeface="Lato" panose="020F0502020204030203" pitchFamily="34" charset="0"/>
            </a:rPr>
            <a:t>3) Self-reflection phase</a:t>
          </a:r>
        </a:p>
      </dgm:t>
    </dgm:pt>
    <dgm:pt modelId="{930C6007-5380-4CA8-982A-A6D45313D9B5}" type="parTrans" cxnId="{944888FF-EAB1-407C-82F9-C51830FE13C1}">
      <dgm:prSet/>
      <dgm:spPr/>
      <dgm:t>
        <a:bodyPr/>
        <a:lstStyle/>
        <a:p>
          <a:endParaRPr lang="en-US" sz="1000">
            <a:latin typeface="Lato" panose="020F0502020204030203" pitchFamily="34" charset="0"/>
          </a:endParaRPr>
        </a:p>
      </dgm:t>
    </dgm:pt>
    <dgm:pt modelId="{3C476DA4-3CD8-4B0E-ABD4-C564C5420B56}" type="sibTrans" cxnId="{944888FF-EAB1-407C-82F9-C51830FE13C1}">
      <dgm:prSet/>
      <dgm:spPr>
        <a:solidFill>
          <a:schemeClr val="accent1"/>
        </a:solidFill>
      </dgm:spPr>
      <dgm:t>
        <a:bodyPr/>
        <a:lstStyle/>
        <a:p>
          <a:endParaRPr lang="en-US" sz="1000">
            <a:latin typeface="Lato" panose="020F0502020204030203" pitchFamily="34" charset="0"/>
          </a:endParaRPr>
        </a:p>
      </dgm:t>
    </dgm:pt>
    <dgm:pt modelId="{C33DC641-C532-4022-9822-F8AF5F030746}">
      <dgm:prSet phldrT="[Text]" custT="1"/>
      <dgm:spPr>
        <a:solidFill>
          <a:schemeClr val="accent2"/>
        </a:solidFill>
        <a:ln w="12700">
          <a:solidFill>
            <a:schemeClr val="bg1"/>
          </a:solidFill>
        </a:ln>
        <a:effectLst>
          <a:outerShdw blurRad="50800" dist="88900" dir="5400000" sx="80000" sy="80000" algn="t" rotWithShape="0">
            <a:prstClr val="black">
              <a:alpha val="40000"/>
            </a:prstClr>
          </a:outerShdw>
        </a:effectLst>
      </dgm:spPr>
      <dgm:t>
        <a:bodyPr/>
        <a:lstStyle/>
        <a:p>
          <a:r>
            <a:rPr lang="en-US" sz="1200" b="1">
              <a:latin typeface="Lato" panose="020F0502020204030203" pitchFamily="34" charset="0"/>
            </a:rPr>
            <a:t>2) Performance phase</a:t>
          </a:r>
        </a:p>
      </dgm:t>
    </dgm:pt>
    <dgm:pt modelId="{7671D52D-FF9B-4473-B1FA-1A35DEAF941B}" type="parTrans" cxnId="{00D6289C-8440-4DE7-84CF-4713FB392805}">
      <dgm:prSet/>
      <dgm:spPr/>
      <dgm:t>
        <a:bodyPr/>
        <a:lstStyle/>
        <a:p>
          <a:endParaRPr lang="en-US" sz="1000">
            <a:latin typeface="Lato" panose="020F0502020204030203" pitchFamily="34" charset="0"/>
          </a:endParaRPr>
        </a:p>
      </dgm:t>
    </dgm:pt>
    <dgm:pt modelId="{4CAF0296-0D11-4090-A751-46CBEA3AD8CB}" type="sibTrans" cxnId="{00D6289C-8440-4DE7-84CF-4713FB392805}">
      <dgm:prSet/>
      <dgm:spPr>
        <a:solidFill>
          <a:schemeClr val="accent1"/>
        </a:solidFill>
      </dgm:spPr>
      <dgm:t>
        <a:bodyPr/>
        <a:lstStyle/>
        <a:p>
          <a:endParaRPr lang="en-US" sz="1000">
            <a:latin typeface="Lato" panose="020F0502020204030203" pitchFamily="34" charset="0"/>
          </a:endParaRPr>
        </a:p>
      </dgm:t>
    </dgm:pt>
    <dgm:pt modelId="{986C76EE-370D-4E79-9662-7368CD27A7AD}">
      <dgm:prSet phldrT="[Text]" custT="1"/>
      <dgm:spPr>
        <a:solidFill>
          <a:schemeClr val="accent2"/>
        </a:solidFill>
        <a:ln w="12700">
          <a:solidFill>
            <a:schemeClr val="bg1"/>
          </a:solidFill>
        </a:ln>
        <a:effectLst>
          <a:outerShdw blurRad="50800" dist="88900" dir="5400000" sx="80000" sy="80000" algn="t" rotWithShape="0">
            <a:prstClr val="black">
              <a:alpha val="40000"/>
            </a:prstClr>
          </a:outerShdw>
        </a:effectLst>
      </dgm:spPr>
      <dgm:t>
        <a:bodyPr/>
        <a:lstStyle/>
        <a:p>
          <a:endParaRPr lang="en-US" sz="800" b="0">
            <a:latin typeface="Lato" panose="020F0502020204030203" pitchFamily="34" charset="0"/>
          </a:endParaRPr>
        </a:p>
      </dgm:t>
    </dgm:pt>
    <dgm:pt modelId="{4B82F2F6-1B88-4328-81DA-DEC001BC0DA3}" type="parTrans" cxnId="{E09D2DFD-B536-4C87-9232-AA7B2AE5C793}">
      <dgm:prSet/>
      <dgm:spPr/>
      <dgm:t>
        <a:bodyPr/>
        <a:lstStyle/>
        <a:p>
          <a:endParaRPr lang="en-US" sz="1000">
            <a:latin typeface="Lato" panose="020F0502020204030203" pitchFamily="34" charset="0"/>
          </a:endParaRPr>
        </a:p>
      </dgm:t>
    </dgm:pt>
    <dgm:pt modelId="{83F43D43-9D99-4EB6-B6C4-FBD45E92A938}" type="sibTrans" cxnId="{E09D2DFD-B536-4C87-9232-AA7B2AE5C793}">
      <dgm:prSet/>
      <dgm:spPr>
        <a:solidFill>
          <a:schemeClr val="accent1"/>
        </a:solidFill>
      </dgm:spPr>
      <dgm:t>
        <a:bodyPr/>
        <a:lstStyle/>
        <a:p>
          <a:endParaRPr lang="en-US" sz="1000">
            <a:latin typeface="Lato" panose="020F0502020204030203" pitchFamily="34" charset="0"/>
          </a:endParaRPr>
        </a:p>
      </dgm:t>
    </dgm:pt>
    <dgm:pt modelId="{5BFE6E83-FD54-0347-9428-AFB9D7AB983E}" type="pres">
      <dgm:prSet presAssocID="{8013EE18-1ADC-4BAA-B192-C546B6151C6C}" presName="Name0" presStyleCnt="0">
        <dgm:presLayoutVars>
          <dgm:chMax val="1"/>
          <dgm:dir/>
          <dgm:animLvl val="ctr"/>
          <dgm:resizeHandles val="exact"/>
        </dgm:presLayoutVars>
      </dgm:prSet>
      <dgm:spPr/>
    </dgm:pt>
    <dgm:pt modelId="{F268D569-88F1-C34F-91E2-C2D69548AA87}" type="pres">
      <dgm:prSet presAssocID="{61FE1DA1-F58B-4C0A-A68E-B1213BE2D1F4}" presName="centerShape" presStyleLbl="node0" presStyleIdx="0" presStyleCnt="1" custLinFactNeighborY="-3095"/>
      <dgm:spPr/>
    </dgm:pt>
    <dgm:pt modelId="{4E90D694-31F2-324D-AAD6-577FF64BF7DD}" type="pres">
      <dgm:prSet presAssocID="{793FBB04-F43E-443E-9B08-B4C66FE29B9D}" presName="node" presStyleLbl="node1" presStyleIdx="0" presStyleCnt="3" custScaleX="185477">
        <dgm:presLayoutVars>
          <dgm:bulletEnabled val="1"/>
        </dgm:presLayoutVars>
      </dgm:prSet>
      <dgm:spPr/>
    </dgm:pt>
    <dgm:pt modelId="{D6D89CE0-C949-8A42-963A-312E8FBF4ECC}" type="pres">
      <dgm:prSet presAssocID="{793FBB04-F43E-443E-9B08-B4C66FE29B9D}" presName="dummy" presStyleCnt="0"/>
      <dgm:spPr/>
    </dgm:pt>
    <dgm:pt modelId="{E91C5E6E-8E9A-A54A-AF4B-89D641DC8934}" type="pres">
      <dgm:prSet presAssocID="{B3606FCA-B2DC-49F3-A43E-14F6BE16B617}" presName="sibTrans" presStyleLbl="sibTrans2D1" presStyleIdx="0" presStyleCnt="3"/>
      <dgm:spPr/>
    </dgm:pt>
    <dgm:pt modelId="{C8484A4E-FAD4-304D-A780-F858F716B7E7}" type="pres">
      <dgm:prSet presAssocID="{71B886D2-E92E-4995-B4A8-BDDA6EB0AE81}" presName="node" presStyleLbl="node1" presStyleIdx="1" presStyleCnt="3" custScaleX="184228">
        <dgm:presLayoutVars>
          <dgm:bulletEnabled val="1"/>
        </dgm:presLayoutVars>
      </dgm:prSet>
      <dgm:spPr/>
    </dgm:pt>
    <dgm:pt modelId="{CF54583C-8925-3144-8FD3-B4D194984BFF}" type="pres">
      <dgm:prSet presAssocID="{71B886D2-E92E-4995-B4A8-BDDA6EB0AE81}" presName="dummy" presStyleCnt="0"/>
      <dgm:spPr/>
    </dgm:pt>
    <dgm:pt modelId="{6F348F50-C3A0-5246-AFCB-E6A2E8767C96}" type="pres">
      <dgm:prSet presAssocID="{3C476DA4-3CD8-4B0E-ABD4-C564C5420B56}" presName="sibTrans" presStyleLbl="sibTrans2D1" presStyleIdx="1" presStyleCnt="3"/>
      <dgm:spPr/>
    </dgm:pt>
    <dgm:pt modelId="{A182768A-1E17-544B-8603-FD99128A5A89}" type="pres">
      <dgm:prSet presAssocID="{C33DC641-C532-4022-9822-F8AF5F030746}" presName="node" presStyleLbl="node1" presStyleIdx="2" presStyleCnt="3" custScaleX="185513">
        <dgm:presLayoutVars>
          <dgm:bulletEnabled val="1"/>
        </dgm:presLayoutVars>
      </dgm:prSet>
      <dgm:spPr/>
    </dgm:pt>
    <dgm:pt modelId="{D105D288-56C2-9542-941B-B4E7B4D90FE5}" type="pres">
      <dgm:prSet presAssocID="{C33DC641-C532-4022-9822-F8AF5F030746}" presName="dummy" presStyleCnt="0"/>
      <dgm:spPr/>
    </dgm:pt>
    <dgm:pt modelId="{74BCB8B4-EB0E-5742-B6B9-01324B439436}" type="pres">
      <dgm:prSet presAssocID="{4CAF0296-0D11-4090-A751-46CBEA3AD8CB}" presName="sibTrans" presStyleLbl="sibTrans2D1" presStyleIdx="2" presStyleCnt="3"/>
      <dgm:spPr/>
    </dgm:pt>
  </dgm:ptLst>
  <dgm:cxnLst>
    <dgm:cxn modelId="{E04D860D-9059-244A-9850-C3EFD26CEDB3}" type="presOf" srcId="{3C476DA4-3CD8-4B0E-ABD4-C564C5420B56}" destId="{6F348F50-C3A0-5246-AFCB-E6A2E8767C96}" srcOrd="0" destOrd="0" presId="urn:microsoft.com/office/officeart/2005/8/layout/radial6"/>
    <dgm:cxn modelId="{2BC28F40-7176-D34F-A37A-74443286FBA9}" type="presOf" srcId="{4CAF0296-0D11-4090-A751-46CBEA3AD8CB}" destId="{74BCB8B4-EB0E-5742-B6B9-01324B439436}" srcOrd="0" destOrd="0" presId="urn:microsoft.com/office/officeart/2005/8/layout/radial6"/>
    <dgm:cxn modelId="{1A72925C-8DB0-0046-8502-D09B2851EF32}" type="presOf" srcId="{8013EE18-1ADC-4BAA-B192-C546B6151C6C}" destId="{5BFE6E83-FD54-0347-9428-AFB9D7AB983E}" srcOrd="0" destOrd="0" presId="urn:microsoft.com/office/officeart/2005/8/layout/radial6"/>
    <dgm:cxn modelId="{E53EB569-FAEE-784F-8A14-FC8EE106BCDB}" type="presOf" srcId="{C33DC641-C532-4022-9822-F8AF5F030746}" destId="{A182768A-1E17-544B-8603-FD99128A5A89}" srcOrd="0" destOrd="0" presId="urn:microsoft.com/office/officeart/2005/8/layout/radial6"/>
    <dgm:cxn modelId="{AFCFF36B-8E9E-F743-867E-93B59026A581}" type="presOf" srcId="{71B886D2-E92E-4995-B4A8-BDDA6EB0AE81}" destId="{C8484A4E-FAD4-304D-A780-F858F716B7E7}" srcOrd="0" destOrd="0" presId="urn:microsoft.com/office/officeart/2005/8/layout/radial6"/>
    <dgm:cxn modelId="{93924D74-E5FA-7E4F-8875-E158E4939D68}" type="presOf" srcId="{B3606FCA-B2DC-49F3-A43E-14F6BE16B617}" destId="{E91C5E6E-8E9A-A54A-AF4B-89D641DC8934}" srcOrd="0" destOrd="0" presId="urn:microsoft.com/office/officeart/2005/8/layout/radial6"/>
    <dgm:cxn modelId="{00D6289C-8440-4DE7-84CF-4713FB392805}" srcId="{61FE1DA1-F58B-4C0A-A68E-B1213BE2D1F4}" destId="{C33DC641-C532-4022-9822-F8AF5F030746}" srcOrd="2" destOrd="0" parTransId="{7671D52D-FF9B-4473-B1FA-1A35DEAF941B}" sibTransId="{4CAF0296-0D11-4090-A751-46CBEA3AD8CB}"/>
    <dgm:cxn modelId="{180CCAC1-7BBE-4B5F-A17E-887E0B8FB1EC}" srcId="{8013EE18-1ADC-4BAA-B192-C546B6151C6C}" destId="{61FE1DA1-F58B-4C0A-A68E-B1213BE2D1F4}" srcOrd="0" destOrd="0" parTransId="{501575B7-32DB-441D-B40A-CF9DC4C88963}" sibTransId="{D6F8C61D-94F9-48F4-8984-B6D5EB872ECB}"/>
    <dgm:cxn modelId="{3379D7C4-C67B-4C48-B1E7-3E97A40FABC9}" srcId="{61FE1DA1-F58B-4C0A-A68E-B1213BE2D1F4}" destId="{793FBB04-F43E-443E-9B08-B4C66FE29B9D}" srcOrd="0" destOrd="0" parTransId="{BE4DE241-DA78-41F9-9FD7-E3E60F8CE7B9}" sibTransId="{B3606FCA-B2DC-49F3-A43E-14F6BE16B617}"/>
    <dgm:cxn modelId="{16B5CCC9-5F55-8041-9391-1E73CCAC1E4D}" type="presOf" srcId="{793FBB04-F43E-443E-9B08-B4C66FE29B9D}" destId="{4E90D694-31F2-324D-AAD6-577FF64BF7DD}" srcOrd="0" destOrd="0" presId="urn:microsoft.com/office/officeart/2005/8/layout/radial6"/>
    <dgm:cxn modelId="{A65500E7-9EA3-1843-8DD9-0EA7C79A3308}" type="presOf" srcId="{61FE1DA1-F58B-4C0A-A68E-B1213BE2D1F4}" destId="{F268D569-88F1-C34F-91E2-C2D69548AA87}" srcOrd="0" destOrd="0" presId="urn:microsoft.com/office/officeart/2005/8/layout/radial6"/>
    <dgm:cxn modelId="{E09D2DFD-B536-4C87-9232-AA7B2AE5C793}" srcId="{8013EE18-1ADC-4BAA-B192-C546B6151C6C}" destId="{986C76EE-370D-4E79-9662-7368CD27A7AD}" srcOrd="1" destOrd="0" parTransId="{4B82F2F6-1B88-4328-81DA-DEC001BC0DA3}" sibTransId="{83F43D43-9D99-4EB6-B6C4-FBD45E92A938}"/>
    <dgm:cxn modelId="{944888FF-EAB1-407C-82F9-C51830FE13C1}" srcId="{61FE1DA1-F58B-4C0A-A68E-B1213BE2D1F4}" destId="{71B886D2-E92E-4995-B4A8-BDDA6EB0AE81}" srcOrd="1" destOrd="0" parTransId="{930C6007-5380-4CA8-982A-A6D45313D9B5}" sibTransId="{3C476DA4-3CD8-4B0E-ABD4-C564C5420B56}"/>
    <dgm:cxn modelId="{71039E0A-A4F8-AA46-ACAA-DAFDE09B2465}" type="presParOf" srcId="{5BFE6E83-FD54-0347-9428-AFB9D7AB983E}" destId="{F268D569-88F1-C34F-91E2-C2D69548AA87}" srcOrd="0" destOrd="0" presId="urn:microsoft.com/office/officeart/2005/8/layout/radial6"/>
    <dgm:cxn modelId="{A62116BB-551E-7B4F-99BA-3A5A7E2608D8}" type="presParOf" srcId="{5BFE6E83-FD54-0347-9428-AFB9D7AB983E}" destId="{4E90D694-31F2-324D-AAD6-577FF64BF7DD}" srcOrd="1" destOrd="0" presId="urn:microsoft.com/office/officeart/2005/8/layout/radial6"/>
    <dgm:cxn modelId="{335DA373-6D16-9D46-B881-93C46C61A68B}" type="presParOf" srcId="{5BFE6E83-FD54-0347-9428-AFB9D7AB983E}" destId="{D6D89CE0-C949-8A42-963A-312E8FBF4ECC}" srcOrd="2" destOrd="0" presId="urn:microsoft.com/office/officeart/2005/8/layout/radial6"/>
    <dgm:cxn modelId="{52C0E8BB-C076-E343-AF78-31AFCCEA8C04}" type="presParOf" srcId="{5BFE6E83-FD54-0347-9428-AFB9D7AB983E}" destId="{E91C5E6E-8E9A-A54A-AF4B-89D641DC8934}" srcOrd="3" destOrd="0" presId="urn:microsoft.com/office/officeart/2005/8/layout/radial6"/>
    <dgm:cxn modelId="{5FF9D32F-C802-1F44-AC0A-135CAC659004}" type="presParOf" srcId="{5BFE6E83-FD54-0347-9428-AFB9D7AB983E}" destId="{C8484A4E-FAD4-304D-A780-F858F716B7E7}" srcOrd="4" destOrd="0" presId="urn:microsoft.com/office/officeart/2005/8/layout/radial6"/>
    <dgm:cxn modelId="{F7CCF1C0-B926-5C42-89B0-DA4ECE37B23E}" type="presParOf" srcId="{5BFE6E83-FD54-0347-9428-AFB9D7AB983E}" destId="{CF54583C-8925-3144-8FD3-B4D194984BFF}" srcOrd="5" destOrd="0" presId="urn:microsoft.com/office/officeart/2005/8/layout/radial6"/>
    <dgm:cxn modelId="{D3EFE3AE-0797-6744-B624-54764D05F0E8}" type="presParOf" srcId="{5BFE6E83-FD54-0347-9428-AFB9D7AB983E}" destId="{6F348F50-C3A0-5246-AFCB-E6A2E8767C96}" srcOrd="6" destOrd="0" presId="urn:microsoft.com/office/officeart/2005/8/layout/radial6"/>
    <dgm:cxn modelId="{5E166292-14C5-7144-8019-7F14FA5B338E}" type="presParOf" srcId="{5BFE6E83-FD54-0347-9428-AFB9D7AB983E}" destId="{A182768A-1E17-544B-8603-FD99128A5A89}" srcOrd="7" destOrd="0" presId="urn:microsoft.com/office/officeart/2005/8/layout/radial6"/>
    <dgm:cxn modelId="{321E2670-439D-C64B-9AB8-11743F4A67DF}" type="presParOf" srcId="{5BFE6E83-FD54-0347-9428-AFB9D7AB983E}" destId="{D105D288-56C2-9542-941B-B4E7B4D90FE5}" srcOrd="8" destOrd="0" presId="urn:microsoft.com/office/officeart/2005/8/layout/radial6"/>
    <dgm:cxn modelId="{E0D19EE9-6D7F-E241-8804-0760D080BC81}" type="presParOf" srcId="{5BFE6E83-FD54-0347-9428-AFB9D7AB983E}" destId="{74BCB8B4-EB0E-5742-B6B9-01324B439436}" srcOrd="9" destOrd="0" presId="urn:microsoft.com/office/officeart/2005/8/layout/radial6"/>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AAFB7-E45D-4EA2-BF48-AA7F48DD95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7EE3EB2-FA33-42BF-AC70-AA6949D6F50A}">
      <dgm:prSet phldrT="[Text]" custT="1"/>
      <dgm:spPr>
        <a:solidFill>
          <a:schemeClr val="accent2"/>
        </a:solidFill>
        <a:ln w="12700">
          <a:solidFill>
            <a:schemeClr val="bg1"/>
          </a:solidFill>
        </a:ln>
      </dgm:spPr>
      <dgm:t>
        <a:bodyPr/>
        <a:lstStyle/>
        <a:p>
          <a:endParaRPr lang="en-US" sz="1000" b="1">
            <a:latin typeface="Lato" panose="020F0502020204030203" pitchFamily="34" charset="0"/>
          </a:endParaRPr>
        </a:p>
      </dgm:t>
    </dgm:pt>
    <dgm:pt modelId="{80D16889-2FBE-413E-B4EF-69A35E1FF184}" type="parTrans" cxnId="{AC6FC7A3-68BB-4C4F-AAAB-F661D796F0B8}">
      <dgm:prSet/>
      <dgm:spPr/>
      <dgm:t>
        <a:bodyPr/>
        <a:lstStyle/>
        <a:p>
          <a:endParaRPr lang="en-US" sz="1000" b="1">
            <a:latin typeface="Lato" panose="020F0502020204030203" pitchFamily="34" charset="0"/>
          </a:endParaRPr>
        </a:p>
      </dgm:t>
    </dgm:pt>
    <dgm:pt modelId="{541C1CBC-D0FC-47B6-BAEF-A2519D2AD5B6}" type="sibTrans" cxnId="{AC6FC7A3-68BB-4C4F-AAAB-F661D796F0B8}">
      <dgm:prSet/>
      <dgm:spPr>
        <a:solidFill>
          <a:schemeClr val="bg2"/>
        </a:solidFill>
      </dgm:spPr>
      <dgm:t>
        <a:bodyPr/>
        <a:lstStyle/>
        <a:p>
          <a:endParaRPr lang="en-US" sz="1000" b="1">
            <a:latin typeface="Lato" panose="020F0502020204030203" pitchFamily="34" charset="0"/>
          </a:endParaRPr>
        </a:p>
      </dgm:t>
    </dgm:pt>
    <dgm:pt modelId="{8B79E1D3-09AD-46EB-A136-02228B3282DF}">
      <dgm:prSet phldrT="[Text]" custT="1"/>
      <dgm:spPr>
        <a:solidFill>
          <a:schemeClr val="accent2"/>
        </a:solidFill>
        <a:ln w="12700">
          <a:solidFill>
            <a:schemeClr val="bg1"/>
          </a:solidFill>
        </a:ln>
      </dgm:spPr>
      <dgm:t>
        <a:bodyPr/>
        <a:lstStyle/>
        <a:p>
          <a:endParaRPr lang="en-US" sz="1000" b="1">
            <a:latin typeface="Lato" panose="020F0502020204030203" pitchFamily="34" charset="0"/>
          </a:endParaRPr>
        </a:p>
      </dgm:t>
    </dgm:pt>
    <dgm:pt modelId="{6D286B5F-728C-4186-9280-A211A70AE8DA}" type="parTrans" cxnId="{6D9A0317-7C99-4BE6-BA3F-33AF34F2E802}">
      <dgm:prSet/>
      <dgm:spPr/>
      <dgm:t>
        <a:bodyPr/>
        <a:lstStyle/>
        <a:p>
          <a:endParaRPr lang="en-US" sz="1000" b="1">
            <a:latin typeface="Lato" panose="020F0502020204030203" pitchFamily="34" charset="0"/>
          </a:endParaRPr>
        </a:p>
      </dgm:t>
    </dgm:pt>
    <dgm:pt modelId="{BEFBFF7B-F11F-44CC-9FE6-21F9BD9416C1}" type="sibTrans" cxnId="{6D9A0317-7C99-4BE6-BA3F-33AF34F2E802}">
      <dgm:prSet/>
      <dgm:spPr/>
      <dgm:t>
        <a:bodyPr/>
        <a:lstStyle/>
        <a:p>
          <a:endParaRPr lang="en-US" sz="1000" b="1">
            <a:latin typeface="Lato" panose="020F0502020204030203" pitchFamily="34" charset="0"/>
          </a:endParaRPr>
        </a:p>
      </dgm:t>
    </dgm:pt>
    <dgm:pt modelId="{33F9E8EE-EC3D-45D9-9DAC-8D074A907E07}">
      <dgm:prSet phldrT="[Text]" custT="1"/>
      <dgm:spPr>
        <a:solidFill>
          <a:schemeClr val="accent2"/>
        </a:solidFill>
        <a:ln w="12700">
          <a:solidFill>
            <a:schemeClr val="bg1"/>
          </a:solidFill>
        </a:ln>
      </dgm:spPr>
      <dgm:t>
        <a:bodyPr/>
        <a:lstStyle/>
        <a:p>
          <a:endParaRPr lang="en-US" sz="1000" b="1">
            <a:latin typeface="Lato" panose="020F0502020204030203" pitchFamily="34" charset="0"/>
          </a:endParaRPr>
        </a:p>
      </dgm:t>
    </dgm:pt>
    <dgm:pt modelId="{EA219A2B-BD28-45FF-934B-ED8AD26A984D}" type="parTrans" cxnId="{65EE49A0-83D0-4392-869A-2FD715791242}">
      <dgm:prSet/>
      <dgm:spPr/>
      <dgm:t>
        <a:bodyPr/>
        <a:lstStyle/>
        <a:p>
          <a:endParaRPr lang="en-US" sz="1000" b="1">
            <a:latin typeface="Lato" panose="020F0502020204030203" pitchFamily="34" charset="0"/>
          </a:endParaRPr>
        </a:p>
      </dgm:t>
    </dgm:pt>
    <dgm:pt modelId="{16208613-4567-4A90-8D6F-835A0C1EC343}" type="sibTrans" cxnId="{65EE49A0-83D0-4392-869A-2FD715791242}">
      <dgm:prSet/>
      <dgm:spPr/>
      <dgm:t>
        <a:bodyPr/>
        <a:lstStyle/>
        <a:p>
          <a:endParaRPr lang="en-US" sz="1000" b="1">
            <a:latin typeface="Lato" panose="020F0502020204030203" pitchFamily="34" charset="0"/>
          </a:endParaRPr>
        </a:p>
      </dgm:t>
    </dgm:pt>
    <dgm:pt modelId="{A3CFA6F2-1A1B-4A49-8459-F42B56906291}" type="pres">
      <dgm:prSet presAssocID="{062AAFB7-E45D-4EA2-BF48-AA7F48DD95BA}" presName="Name0" presStyleCnt="0">
        <dgm:presLayoutVars>
          <dgm:dir val="rev"/>
          <dgm:resizeHandles val="exact"/>
        </dgm:presLayoutVars>
      </dgm:prSet>
      <dgm:spPr/>
    </dgm:pt>
    <dgm:pt modelId="{FAACAC5C-6C59-415D-8963-FC82510EB046}" type="pres">
      <dgm:prSet presAssocID="{062AAFB7-E45D-4EA2-BF48-AA7F48DD95BA}" presName="cycle" presStyleCnt="0"/>
      <dgm:spPr/>
    </dgm:pt>
    <dgm:pt modelId="{44A40E13-1430-4C21-957F-EACEF859A4A5}" type="pres">
      <dgm:prSet presAssocID="{87EE3EB2-FA33-42BF-AC70-AA6949D6F50A}" presName="nodeFirstNode" presStyleLbl="node1" presStyleIdx="0" presStyleCnt="3" custScaleX="47273" custScaleY="94546">
        <dgm:presLayoutVars>
          <dgm:bulletEnabled val="1"/>
        </dgm:presLayoutVars>
      </dgm:prSet>
      <dgm:spPr>
        <a:prstGeom prst="ellipse">
          <a:avLst/>
        </a:prstGeom>
      </dgm:spPr>
    </dgm:pt>
    <dgm:pt modelId="{9B10BECB-1E04-4D00-8B31-E34F5D8FA12F}" type="pres">
      <dgm:prSet presAssocID="{541C1CBC-D0FC-47B6-BAEF-A2519D2AD5B6}" presName="sibTransFirstNode" presStyleLbl="bgShp" presStyleIdx="0" presStyleCnt="1"/>
      <dgm:spPr/>
    </dgm:pt>
    <dgm:pt modelId="{4D497E3B-91D6-4C19-AE0F-B340E880EAAC}" type="pres">
      <dgm:prSet presAssocID="{8B79E1D3-09AD-46EB-A136-02228B3282DF}" presName="nodeFollowingNodes" presStyleLbl="node1" presStyleIdx="1" presStyleCnt="3" custScaleX="47273" custScaleY="94546">
        <dgm:presLayoutVars>
          <dgm:bulletEnabled val="1"/>
        </dgm:presLayoutVars>
      </dgm:prSet>
      <dgm:spPr>
        <a:prstGeom prst="ellipse">
          <a:avLst/>
        </a:prstGeom>
      </dgm:spPr>
    </dgm:pt>
    <dgm:pt modelId="{101D2CA0-FEA6-438E-8763-DED26068C79B}" type="pres">
      <dgm:prSet presAssocID="{33F9E8EE-EC3D-45D9-9DAC-8D074A907E07}" presName="nodeFollowingNodes" presStyleLbl="node1" presStyleIdx="2" presStyleCnt="3" custScaleX="47273" custScaleY="94546">
        <dgm:presLayoutVars>
          <dgm:bulletEnabled val="1"/>
        </dgm:presLayoutVars>
      </dgm:prSet>
      <dgm:spPr>
        <a:prstGeom prst="ellipse">
          <a:avLst/>
        </a:prstGeom>
      </dgm:spPr>
    </dgm:pt>
  </dgm:ptLst>
  <dgm:cxnLst>
    <dgm:cxn modelId="{6D9A0317-7C99-4BE6-BA3F-33AF34F2E802}" srcId="{062AAFB7-E45D-4EA2-BF48-AA7F48DD95BA}" destId="{8B79E1D3-09AD-46EB-A136-02228B3282DF}" srcOrd="1" destOrd="0" parTransId="{6D286B5F-728C-4186-9280-A211A70AE8DA}" sibTransId="{BEFBFF7B-F11F-44CC-9FE6-21F9BD9416C1}"/>
    <dgm:cxn modelId="{617BCD2C-C115-471B-B42A-BB7FBDDA8A91}" type="presOf" srcId="{33F9E8EE-EC3D-45D9-9DAC-8D074A907E07}" destId="{101D2CA0-FEA6-438E-8763-DED26068C79B}" srcOrd="0" destOrd="0" presId="urn:microsoft.com/office/officeart/2005/8/layout/cycle3"/>
    <dgm:cxn modelId="{03DFDA2C-35FA-4C86-9ADA-498793BF818D}" type="presOf" srcId="{541C1CBC-D0FC-47B6-BAEF-A2519D2AD5B6}" destId="{9B10BECB-1E04-4D00-8B31-E34F5D8FA12F}" srcOrd="0" destOrd="0" presId="urn:microsoft.com/office/officeart/2005/8/layout/cycle3"/>
    <dgm:cxn modelId="{DB6C6632-00A4-4E4A-86B4-DC49EF810A40}" type="presOf" srcId="{062AAFB7-E45D-4EA2-BF48-AA7F48DD95BA}" destId="{A3CFA6F2-1A1B-4A49-8459-F42B56906291}" srcOrd="0" destOrd="0" presId="urn:microsoft.com/office/officeart/2005/8/layout/cycle3"/>
    <dgm:cxn modelId="{3C7F2C76-B755-421C-95C7-819467CDAE7F}" type="presOf" srcId="{8B79E1D3-09AD-46EB-A136-02228B3282DF}" destId="{4D497E3B-91D6-4C19-AE0F-B340E880EAAC}" srcOrd="0" destOrd="0" presId="urn:microsoft.com/office/officeart/2005/8/layout/cycle3"/>
    <dgm:cxn modelId="{65EE49A0-83D0-4392-869A-2FD715791242}" srcId="{062AAFB7-E45D-4EA2-BF48-AA7F48DD95BA}" destId="{33F9E8EE-EC3D-45D9-9DAC-8D074A907E07}" srcOrd="2" destOrd="0" parTransId="{EA219A2B-BD28-45FF-934B-ED8AD26A984D}" sibTransId="{16208613-4567-4A90-8D6F-835A0C1EC343}"/>
    <dgm:cxn modelId="{31B056A1-5541-4BA8-B717-63646B0DF79B}" type="presOf" srcId="{87EE3EB2-FA33-42BF-AC70-AA6949D6F50A}" destId="{44A40E13-1430-4C21-957F-EACEF859A4A5}" srcOrd="0" destOrd="0" presId="urn:microsoft.com/office/officeart/2005/8/layout/cycle3"/>
    <dgm:cxn modelId="{AC6FC7A3-68BB-4C4F-AAAB-F661D796F0B8}" srcId="{062AAFB7-E45D-4EA2-BF48-AA7F48DD95BA}" destId="{87EE3EB2-FA33-42BF-AC70-AA6949D6F50A}" srcOrd="0" destOrd="0" parTransId="{80D16889-2FBE-413E-B4EF-69A35E1FF184}" sibTransId="{541C1CBC-D0FC-47B6-BAEF-A2519D2AD5B6}"/>
    <dgm:cxn modelId="{9034A81C-2E2B-4905-9048-64FD0F398F14}" type="presParOf" srcId="{A3CFA6F2-1A1B-4A49-8459-F42B56906291}" destId="{FAACAC5C-6C59-415D-8963-FC82510EB046}" srcOrd="0" destOrd="0" presId="urn:microsoft.com/office/officeart/2005/8/layout/cycle3"/>
    <dgm:cxn modelId="{82120B63-ACEA-4078-A854-9E4A0312A4EB}" type="presParOf" srcId="{FAACAC5C-6C59-415D-8963-FC82510EB046}" destId="{44A40E13-1430-4C21-957F-EACEF859A4A5}" srcOrd="0" destOrd="0" presId="urn:microsoft.com/office/officeart/2005/8/layout/cycle3"/>
    <dgm:cxn modelId="{E37EC156-42DF-4624-9123-881D0B20F580}" type="presParOf" srcId="{FAACAC5C-6C59-415D-8963-FC82510EB046}" destId="{9B10BECB-1E04-4D00-8B31-E34F5D8FA12F}" srcOrd="1" destOrd="0" presId="urn:microsoft.com/office/officeart/2005/8/layout/cycle3"/>
    <dgm:cxn modelId="{89A3609E-954B-4E72-968B-3C8AA53AA5BE}" type="presParOf" srcId="{FAACAC5C-6C59-415D-8963-FC82510EB046}" destId="{4D497E3B-91D6-4C19-AE0F-B340E880EAAC}" srcOrd="2" destOrd="0" presId="urn:microsoft.com/office/officeart/2005/8/layout/cycle3"/>
    <dgm:cxn modelId="{0C976D7D-07FB-44C9-8C42-FE9A1CBF6C96}" type="presParOf" srcId="{FAACAC5C-6C59-415D-8963-FC82510EB046}" destId="{101D2CA0-FEA6-438E-8763-DED26068C79B}"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B8B4-EB0E-5742-B6B9-01324B439436}">
      <dsp:nvSpPr>
        <dsp:cNvPr id="0" name=""/>
        <dsp:cNvSpPr/>
      </dsp:nvSpPr>
      <dsp:spPr>
        <a:xfrm>
          <a:off x="642955" y="323825"/>
          <a:ext cx="2164072" cy="2164072"/>
        </a:xfrm>
        <a:prstGeom prst="blockArc">
          <a:avLst>
            <a:gd name="adj1" fmla="val 9000000"/>
            <a:gd name="adj2" fmla="val 16200000"/>
            <a:gd name="adj3" fmla="val 463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F348F50-C3A0-5246-AFCB-E6A2E8767C96}">
      <dsp:nvSpPr>
        <dsp:cNvPr id="0" name=""/>
        <dsp:cNvSpPr/>
      </dsp:nvSpPr>
      <dsp:spPr>
        <a:xfrm>
          <a:off x="642955" y="323825"/>
          <a:ext cx="2164072" cy="2164072"/>
        </a:xfrm>
        <a:prstGeom prst="blockArc">
          <a:avLst>
            <a:gd name="adj1" fmla="val 1800000"/>
            <a:gd name="adj2" fmla="val 9000000"/>
            <a:gd name="adj3" fmla="val 463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91C5E6E-8E9A-A54A-AF4B-89D641DC8934}">
      <dsp:nvSpPr>
        <dsp:cNvPr id="0" name=""/>
        <dsp:cNvSpPr/>
      </dsp:nvSpPr>
      <dsp:spPr>
        <a:xfrm>
          <a:off x="642955" y="323825"/>
          <a:ext cx="2164072" cy="2164072"/>
        </a:xfrm>
        <a:prstGeom prst="blockArc">
          <a:avLst>
            <a:gd name="adj1" fmla="val 16200000"/>
            <a:gd name="adj2" fmla="val 1800000"/>
            <a:gd name="adj3" fmla="val 463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268D569-88F1-C34F-91E2-C2D69548AA87}">
      <dsp:nvSpPr>
        <dsp:cNvPr id="0" name=""/>
        <dsp:cNvSpPr/>
      </dsp:nvSpPr>
      <dsp:spPr>
        <a:xfrm>
          <a:off x="1227009" y="842454"/>
          <a:ext cx="995966" cy="995966"/>
        </a:xfrm>
        <a:prstGeom prst="ellipse">
          <a:avLst/>
        </a:prstGeom>
        <a:solidFill>
          <a:schemeClr val="accent1"/>
        </a:solidFill>
        <a:ln w="12700" cap="flat" cmpd="sng" algn="ctr">
          <a:solidFill>
            <a:schemeClr val="bg1"/>
          </a:solidFill>
          <a:prstDash val="solid"/>
        </a:ln>
        <a:effectLst>
          <a:outerShdw blurRad="50800" dist="88900" dir="5400000" sx="80000" sy="8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ts val="1600"/>
            </a:lnSpc>
            <a:spcBef>
              <a:spcPct val="0"/>
            </a:spcBef>
            <a:spcAft>
              <a:spcPts val="0"/>
            </a:spcAft>
            <a:buNone/>
          </a:pPr>
          <a:r>
            <a:rPr lang="en-US" sz="1200" b="1" kern="1200" cap="all" spc="30" baseline="0">
              <a:latin typeface="Lato" panose="020F0502020204030203" pitchFamily="34" charset="0"/>
            </a:rPr>
            <a:t>SRL cycle</a:t>
          </a:r>
        </a:p>
      </dsp:txBody>
      <dsp:txXfrm>
        <a:off x="1372865" y="988310"/>
        <a:ext cx="704254" cy="704254"/>
      </dsp:txXfrm>
    </dsp:sp>
    <dsp:sp modelId="{4E90D694-31F2-324D-AAD6-577FF64BF7DD}">
      <dsp:nvSpPr>
        <dsp:cNvPr id="0" name=""/>
        <dsp:cNvSpPr/>
      </dsp:nvSpPr>
      <dsp:spPr>
        <a:xfrm>
          <a:off x="1078441" y="335"/>
          <a:ext cx="1293101" cy="697176"/>
        </a:xfrm>
        <a:prstGeom prst="ellipse">
          <a:avLst/>
        </a:prstGeom>
        <a:solidFill>
          <a:schemeClr val="accent2"/>
        </a:solidFill>
        <a:ln w="12700" cap="flat" cmpd="sng" algn="ctr">
          <a:solidFill>
            <a:schemeClr val="bg1"/>
          </a:solidFill>
          <a:prstDash val="solid"/>
        </a:ln>
        <a:effectLst>
          <a:outerShdw blurRad="50800" dist="88900" dir="5400000" sx="80000" sy="8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Lato" panose="020F0502020204030203" pitchFamily="34" charset="0"/>
            </a:rPr>
            <a:t>1) Forethought phase</a:t>
          </a:r>
        </a:p>
      </dsp:txBody>
      <dsp:txXfrm>
        <a:off x="1267811" y="102434"/>
        <a:ext cx="914361" cy="492978"/>
      </dsp:txXfrm>
    </dsp:sp>
    <dsp:sp modelId="{C8484A4E-FAD4-304D-A780-F858F716B7E7}">
      <dsp:nvSpPr>
        <dsp:cNvPr id="0" name=""/>
        <dsp:cNvSpPr/>
      </dsp:nvSpPr>
      <dsp:spPr>
        <a:xfrm>
          <a:off x="1998130" y="1585742"/>
          <a:ext cx="1284394" cy="697176"/>
        </a:xfrm>
        <a:prstGeom prst="ellipse">
          <a:avLst/>
        </a:prstGeom>
        <a:solidFill>
          <a:schemeClr val="accent2"/>
        </a:solidFill>
        <a:ln w="12700" cap="flat" cmpd="sng" algn="ctr">
          <a:solidFill>
            <a:schemeClr val="bg1"/>
          </a:solidFill>
          <a:prstDash val="solid"/>
        </a:ln>
        <a:effectLst>
          <a:outerShdw blurRad="50800" dist="88900" dir="5400000" sx="80000" sy="8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Lato" panose="020F0502020204030203" pitchFamily="34" charset="0"/>
            </a:rPr>
            <a:t>3) Self-reflection phase</a:t>
          </a:r>
        </a:p>
      </dsp:txBody>
      <dsp:txXfrm>
        <a:off x="2186225" y="1687841"/>
        <a:ext cx="908204" cy="492978"/>
      </dsp:txXfrm>
    </dsp:sp>
    <dsp:sp modelId="{A182768A-1E17-544B-8603-FD99128A5A89}">
      <dsp:nvSpPr>
        <dsp:cNvPr id="0" name=""/>
        <dsp:cNvSpPr/>
      </dsp:nvSpPr>
      <dsp:spPr>
        <a:xfrm>
          <a:off x="162980" y="1585742"/>
          <a:ext cx="1293352" cy="697176"/>
        </a:xfrm>
        <a:prstGeom prst="ellipse">
          <a:avLst/>
        </a:prstGeom>
        <a:solidFill>
          <a:schemeClr val="accent2"/>
        </a:solidFill>
        <a:ln w="12700" cap="flat" cmpd="sng" algn="ctr">
          <a:solidFill>
            <a:schemeClr val="bg1"/>
          </a:solidFill>
          <a:prstDash val="solid"/>
        </a:ln>
        <a:effectLst>
          <a:outerShdw blurRad="50800" dist="88900" dir="5400000" sx="80000" sy="8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Lato" panose="020F0502020204030203" pitchFamily="34" charset="0"/>
            </a:rPr>
            <a:t>2) Performance phase</a:t>
          </a:r>
        </a:p>
      </dsp:txBody>
      <dsp:txXfrm>
        <a:off x="352387" y="1687841"/>
        <a:ext cx="914538" cy="492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BECB-1E04-4D00-8B31-E34F5D8FA12F}">
      <dsp:nvSpPr>
        <dsp:cNvPr id="0" name=""/>
        <dsp:cNvSpPr/>
      </dsp:nvSpPr>
      <dsp:spPr>
        <a:xfrm>
          <a:off x="584506" y="151501"/>
          <a:ext cx="1981261" cy="1981261"/>
        </a:xfrm>
        <a:prstGeom prst="leftCircularArrow">
          <a:avLst>
            <a:gd name="adj1" fmla="val 5689"/>
            <a:gd name="adj2" fmla="val 340510"/>
            <a:gd name="adj3" fmla="val 17871704"/>
            <a:gd name="adj4" fmla="val 15462540"/>
            <a:gd name="adj5" fmla="val 5908"/>
          </a:avLst>
        </a:prstGeom>
        <a:solidFill>
          <a:schemeClr val="bg2"/>
        </a:solidFill>
        <a:ln>
          <a:noFill/>
        </a:ln>
        <a:effectLst/>
      </dsp:spPr>
      <dsp:style>
        <a:lnRef idx="0">
          <a:scrgbClr r="0" g="0" b="0"/>
        </a:lnRef>
        <a:fillRef idx="1">
          <a:scrgbClr r="0" g="0" b="0"/>
        </a:fillRef>
        <a:effectRef idx="0">
          <a:scrgbClr r="0" g="0" b="0"/>
        </a:effectRef>
        <a:fontRef idx="minor"/>
      </dsp:style>
    </dsp:sp>
    <dsp:sp modelId="{44A40E13-1430-4C21-957F-EACEF859A4A5}">
      <dsp:nvSpPr>
        <dsp:cNvPr id="0" name=""/>
        <dsp:cNvSpPr/>
      </dsp:nvSpPr>
      <dsp:spPr>
        <a:xfrm>
          <a:off x="1272637" y="17793"/>
          <a:ext cx="604999" cy="604999"/>
        </a:xfrm>
        <a:prstGeom prst="ellipse">
          <a:avLst/>
        </a:prstGeom>
        <a:solidFill>
          <a:schemeClr val="accent2"/>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Lato" panose="020F0502020204030203" pitchFamily="34" charset="0"/>
          </a:endParaRPr>
        </a:p>
      </dsp:txBody>
      <dsp:txXfrm>
        <a:off x="1361237" y="106393"/>
        <a:ext cx="427799" cy="427799"/>
      </dsp:txXfrm>
    </dsp:sp>
    <dsp:sp modelId="{4D497E3B-91D6-4C19-AE0F-B340E880EAAC}">
      <dsp:nvSpPr>
        <dsp:cNvPr id="0" name=""/>
        <dsp:cNvSpPr/>
      </dsp:nvSpPr>
      <dsp:spPr>
        <a:xfrm>
          <a:off x="521730" y="1318402"/>
          <a:ext cx="604999" cy="604999"/>
        </a:xfrm>
        <a:prstGeom prst="ellipse">
          <a:avLst/>
        </a:prstGeom>
        <a:solidFill>
          <a:schemeClr val="accent2"/>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Lato" panose="020F0502020204030203" pitchFamily="34" charset="0"/>
          </a:endParaRPr>
        </a:p>
      </dsp:txBody>
      <dsp:txXfrm>
        <a:off x="610330" y="1407002"/>
        <a:ext cx="427799" cy="427799"/>
      </dsp:txXfrm>
    </dsp:sp>
    <dsp:sp modelId="{101D2CA0-FEA6-438E-8763-DED26068C79B}">
      <dsp:nvSpPr>
        <dsp:cNvPr id="0" name=""/>
        <dsp:cNvSpPr/>
      </dsp:nvSpPr>
      <dsp:spPr>
        <a:xfrm>
          <a:off x="2023544" y="1318402"/>
          <a:ext cx="604999" cy="604999"/>
        </a:xfrm>
        <a:prstGeom prst="ellipse">
          <a:avLst/>
        </a:prstGeom>
        <a:solidFill>
          <a:schemeClr val="accent2"/>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Lato" panose="020F0502020204030203" pitchFamily="34" charset="0"/>
          </a:endParaRPr>
        </a:p>
      </dsp:txBody>
      <dsp:txXfrm>
        <a:off x="2112144" y="1407002"/>
        <a:ext cx="427799" cy="4277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28/05/2025</a:t>
            </a:fld>
            <a:endParaRPr lang="en-GB"/>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28/05/2025</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Hello everyone and thank you for attending my presentation here at the learning ideas conference today! My name is Sahith Tadepalli, and I’m excited to present our systematic literature review on how AI is reshaping education—specifically its impact on self-regulated personalized learning or in short form SRPL.”</a:t>
            </a:r>
          </a:p>
          <a:p>
            <a:r>
              <a:rPr lang="en-GB" dirty="0"/>
              <a:t>"This work was conducted in collaboration with a fantastic research team at the Technical University of Munich and under the guidance of my Professor Dr. Matthias Christoph Utesch.“</a:t>
            </a:r>
          </a:p>
          <a:p>
            <a:r>
              <a:rPr lang="en-GB" dirty="0"/>
              <a:t>"Today’s talk is based on a systematic literature review, and I’ll be walking you through our motivation, methodology, key findings, and implications.“</a:t>
            </a:r>
          </a:p>
          <a:p>
            <a:r>
              <a:rPr lang="en-GB" dirty="0"/>
              <a:t>“Let’s start with a simple but powerful question.”</a:t>
            </a:r>
            <a:endParaRPr lang="en-US"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a:t>
            </a:fld>
            <a:endParaRPr lang="en-GB"/>
          </a:p>
        </p:txBody>
      </p:sp>
    </p:spTree>
    <p:extLst>
      <p:ext uri="{BB962C8B-B14F-4D97-AF65-F5344CB8AC3E}">
        <p14:creationId xmlns:p14="http://schemas.microsoft.com/office/powerpoint/2010/main" val="38736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“Self regulated personal learning, or SRPL integrates the best of both worlds: self-regulation’s autonomy and personalization’s adaptability.”</a:t>
            </a:r>
          </a:p>
          <a:p>
            <a:r>
              <a:rPr lang="en-GB" dirty="0"/>
              <a:t>“It helps learners set goals and plan strategically, while tailoring learning paths to their needs and preferences.”</a:t>
            </a:r>
          </a:p>
          <a:p>
            <a:r>
              <a:rPr lang="en-GB" dirty="0"/>
              <a:t>The fusion is not just theoretical, it has real impacts</a:t>
            </a:r>
          </a:p>
          <a:p>
            <a:r>
              <a:rPr lang="en-GB" dirty="0"/>
              <a:t>To give you a more practical classroom example: “Think of a system that detects when a student is stuck and offers just the right prompt based on past </a:t>
            </a:r>
            <a:r>
              <a:rPr lang="en-GB" dirty="0" err="1"/>
              <a:t>behavior</a:t>
            </a:r>
            <a:r>
              <a:rPr lang="en-GB"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“Now let’s see how SRPL plays out in practice.”</a:t>
            </a:r>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10</a:t>
            </a:fld>
            <a:endParaRPr lang="en-GB"/>
          </a:p>
        </p:txBody>
      </p:sp>
    </p:spTree>
    <p:extLst>
      <p:ext uri="{BB962C8B-B14F-4D97-AF65-F5344CB8AC3E}">
        <p14:creationId xmlns:p14="http://schemas.microsoft.com/office/powerpoint/2010/main" val="49005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Studies show that SRPL environments can boost academic performance and foster essential skills like planning, self-monitoring. As well as enhancing motivation.</a:t>
            </a:r>
          </a:p>
          <a:p>
            <a:r>
              <a:rPr lang="en-GB" dirty="0"/>
              <a:t>“Key elements including Feedback loops and adaptive pathways make learning not only efficient, but sustainable.”</a:t>
            </a:r>
          </a:p>
          <a:p>
            <a:r>
              <a:rPr lang="en-GB" dirty="0"/>
              <a:t>For example, in their study </a:t>
            </a:r>
            <a:r>
              <a:rPr lang="en-GB" dirty="0" err="1"/>
              <a:t>Ingkavara</a:t>
            </a:r>
            <a:r>
              <a:rPr lang="en-GB" dirty="0"/>
              <a:t> &amp; </a:t>
            </a:r>
            <a:r>
              <a:rPr lang="en-GB" dirty="0" err="1"/>
              <a:t>Panjaburee</a:t>
            </a:r>
            <a:r>
              <a:rPr lang="en-GB" dirty="0"/>
              <a:t> showed that SRPL environments outperformed standard SRL ones in both engagement and performance.”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So how exactly does AI contribute to this? Let’s explore 4 key approaches.”</a:t>
            </a:r>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11</a:t>
            </a:fld>
            <a:endParaRPr lang="en-GB"/>
          </a:p>
        </p:txBody>
      </p:sp>
    </p:spTree>
    <p:extLst>
      <p:ext uri="{BB962C8B-B14F-4D97-AF65-F5344CB8AC3E}">
        <p14:creationId xmlns:p14="http://schemas.microsoft.com/office/powerpoint/2010/main" val="52034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introduce the key topics here</a:t>
            </a:r>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12</a:t>
            </a:fld>
            <a:endParaRPr lang="en-GB"/>
          </a:p>
        </p:txBody>
      </p:sp>
    </p:spTree>
    <p:extLst>
      <p:ext uri="{BB962C8B-B14F-4D97-AF65-F5344CB8AC3E}">
        <p14:creationId xmlns:p14="http://schemas.microsoft.com/office/powerpoint/2010/main" val="13532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"Chatbots like </a:t>
            </a:r>
            <a:r>
              <a:rPr lang="en-GB" dirty="0" err="1"/>
              <a:t>ReadMate</a:t>
            </a:r>
            <a:r>
              <a:rPr lang="en-GB" dirty="0"/>
              <a:t> and </a:t>
            </a:r>
            <a:r>
              <a:rPr lang="en-GB" dirty="0" err="1"/>
              <a:t>MoodleBot</a:t>
            </a:r>
            <a:r>
              <a:rPr lang="en-GB" dirty="0"/>
              <a:t> support learners in real time.“</a:t>
            </a:r>
          </a:p>
          <a:p>
            <a:pPr>
              <a:buNone/>
            </a:pPr>
            <a:r>
              <a:rPr lang="en-GB" dirty="0"/>
              <a:t>"They offer personalized reading materials, clarify course content, and provide feedback based on student input."</a:t>
            </a:r>
          </a:p>
          <a:p>
            <a:r>
              <a:rPr lang="en-GB" dirty="0"/>
              <a:t>“They help learners stay on track, especially those with lower SRL skills.”</a:t>
            </a:r>
          </a:p>
          <a:p>
            <a:r>
              <a:rPr lang="en-GB" dirty="0"/>
              <a:t>"This allows instructors to focus more on deep interaction while AI handles routine support.“</a:t>
            </a:r>
          </a:p>
          <a:p>
            <a:r>
              <a:rPr lang="en-GB" dirty="0"/>
              <a:t>For example: “Imagine an AI bot that notices you’re struggling with a topic and suggests micro-lessons tailored to your pace.”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“Beyond support, AI can also predict who might need help—before they ask.”</a:t>
            </a:r>
          </a:p>
          <a:p>
            <a:endParaRPr lang="en-GB"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13</a:t>
            </a:fld>
            <a:endParaRPr lang="en-GB"/>
          </a:p>
        </p:txBody>
      </p:sp>
    </p:spTree>
    <p:extLst>
      <p:ext uri="{BB962C8B-B14F-4D97-AF65-F5344CB8AC3E}">
        <p14:creationId xmlns:p14="http://schemas.microsoft.com/office/powerpoint/2010/main" val="133682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EDBA-7D4F-277D-23CB-4ED1FFF6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8CE09-F1E5-4FFE-4007-5E779E8DE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7BA97-C69C-9FBE-844F-9949901B672E}"/>
              </a:ext>
            </a:extLst>
          </p:cNvPr>
          <p:cNvSpPr>
            <a:spLocks noGrp="1"/>
          </p:cNvSpPr>
          <p:nvPr>
            <p:ph type="body" idx="1"/>
          </p:nvPr>
        </p:nvSpPr>
        <p:spPr/>
        <p:txBody>
          <a:bodyPr/>
          <a:lstStyle/>
          <a:p>
            <a:pPr>
              <a:buNone/>
            </a:pPr>
            <a:r>
              <a:rPr lang="en-GB" dirty="0"/>
              <a:t>"AI systems like the Early Recognition System combine </a:t>
            </a:r>
            <a:r>
              <a:rPr lang="en-GB" dirty="0" err="1"/>
              <a:t>behavioral</a:t>
            </a:r>
            <a:r>
              <a:rPr lang="en-GB" dirty="0"/>
              <a:t> and biometric data to </a:t>
            </a:r>
            <a:r>
              <a:rPr lang="en-GB" dirty="0" err="1"/>
              <a:t>to</a:t>
            </a:r>
            <a:r>
              <a:rPr lang="en-GB" dirty="0"/>
              <a:t> identify at-risk students early.”</a:t>
            </a:r>
          </a:p>
          <a:p>
            <a:pPr>
              <a:buNone/>
            </a:pPr>
            <a:r>
              <a:rPr lang="en-GB" dirty="0"/>
              <a:t>"Wearables track stress and motivation, allowing interventions to happen early."</a:t>
            </a:r>
          </a:p>
          <a:p>
            <a:r>
              <a:rPr lang="en-GB" dirty="0"/>
              <a:t>"This real-time support turns passive systems into active collaborators in learning.“</a:t>
            </a:r>
          </a:p>
          <a:p>
            <a:r>
              <a:rPr lang="en-GB" dirty="0"/>
              <a:t>Let us speculate on future improvements: “Imagine something along the lines of these systems also recommending wellness strategies based on mood trends, leading to optimal working conditions”</a:t>
            </a:r>
          </a:p>
          <a:p>
            <a:r>
              <a:rPr lang="en-GB" dirty="0"/>
              <a:t>“But personalization can go even deeper—down to the individual’s emotional and </a:t>
            </a:r>
            <a:r>
              <a:rPr lang="en-GB" dirty="0" err="1"/>
              <a:t>behavioral</a:t>
            </a:r>
            <a:r>
              <a:rPr lang="en-GB" dirty="0"/>
              <a:t> patterns.”</a:t>
            </a:r>
          </a:p>
          <a:p>
            <a:pPr>
              <a:buNone/>
            </a:pPr>
            <a:endParaRPr lang="en-DE" dirty="0"/>
          </a:p>
        </p:txBody>
      </p:sp>
      <p:sp>
        <p:nvSpPr>
          <p:cNvPr id="4" name="Slide Number Placeholder 3">
            <a:extLst>
              <a:ext uri="{FF2B5EF4-FFF2-40B4-BE49-F238E27FC236}">
                <a16:creationId xmlns:a16="http://schemas.microsoft.com/office/drawing/2014/main" id="{5B0006CF-B02C-B173-5EB9-05EC86481CEA}"/>
              </a:ext>
            </a:extLst>
          </p:cNvPr>
          <p:cNvSpPr>
            <a:spLocks noGrp="1"/>
          </p:cNvSpPr>
          <p:nvPr>
            <p:ph type="sldNum" sz="quarter" idx="5"/>
          </p:nvPr>
        </p:nvSpPr>
        <p:spPr/>
        <p:txBody>
          <a:bodyPr/>
          <a:lstStyle/>
          <a:p>
            <a:pPr>
              <a:defRPr/>
            </a:pPr>
            <a:fld id="{00AFC6D0-44D5-4EB7-828F-6F464F83D79A}" type="slidenum">
              <a:rPr lang="en-GB" smtClean="0"/>
              <a:pPr>
                <a:defRPr/>
              </a:pPr>
              <a:t>14</a:t>
            </a:fld>
            <a:endParaRPr lang="en-GB"/>
          </a:p>
        </p:txBody>
      </p:sp>
    </p:spTree>
    <p:extLst>
      <p:ext uri="{BB962C8B-B14F-4D97-AF65-F5344CB8AC3E}">
        <p14:creationId xmlns:p14="http://schemas.microsoft.com/office/powerpoint/2010/main" val="125649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4371-FCEF-9938-6EF4-96E575EE0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E54EA-72AD-E20B-CEBB-90D30BD22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9634D-8E50-FAF9-149F-FB1CF39B571F}"/>
              </a:ext>
            </a:extLst>
          </p:cNvPr>
          <p:cNvSpPr>
            <a:spLocks noGrp="1"/>
          </p:cNvSpPr>
          <p:nvPr>
            <p:ph type="body" idx="1"/>
          </p:nvPr>
        </p:nvSpPr>
        <p:spPr/>
        <p:txBody>
          <a:bodyPr/>
          <a:lstStyle/>
          <a:p>
            <a:pPr>
              <a:buNone/>
            </a:pPr>
            <a:r>
              <a:rPr lang="en-GB" dirty="0"/>
              <a:t>“Idiographic AI tracks a student’s motivation, stress, and engagement over time—building a nuanced, personalized profile.”</a:t>
            </a:r>
          </a:p>
          <a:p>
            <a:pPr>
              <a:buNone/>
            </a:pPr>
            <a:r>
              <a:rPr lang="en-GB" dirty="0"/>
              <a:t>"It enables highly personalized feedback loops tailored to that learner’s unique trajectory."</a:t>
            </a:r>
          </a:p>
          <a:p>
            <a:r>
              <a:rPr lang="en-GB" dirty="0"/>
              <a:t>“While data collection at this scale is challenging, the personalization potential is enormous.”</a:t>
            </a:r>
          </a:p>
          <a:p>
            <a:r>
              <a:rPr lang="en-GB" dirty="0"/>
              <a:t>“This kind of data-driven empathy allows instructors to intervene with nuance rather than guesswork.”</a:t>
            </a:r>
          </a:p>
          <a:p>
            <a:r>
              <a:rPr lang="en-GB" dirty="0"/>
              <a:t>“And if we take it one step further, we arrive at immersive learning environments.”</a:t>
            </a:r>
            <a:endParaRPr lang="en-DE" dirty="0"/>
          </a:p>
          <a:p>
            <a:pPr>
              <a:buNone/>
            </a:pPr>
            <a:endParaRPr lang="en-DE" dirty="0"/>
          </a:p>
        </p:txBody>
      </p:sp>
      <p:sp>
        <p:nvSpPr>
          <p:cNvPr id="4" name="Slide Number Placeholder 3">
            <a:extLst>
              <a:ext uri="{FF2B5EF4-FFF2-40B4-BE49-F238E27FC236}">
                <a16:creationId xmlns:a16="http://schemas.microsoft.com/office/drawing/2014/main" id="{2A00FE3D-A9AF-D5E6-356F-02D7D8FE08DF}"/>
              </a:ext>
            </a:extLst>
          </p:cNvPr>
          <p:cNvSpPr>
            <a:spLocks noGrp="1"/>
          </p:cNvSpPr>
          <p:nvPr>
            <p:ph type="sldNum" sz="quarter" idx="5"/>
          </p:nvPr>
        </p:nvSpPr>
        <p:spPr/>
        <p:txBody>
          <a:bodyPr/>
          <a:lstStyle/>
          <a:p>
            <a:pPr>
              <a:defRPr/>
            </a:pPr>
            <a:fld id="{00AFC6D0-44D5-4EB7-828F-6F464F83D79A}" type="slidenum">
              <a:rPr lang="en-GB" smtClean="0"/>
              <a:pPr>
                <a:defRPr/>
              </a:pPr>
              <a:t>15</a:t>
            </a:fld>
            <a:endParaRPr lang="en-GB"/>
          </a:p>
        </p:txBody>
      </p:sp>
    </p:spTree>
    <p:extLst>
      <p:ext uri="{BB962C8B-B14F-4D97-AF65-F5344CB8AC3E}">
        <p14:creationId xmlns:p14="http://schemas.microsoft.com/office/powerpoint/2010/main" val="2161411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44B0-1EE8-AA73-6F60-7CD4C221F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85D29-7EAD-3EE4-2A05-2F85EDA39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D8CCB-8461-95E8-38D8-8717B2016BA3}"/>
              </a:ext>
            </a:extLst>
          </p:cNvPr>
          <p:cNvSpPr>
            <a:spLocks noGrp="1"/>
          </p:cNvSpPr>
          <p:nvPr>
            <p:ph type="body" idx="1"/>
          </p:nvPr>
        </p:nvSpPr>
        <p:spPr/>
        <p:txBody>
          <a:bodyPr/>
          <a:lstStyle/>
          <a:p>
            <a:pPr>
              <a:buNone/>
            </a:pPr>
            <a:r>
              <a:rPr lang="en-GB" dirty="0"/>
              <a:t>"VR and AR, combined with affective computing, respond to emotional states in real time."</a:t>
            </a:r>
          </a:p>
          <a:p>
            <a:r>
              <a:rPr lang="en-GB" dirty="0"/>
              <a:t>"For example, if a learner shows signs of frustration, the system can adapt pacing or content delivery accordingly."</a:t>
            </a:r>
          </a:p>
          <a:p>
            <a:r>
              <a:rPr lang="en-GB" dirty="0"/>
              <a:t>“These environments promote deep engagement, autonomy, and metacognitive growth.”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"This especially benefits students in special education or high-stress contexts.“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“Now let’s tie everything together in the context of AI-powered SRPL systems.”</a:t>
            </a:r>
          </a:p>
          <a:p>
            <a:endParaRPr lang="en-DE" dirty="0"/>
          </a:p>
          <a:p>
            <a:pPr>
              <a:buNone/>
            </a:pPr>
            <a:endParaRPr lang="en-DE" dirty="0"/>
          </a:p>
        </p:txBody>
      </p:sp>
      <p:sp>
        <p:nvSpPr>
          <p:cNvPr id="4" name="Slide Number Placeholder 3">
            <a:extLst>
              <a:ext uri="{FF2B5EF4-FFF2-40B4-BE49-F238E27FC236}">
                <a16:creationId xmlns:a16="http://schemas.microsoft.com/office/drawing/2014/main" id="{A8FF5E83-632B-9FE4-0D3E-ADC0E8D54547}"/>
              </a:ext>
            </a:extLst>
          </p:cNvPr>
          <p:cNvSpPr>
            <a:spLocks noGrp="1"/>
          </p:cNvSpPr>
          <p:nvPr>
            <p:ph type="sldNum" sz="quarter" idx="5"/>
          </p:nvPr>
        </p:nvSpPr>
        <p:spPr/>
        <p:txBody>
          <a:bodyPr/>
          <a:lstStyle/>
          <a:p>
            <a:pPr>
              <a:defRPr/>
            </a:pPr>
            <a:fld id="{00AFC6D0-44D5-4EB7-828F-6F464F83D79A}" type="slidenum">
              <a:rPr lang="en-GB" smtClean="0"/>
              <a:pPr>
                <a:defRPr/>
              </a:pPr>
              <a:t>16</a:t>
            </a:fld>
            <a:endParaRPr lang="en-GB"/>
          </a:p>
        </p:txBody>
      </p:sp>
    </p:spTree>
    <p:extLst>
      <p:ext uri="{BB962C8B-B14F-4D97-AF65-F5344CB8AC3E}">
        <p14:creationId xmlns:p14="http://schemas.microsoft.com/office/powerpoint/2010/main" val="202334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SRPL supported by AI spans the entire learning cycle.”</a:t>
            </a:r>
          </a:p>
          <a:p>
            <a:pPr>
              <a:buNone/>
            </a:pPr>
            <a:r>
              <a:rPr lang="en-GB" dirty="0"/>
              <a:t>It supports all three phases of SRL: forethought (goal setting and the other stuff on the slides etc), performance (adaptivity), and reflection (feedback).“</a:t>
            </a:r>
          </a:p>
          <a:p>
            <a:r>
              <a:rPr lang="en-GB" dirty="0"/>
              <a:t>“The system continuously adapts to student </a:t>
            </a:r>
            <a:r>
              <a:rPr lang="en-GB" dirty="0" err="1"/>
              <a:t>behavior</a:t>
            </a:r>
            <a:r>
              <a:rPr lang="en-GB" dirty="0"/>
              <a:t>, enabling a feedback-driven, personalized learning journey that helps students plan, stay on track and refine their own approach.</a:t>
            </a:r>
          </a:p>
          <a:p>
            <a:r>
              <a:rPr lang="en-GB" dirty="0"/>
              <a:t>"The constant feedback loop fosters a growth mindset—one of the most valuable skills for lifelong learning.“</a:t>
            </a:r>
          </a:p>
          <a:p>
            <a:r>
              <a:rPr lang="en-GB" dirty="0"/>
              <a:t>“This is what separates AI-powered learning from static, pre-scripted systems—it’s fluid, responsive, and personal.”</a:t>
            </a:r>
          </a:p>
          <a:p>
            <a:r>
              <a:rPr lang="en-GB" dirty="0"/>
              <a:t>“Of course, no innovation comes without its challenges.”</a:t>
            </a:r>
          </a:p>
          <a:p>
            <a:r>
              <a:rPr lang="en-GB" dirty="0"/>
              <a:t>"AI in SRPL must address issues like bias, privacy, digital divides, and ethical transparency.“</a:t>
            </a:r>
          </a:p>
          <a:p>
            <a:r>
              <a:rPr lang="en-GB" dirty="0"/>
              <a:t>“We think Future research should focus on improving feedback quality, refining adaptive assessments, and ensuring ethical use of learning data. And are happy to see others further our research in these areas!</a:t>
            </a:r>
          </a:p>
          <a:p>
            <a:r>
              <a:rPr lang="en-GB" dirty="0"/>
              <a:t>“Ultimately, our goal is to see the creation of learning environments where every student has an intelligent system standing behind them—not to replace teachers, but to empower learners.”</a:t>
            </a:r>
            <a:endParaRPr lang="en-DE" dirty="0"/>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17</a:t>
            </a:fld>
            <a:endParaRPr lang="en-GB"/>
          </a:p>
        </p:txBody>
      </p:sp>
    </p:spTree>
    <p:extLst>
      <p:ext uri="{BB962C8B-B14F-4D97-AF65-F5344CB8AC3E}">
        <p14:creationId xmlns:p14="http://schemas.microsoft.com/office/powerpoint/2010/main" val="340901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To recap AI has the potential not just to teach, but to coach—helping students become better learners, not just faster ones.”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"Thank you for your attention. I’m looking forward to your thoughts, questions, and ideas for future research directions."</a:t>
            </a:r>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18</a:t>
            </a:fld>
            <a:endParaRPr lang="en-GB"/>
          </a:p>
        </p:txBody>
      </p:sp>
    </p:spTree>
    <p:extLst>
      <p:ext uri="{BB962C8B-B14F-4D97-AF65-F5344CB8AC3E}">
        <p14:creationId xmlns:p14="http://schemas.microsoft.com/office/powerpoint/2010/main" val="185381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"This question shaped our entire research. In a world where learners are expected to be increasingly autonomous, we ask: Can AI systems make students better at learning how to learn?"</a:t>
            </a:r>
          </a:p>
          <a:p>
            <a:pPr>
              <a:buNone/>
            </a:pPr>
            <a:r>
              <a:rPr lang="en-GB" dirty="0"/>
              <a:t>“We’re in a moment where learners are expected to manage complex academic tasks independently—yet many still lack the tools to do so effectively.”</a:t>
            </a:r>
          </a:p>
          <a:p>
            <a:r>
              <a:rPr lang="en-GB" dirty="0"/>
              <a:t>“AI has the potential to offer personalized, dynamic support systems that evolve alongside the learner—systems that are smarter because students themselves are encouraged to becoming more independent.”</a:t>
            </a:r>
          </a:p>
          <a:p>
            <a:r>
              <a:rPr lang="en-GB" dirty="0"/>
              <a:t>“To explore this intersection, we followed a rigorous research methodology.”</a:t>
            </a:r>
            <a:endParaRPr lang="en-DE" dirty="0"/>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2</a:t>
            </a:fld>
            <a:endParaRPr lang="en-GB"/>
          </a:p>
        </p:txBody>
      </p:sp>
    </p:spTree>
    <p:extLst>
      <p:ext uri="{BB962C8B-B14F-4D97-AF65-F5344CB8AC3E}">
        <p14:creationId xmlns:p14="http://schemas.microsoft.com/office/powerpoint/2010/main" val="75771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"We followed Barbara Kitchenham’s 8-step process for systematic literature reviews."</a:t>
            </a:r>
          </a:p>
          <a:p>
            <a:r>
              <a:rPr lang="en-GB" dirty="0"/>
              <a:t>These include: (read from slides)</a:t>
            </a:r>
          </a:p>
          <a:p>
            <a:r>
              <a:rPr lang="en-GB" dirty="0"/>
              <a:t>“to look into the details of the steps individually…”</a:t>
            </a:r>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3</a:t>
            </a:fld>
            <a:endParaRPr lang="en-GB"/>
          </a:p>
        </p:txBody>
      </p:sp>
    </p:spTree>
    <p:extLst>
      <p:ext uri="{BB962C8B-B14F-4D97-AF65-F5344CB8AC3E}">
        <p14:creationId xmlns:p14="http://schemas.microsoft.com/office/powerpoint/2010/main" val="197153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"Our research was guided by three key questions:"</a:t>
            </a:r>
          </a:p>
          <a:p>
            <a:pPr>
              <a:buFont typeface="+mj-lt"/>
              <a:buAutoNum type="arabicPeriod"/>
            </a:pPr>
            <a:r>
              <a:rPr lang="en-GB" dirty="0"/>
              <a:t>How can personalization enhance SRL?</a:t>
            </a:r>
          </a:p>
          <a:p>
            <a:pPr>
              <a:buFont typeface="+mj-lt"/>
              <a:buAutoNum type="arabicPeriod"/>
            </a:pPr>
            <a:r>
              <a:rPr lang="en-GB" dirty="0"/>
              <a:t>What are the current AI applications in SRL?</a:t>
            </a:r>
          </a:p>
          <a:p>
            <a:pPr>
              <a:buFont typeface="+mj-lt"/>
              <a:buAutoNum type="arabicPeriod"/>
            </a:pPr>
            <a:r>
              <a:rPr lang="en-GB" dirty="0"/>
              <a:t>How can AI support SRL through personalization?"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"We conducted pilot searches, refined search string and focused on two major databases: Web of Science and IEEE Xplore."</a:t>
            </a:r>
          </a:p>
          <a:p>
            <a:endParaRPr lang="en-GB" dirty="0"/>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4</a:t>
            </a:fld>
            <a:endParaRPr lang="en-GB"/>
          </a:p>
        </p:txBody>
      </p:sp>
    </p:spTree>
    <p:extLst>
      <p:ext uri="{BB962C8B-B14F-4D97-AF65-F5344CB8AC3E}">
        <p14:creationId xmlns:p14="http://schemas.microsoft.com/office/powerpoint/2010/main" val="236118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read from the slides here)</a:t>
            </a:r>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5</a:t>
            </a:fld>
            <a:endParaRPr lang="en-GB"/>
          </a:p>
        </p:txBody>
      </p:sp>
    </p:spTree>
    <p:extLst>
      <p:ext uri="{BB962C8B-B14F-4D97-AF65-F5344CB8AC3E}">
        <p14:creationId xmlns:p14="http://schemas.microsoft.com/office/powerpoint/2010/main" val="270238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final selection included six core studies—filtered from an initial pool of 44—and additional background sources to deepen the analysis.“</a:t>
            </a:r>
          </a:p>
          <a:p>
            <a:r>
              <a:rPr lang="en-GB" dirty="0"/>
              <a:t>"All resulting data was synthesized in a collaborative spreadsheet, with independent coding and bias minimization.“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“Let’s move to the educational foundations this review builds on—beginning with personalized learning.”</a:t>
            </a:r>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6</a:t>
            </a:fld>
            <a:endParaRPr lang="en-GB"/>
          </a:p>
        </p:txBody>
      </p:sp>
    </p:spTree>
    <p:extLst>
      <p:ext uri="{BB962C8B-B14F-4D97-AF65-F5344CB8AC3E}">
        <p14:creationId xmlns:p14="http://schemas.microsoft.com/office/powerpoint/2010/main" val="392844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“Personalized learning focuses on aligning educational experiences with each learner’s strengths, interests, and needs—contrasting sharply with traditional, one-size-fits-all models it tailors content, pace and approach to the individual learner.</a:t>
            </a:r>
          </a:p>
          <a:p>
            <a:r>
              <a:rPr lang="en-GB" dirty="0"/>
              <a:t>“Key components include adaptive tools, student-</a:t>
            </a:r>
            <a:r>
              <a:rPr lang="en-GB" dirty="0" err="1"/>
              <a:t>centered</a:t>
            </a:r>
            <a:r>
              <a:rPr lang="en-GB" dirty="0"/>
              <a:t> environments, and flexibility in pace and content.”</a:t>
            </a:r>
            <a:br>
              <a:rPr lang="en-GB" dirty="0"/>
            </a:br>
            <a:r>
              <a:rPr lang="en-GB" dirty="0"/>
              <a:t>But personalization alone isn’t enough. Learners must also take charge. That’s where self-regulated learning comes in.”</a:t>
            </a:r>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7</a:t>
            </a:fld>
            <a:endParaRPr lang="en-GB"/>
          </a:p>
        </p:txBody>
      </p:sp>
    </p:spTree>
    <p:extLst>
      <p:ext uri="{BB962C8B-B14F-4D97-AF65-F5344CB8AC3E}">
        <p14:creationId xmlns:p14="http://schemas.microsoft.com/office/powerpoint/2010/main" val="404170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t>"Self-regulated learning empowers learners to set their own goals, choose strategies, and reflect on their outcomes."</a:t>
            </a:r>
          </a:p>
          <a:p>
            <a:pPr>
              <a:buFont typeface="Arial" panose="020B0604020202020204" pitchFamily="34" charset="0"/>
              <a:buNone/>
            </a:pPr>
            <a:r>
              <a:rPr lang="en-GB" dirty="0"/>
              <a:t>“Self-regulated learners are aware of their strengths and weaknesses and thrive even in unfamiliar or difficult situations—and are proactive about growth.“</a:t>
            </a:r>
            <a:br>
              <a:rPr lang="en-GB" dirty="0"/>
            </a:br>
            <a:r>
              <a:rPr lang="en-GB" dirty="0"/>
              <a:t>"Zimmerman’s cyclical model divides SRL into three key phases mirroring past/present/future we start with forethought, follow up with the performance phase , and conclude with the reflection phase."</a:t>
            </a:r>
            <a:endParaRPr lang="en-GB" b="1" dirty="0"/>
          </a:p>
          <a:p>
            <a:r>
              <a:rPr lang="en-GB" b="1" dirty="0"/>
              <a:t>Transition</a:t>
            </a:r>
            <a:r>
              <a:rPr lang="en-GB" dirty="0"/>
              <a:t>: “However, SRL also comes with its challenges.”</a:t>
            </a:r>
          </a:p>
          <a:p>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8</a:t>
            </a:fld>
            <a:endParaRPr lang="en-GB"/>
          </a:p>
        </p:txBody>
      </p:sp>
    </p:spTree>
    <p:extLst>
      <p:ext uri="{BB962C8B-B14F-4D97-AF65-F5344CB8AC3E}">
        <p14:creationId xmlns:p14="http://schemas.microsoft.com/office/powerpoint/2010/main" val="313513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“While SRL promotes academic success and lifelong learning skills, many students struggle with motivation, time management, or simply knowing what strategy to use.”</a:t>
            </a:r>
          </a:p>
          <a:p>
            <a:r>
              <a:rPr lang="en-GB" dirty="0"/>
              <a:t>“That’s where personalized support can help—and where SRPL is born.”</a:t>
            </a:r>
          </a:p>
          <a:p>
            <a:r>
              <a:rPr lang="en-GB" dirty="0"/>
              <a:t>“Let’s now define SRPL and why exactly it’s a powerful fusion of both of these models.”</a:t>
            </a:r>
            <a:endParaRPr lang="en-DE"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9</a:t>
            </a:fld>
            <a:endParaRPr lang="en-GB"/>
          </a:p>
        </p:txBody>
      </p:sp>
    </p:spTree>
    <p:extLst>
      <p:ext uri="{BB962C8B-B14F-4D97-AF65-F5344CB8AC3E}">
        <p14:creationId xmlns:p14="http://schemas.microsoft.com/office/powerpoint/2010/main" val="307382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a:t>Referent</a:t>
            </a:r>
            <a:br>
              <a:rPr lang="de-DE" noProof="0"/>
            </a:br>
            <a:r>
              <a:rPr lang="de-DE" noProof="0"/>
              <a:t>Ort, Datum (Schreibweise: 01. Oktober 2022)</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a:t>
            </a:fld>
            <a:endParaRPr lang="de-DE"/>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nSpc>
                <a:spcPts val="3200"/>
              </a:lnSpc>
              <a:defRPr lang="de-DE" sz="2500" noProof="0" dirty="0">
                <a:solidFill>
                  <a:schemeClr val="tx1"/>
                </a:solidFill>
              </a:defRPr>
            </a:lvl1pPr>
          </a:lstStyle>
          <a:p>
            <a:pPr lvl="0"/>
            <a:r>
              <a:rPr lang="de-DE" noProof="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0726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1785785"/>
            <a:ext cx="8508999" cy="290051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endParaRPr lang="en-US"/>
          </a:p>
        </p:txBody>
      </p:sp>
      <p:sp useBgFill="1">
        <p:nvSpPr>
          <p:cNvPr id="6" name="Textplatzhalter 7"/>
          <p:cNvSpPr>
            <a:spLocks noGrp="1"/>
          </p:cNvSpPr>
          <p:nvPr>
            <p:ph type="body" sz="quarter" idx="13" hasCustomPrompt="1"/>
          </p:nvPr>
        </p:nvSpPr>
        <p:spPr>
          <a:xfrm>
            <a:off x="319090" y="1222525"/>
            <a:ext cx="8508999" cy="505304"/>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1" name="Titel 1">
            <a:extLst>
              <a:ext uri="{FF2B5EF4-FFF2-40B4-BE49-F238E27FC236}">
                <a16:creationId xmlns:a16="http://schemas.microsoft.com/office/drawing/2014/main" id="{CBB05561-73C4-4A74-972B-036FE30803A1}"/>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20912513-725A-7B3D-7236-D9DF537BD47D}"/>
              </a:ext>
            </a:extLst>
          </p:cNvPr>
          <p:cNvSpPr>
            <a:spLocks noGrp="1"/>
          </p:cNvSpPr>
          <p:nvPr>
            <p:ph type="body" sz="quarter" idx="14"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218394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1785785"/>
            <a:ext cx="8508999" cy="290051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endParaRPr lang="en-US"/>
          </a:p>
        </p:txBody>
      </p:sp>
      <p:sp useBgFill="1">
        <p:nvSpPr>
          <p:cNvPr id="6" name="Textplatzhalter 7"/>
          <p:cNvSpPr>
            <a:spLocks noGrp="1"/>
          </p:cNvSpPr>
          <p:nvPr>
            <p:ph type="body" sz="quarter" idx="13" hasCustomPrompt="1"/>
          </p:nvPr>
        </p:nvSpPr>
        <p:spPr>
          <a:xfrm>
            <a:off x="319090" y="1222525"/>
            <a:ext cx="8508999" cy="505304"/>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1" name="Titel 1">
            <a:extLst>
              <a:ext uri="{FF2B5EF4-FFF2-40B4-BE49-F238E27FC236}">
                <a16:creationId xmlns:a16="http://schemas.microsoft.com/office/drawing/2014/main" id="{CBB05561-73C4-4A74-972B-036FE30803A1}"/>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46609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1506687"/>
            <a:ext cx="8508999" cy="3179614"/>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endParaRPr lang="en-US"/>
          </a:p>
        </p:txBody>
      </p:sp>
      <p:sp useBgFill="1">
        <p:nvSpPr>
          <p:cNvPr id="6" name="Textplatzhalter 7"/>
          <p:cNvSpPr>
            <a:spLocks noGrp="1"/>
          </p:cNvSpPr>
          <p:nvPr>
            <p:ph type="body" sz="quarter" idx="13" hasCustomPrompt="1"/>
          </p:nvPr>
        </p:nvSpPr>
        <p:spPr>
          <a:xfrm>
            <a:off x="311161" y="936839"/>
            <a:ext cx="8508999" cy="497688"/>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1" name="Titel 1">
            <a:extLst>
              <a:ext uri="{FF2B5EF4-FFF2-40B4-BE49-F238E27FC236}">
                <a16:creationId xmlns:a16="http://schemas.microsoft.com/office/drawing/2014/main" id="{CBB05561-73C4-4A74-972B-036FE30803A1}"/>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4273115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1222525"/>
            <a:ext cx="8508999" cy="34637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endParaRPr lang="en-US"/>
          </a:p>
        </p:txBody>
      </p:sp>
      <p:sp>
        <p:nvSpPr>
          <p:cNvPr id="11" name="Titel 1">
            <a:extLst>
              <a:ext uri="{FF2B5EF4-FFF2-40B4-BE49-F238E27FC236}">
                <a16:creationId xmlns:a16="http://schemas.microsoft.com/office/drawing/2014/main" id="{CBB05561-73C4-4A74-972B-036FE30803A1}"/>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293133E1-5289-7056-E483-775294333E78}"/>
              </a:ext>
            </a:extLst>
          </p:cNvPr>
          <p:cNvSpPr>
            <a:spLocks noGrp="1"/>
          </p:cNvSpPr>
          <p:nvPr>
            <p:ph type="body" sz="quarter" idx="14"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185514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1222525"/>
            <a:ext cx="8508999" cy="34637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endParaRPr lang="en-US"/>
          </a:p>
        </p:txBody>
      </p:sp>
      <p:sp>
        <p:nvSpPr>
          <p:cNvPr id="11" name="Titel 1">
            <a:extLst>
              <a:ext uri="{FF2B5EF4-FFF2-40B4-BE49-F238E27FC236}">
                <a16:creationId xmlns:a16="http://schemas.microsoft.com/office/drawing/2014/main" id="{CBB05561-73C4-4A74-972B-036FE30803A1}"/>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2440305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1162" y="1222524"/>
            <a:ext cx="4180910" cy="34751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p:nvSpPr>
          <p:cNvPr id="13" name="Inhaltsplatzhalter 2"/>
          <p:cNvSpPr>
            <a:spLocks noGrp="1"/>
          </p:cNvSpPr>
          <p:nvPr>
            <p:ph idx="15" hasCustomPrompt="1"/>
          </p:nvPr>
        </p:nvSpPr>
        <p:spPr>
          <a:xfrm>
            <a:off x="4647179" y="1222524"/>
            <a:ext cx="4180910" cy="34751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a:p>
        </p:txBody>
      </p:sp>
      <p:sp>
        <p:nvSpPr>
          <p:cNvPr id="8" name="Fußzeilenplatzhalter 7"/>
          <p:cNvSpPr>
            <a:spLocks noGrp="1"/>
          </p:cNvSpPr>
          <p:nvPr>
            <p:ph type="ftr" sz="quarter" idx="17"/>
          </p:nvPr>
        </p:nvSpPr>
        <p:spPr/>
        <p:txBody>
          <a:bodyPr/>
          <a:lstStyle/>
          <a:p>
            <a:endParaRPr lang="en-US"/>
          </a:p>
        </p:txBody>
      </p:sp>
      <p:sp>
        <p:nvSpPr>
          <p:cNvPr id="7" name="Titel 1">
            <a:extLst>
              <a:ext uri="{FF2B5EF4-FFF2-40B4-BE49-F238E27FC236}">
                <a16:creationId xmlns:a16="http://schemas.microsoft.com/office/drawing/2014/main" id="{C820FC66-B1DF-47A9-8103-CDCC8883639F}"/>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E9EB89DB-0FCB-44DF-1F96-9A2EDDD7D265}"/>
              </a:ext>
            </a:extLst>
          </p:cNvPr>
          <p:cNvSpPr>
            <a:spLocks noGrp="1"/>
          </p:cNvSpPr>
          <p:nvPr>
            <p:ph type="body" sz="quarter" idx="18"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3462901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1162" y="1222524"/>
            <a:ext cx="4180910" cy="34751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p:nvSpPr>
          <p:cNvPr id="13" name="Inhaltsplatzhalter 2"/>
          <p:cNvSpPr>
            <a:spLocks noGrp="1"/>
          </p:cNvSpPr>
          <p:nvPr>
            <p:ph idx="15" hasCustomPrompt="1"/>
          </p:nvPr>
        </p:nvSpPr>
        <p:spPr>
          <a:xfrm>
            <a:off x="4647179" y="1222524"/>
            <a:ext cx="4180910" cy="34751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a:p>
        </p:txBody>
      </p:sp>
      <p:sp>
        <p:nvSpPr>
          <p:cNvPr id="8" name="Fußzeilenplatzhalter 7"/>
          <p:cNvSpPr>
            <a:spLocks noGrp="1"/>
          </p:cNvSpPr>
          <p:nvPr>
            <p:ph type="ftr" sz="quarter" idx="17"/>
          </p:nvPr>
        </p:nvSpPr>
        <p:spPr/>
        <p:txBody>
          <a:bodyPr/>
          <a:lstStyle/>
          <a:p>
            <a:endParaRPr lang="en-US"/>
          </a:p>
        </p:txBody>
      </p:sp>
      <p:sp>
        <p:nvSpPr>
          <p:cNvPr id="7" name="Titel 1">
            <a:extLst>
              <a:ext uri="{FF2B5EF4-FFF2-40B4-BE49-F238E27FC236}">
                <a16:creationId xmlns:a16="http://schemas.microsoft.com/office/drawing/2014/main" id="{C820FC66-B1DF-47A9-8103-CDCC8883639F}"/>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2006846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222524"/>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1771076"/>
            <a:ext cx="4188333" cy="292475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Textmasterformate durch Klicken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38677" y="1771077"/>
            <a:ext cx="4180392" cy="2924750"/>
          </a:xfrm>
          <a:prstGeom prst="rect">
            <a:avLst/>
          </a:prstGeom>
        </p:spPr>
        <p:txBody>
          <a:bodyPr/>
          <a:lstStyle>
            <a:lvl1pPr>
              <a:lnSpc>
                <a:spcPct val="114000"/>
              </a:lnSpc>
              <a:defRPr sz="1400"/>
            </a:lvl1pPr>
          </a:lstStyle>
          <a:p>
            <a:endParaRPr lang="de-DE"/>
          </a:p>
        </p:txBody>
      </p:sp>
      <p:sp>
        <p:nvSpPr>
          <p:cNvPr id="15" name="Titel 1">
            <a:extLst>
              <a:ext uri="{FF2B5EF4-FFF2-40B4-BE49-F238E27FC236}">
                <a16:creationId xmlns:a16="http://schemas.microsoft.com/office/drawing/2014/main" id="{82BEFDB1-C0BE-4875-BD7E-86FDD31F7CD3}"/>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9AEF4677-339F-8CA2-B0ED-473D9EA817FC}"/>
              </a:ext>
            </a:extLst>
          </p:cNvPr>
          <p:cNvSpPr>
            <a:spLocks noGrp="1"/>
          </p:cNvSpPr>
          <p:nvPr>
            <p:ph type="body" sz="quarter" idx="19"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1111508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222524"/>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1771076"/>
            <a:ext cx="4188333" cy="292475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Textmasterformate durch Klicken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38677" y="1771077"/>
            <a:ext cx="4180392" cy="2924750"/>
          </a:xfrm>
          <a:prstGeom prst="rect">
            <a:avLst/>
          </a:prstGeom>
        </p:spPr>
        <p:txBody>
          <a:bodyPr/>
          <a:lstStyle>
            <a:lvl1pPr>
              <a:lnSpc>
                <a:spcPct val="114000"/>
              </a:lnSpc>
              <a:defRPr sz="1400"/>
            </a:lvl1pPr>
          </a:lstStyle>
          <a:p>
            <a:endParaRPr lang="de-DE"/>
          </a:p>
        </p:txBody>
      </p:sp>
      <p:sp>
        <p:nvSpPr>
          <p:cNvPr id="15" name="Titel 1">
            <a:extLst>
              <a:ext uri="{FF2B5EF4-FFF2-40B4-BE49-F238E27FC236}">
                <a16:creationId xmlns:a16="http://schemas.microsoft.com/office/drawing/2014/main" id="{82BEFDB1-C0BE-4875-BD7E-86FDD31F7CD3}"/>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104565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pic>
        <p:nvPicPr>
          <p:cNvPr id="2" name="Bild 4" descr="TUM_Glockenturm.tif">
            <a:extLst>
              <a:ext uri="{FF2B5EF4-FFF2-40B4-BE49-F238E27FC236}">
                <a16:creationId xmlns:a16="http://schemas.microsoft.com/office/drawing/2014/main" id="{3DC659F7-0024-9FCB-D753-C693EDA7779B}"/>
              </a:ext>
            </a:extLst>
          </p:cNvPr>
          <p:cNvPicPr>
            <a:picLocks noChangeAspect="1"/>
          </p:cNvPicPr>
          <p:nvPr userDrawn="1"/>
        </p:nvPicPr>
        <p:blipFill>
          <a:blip r:embed="rId2"/>
          <a:stretch>
            <a:fillRect/>
          </a:stretch>
        </p:blipFill>
        <p:spPr>
          <a:xfrm>
            <a:off x="4975215" y="1476375"/>
            <a:ext cx="3819542" cy="3333750"/>
          </a:xfrm>
          <a:prstGeom prst="rect">
            <a:avLst/>
          </a:prstGeom>
        </p:spPr>
      </p:pic>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a:t>Referent</a:t>
            </a:r>
            <a:br>
              <a:rPr lang="de-DE" noProof="0"/>
            </a:br>
            <a:r>
              <a:rPr lang="de-DE" noProof="0"/>
              <a:t>Ort, Datum (Schreibweise: 01. Oktober 2022)</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a:t>
            </a:fld>
            <a:endParaRPr lang="de-DE"/>
          </a:p>
        </p:txBody>
      </p:sp>
    </p:spTree>
    <p:extLst>
      <p:ext uri="{BB962C8B-B14F-4D97-AF65-F5344CB8AC3E}">
        <p14:creationId xmlns:p14="http://schemas.microsoft.com/office/powerpoint/2010/main" val="398183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1771076"/>
            <a:ext cx="4197858" cy="29342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Textmasterformate durch Klicken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48200" y="1771076"/>
            <a:ext cx="4180392" cy="2915225"/>
          </a:xfrm>
          <a:prstGeom prst="rect">
            <a:avLst/>
          </a:prstGeom>
        </p:spPr>
        <p:txBody>
          <a:bodyPr/>
          <a:lstStyle>
            <a:lvl1pPr>
              <a:lnSpc>
                <a:spcPct val="114000"/>
              </a:lnSpc>
              <a:defRPr sz="1400"/>
            </a:lvl1pPr>
          </a:lstStyle>
          <a:p>
            <a:endParaRPr lang="de-DE"/>
          </a:p>
        </p:txBody>
      </p:sp>
      <p:sp>
        <p:nvSpPr>
          <p:cNvPr id="10" name="Textplatzhalter 7"/>
          <p:cNvSpPr>
            <a:spLocks noGrp="1"/>
          </p:cNvSpPr>
          <p:nvPr>
            <p:ph type="body" sz="quarter" idx="19" hasCustomPrompt="1"/>
          </p:nvPr>
        </p:nvSpPr>
        <p:spPr>
          <a:xfrm>
            <a:off x="319090" y="1222524"/>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5" name="Titel 1">
            <a:extLst>
              <a:ext uri="{FF2B5EF4-FFF2-40B4-BE49-F238E27FC236}">
                <a16:creationId xmlns:a16="http://schemas.microsoft.com/office/drawing/2014/main" id="{D4303ED8-136B-40E2-A690-FE4668647E77}"/>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B396E02D-F2E0-1B1F-A258-256C442E5359}"/>
              </a:ext>
            </a:extLst>
          </p:cNvPr>
          <p:cNvSpPr>
            <a:spLocks noGrp="1"/>
          </p:cNvSpPr>
          <p:nvPr>
            <p:ph type="body" sz="quarter" idx="20"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1111508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1771076"/>
            <a:ext cx="9144000" cy="337242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1771076"/>
            <a:ext cx="4197858" cy="29342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Textmasterformate durch Klicken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48200" y="1771076"/>
            <a:ext cx="4180392" cy="2915225"/>
          </a:xfrm>
          <a:prstGeom prst="rect">
            <a:avLst/>
          </a:prstGeom>
        </p:spPr>
        <p:txBody>
          <a:bodyPr/>
          <a:lstStyle>
            <a:lvl1pPr>
              <a:lnSpc>
                <a:spcPct val="114000"/>
              </a:lnSpc>
              <a:defRPr sz="1400"/>
            </a:lvl1pPr>
          </a:lstStyle>
          <a:p>
            <a:endParaRPr lang="de-DE"/>
          </a:p>
        </p:txBody>
      </p:sp>
      <p:sp>
        <p:nvSpPr>
          <p:cNvPr id="10" name="Textplatzhalter 7"/>
          <p:cNvSpPr>
            <a:spLocks noGrp="1"/>
          </p:cNvSpPr>
          <p:nvPr>
            <p:ph type="body" sz="quarter" idx="19" hasCustomPrompt="1"/>
          </p:nvPr>
        </p:nvSpPr>
        <p:spPr>
          <a:xfrm>
            <a:off x="319090" y="1222524"/>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5" name="Titel 1">
            <a:extLst>
              <a:ext uri="{FF2B5EF4-FFF2-40B4-BE49-F238E27FC236}">
                <a16:creationId xmlns:a16="http://schemas.microsoft.com/office/drawing/2014/main" id="{D4303ED8-136B-40E2-A690-FE4668647E77}"/>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37029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endParaRPr lang="de-DE" noProof="0"/>
          </a:p>
        </p:txBody>
      </p:sp>
      <p:sp>
        <p:nvSpPr>
          <p:cNvPr id="9" name="Bildplatzhalter 8"/>
          <p:cNvSpPr>
            <a:spLocks noGrp="1"/>
          </p:cNvSpPr>
          <p:nvPr>
            <p:ph type="pic" sz="quarter" idx="17"/>
          </p:nvPr>
        </p:nvSpPr>
        <p:spPr>
          <a:xfrm>
            <a:off x="0" y="1771076"/>
            <a:ext cx="9144000" cy="3367344"/>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222524"/>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0" name="Titel 1">
            <a:extLst>
              <a:ext uri="{FF2B5EF4-FFF2-40B4-BE49-F238E27FC236}">
                <a16:creationId xmlns:a16="http://schemas.microsoft.com/office/drawing/2014/main" id="{B1164939-4755-42C9-9079-2B5AE284E2E6}"/>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5FE9A9B3-89BF-F3DC-FA80-DEDD36A47285}"/>
              </a:ext>
            </a:extLst>
          </p:cNvPr>
          <p:cNvSpPr>
            <a:spLocks noGrp="1"/>
          </p:cNvSpPr>
          <p:nvPr>
            <p:ph type="body" sz="quarter" idx="14"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111150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große Bilder">
    <p:spTree>
      <p:nvGrpSpPr>
        <p:cNvPr id="1" name=""/>
        <p:cNvGrpSpPr/>
        <p:nvPr/>
      </p:nvGrpSpPr>
      <p:grpSpPr>
        <a:xfrm>
          <a:off x="0" y="0"/>
          <a:ext cx="0" cy="0"/>
          <a:chOff x="0" y="0"/>
          <a:chExt cx="0" cy="0"/>
        </a:xfrm>
      </p:grpSpPr>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endParaRPr lang="de-DE" noProof="0"/>
          </a:p>
        </p:txBody>
      </p:sp>
      <p:sp>
        <p:nvSpPr>
          <p:cNvPr id="9" name="Bildplatzhalter 8"/>
          <p:cNvSpPr>
            <a:spLocks noGrp="1"/>
          </p:cNvSpPr>
          <p:nvPr>
            <p:ph type="pic" sz="quarter" idx="17"/>
          </p:nvPr>
        </p:nvSpPr>
        <p:spPr>
          <a:xfrm>
            <a:off x="0" y="1771076"/>
            <a:ext cx="9144000" cy="3367344"/>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222524"/>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0" name="Titel 1">
            <a:extLst>
              <a:ext uri="{FF2B5EF4-FFF2-40B4-BE49-F238E27FC236}">
                <a16:creationId xmlns:a16="http://schemas.microsoft.com/office/drawing/2014/main" id="{B1164939-4755-42C9-9079-2B5AE284E2E6}"/>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261121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222524"/>
            <a:ext cx="9144000" cy="3920975"/>
          </a:xfrm>
          <a:prstGeom prst="rect">
            <a:avLst/>
          </a:prstGeom>
        </p:spPr>
        <p:txBody>
          <a:bodyPr/>
          <a:lstStyle>
            <a:lvl1pPr>
              <a:lnSpc>
                <a:spcPct val="114000"/>
              </a:lnSpc>
              <a:defRPr sz="1400"/>
            </a:lvl1pPr>
          </a:lstStyle>
          <a:p>
            <a:endParaRPr lang="de-DE"/>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a:p>
        </p:txBody>
      </p:sp>
      <p:sp>
        <p:nvSpPr>
          <p:cNvPr id="10" name="Fußzeilenplatzhalter 9"/>
          <p:cNvSpPr>
            <a:spLocks noGrp="1"/>
          </p:cNvSpPr>
          <p:nvPr>
            <p:ph type="ftr" sz="quarter" idx="16"/>
          </p:nvPr>
        </p:nvSpPr>
        <p:spPr/>
        <p:txBody>
          <a:bodyPr/>
          <a:lstStyle/>
          <a:p>
            <a:endParaRPr lang="en-US"/>
          </a:p>
        </p:txBody>
      </p:sp>
      <p:sp>
        <p:nvSpPr>
          <p:cNvPr id="14" name="Titel 1">
            <a:extLst>
              <a:ext uri="{FF2B5EF4-FFF2-40B4-BE49-F238E27FC236}">
                <a16:creationId xmlns:a16="http://schemas.microsoft.com/office/drawing/2014/main" id="{6F6AFFF9-3343-4B1B-8898-C1F255D03160}"/>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
        <p:nvSpPr>
          <p:cNvPr id="2" name="Text Placeholder 18">
            <a:extLst>
              <a:ext uri="{FF2B5EF4-FFF2-40B4-BE49-F238E27FC236}">
                <a16:creationId xmlns:a16="http://schemas.microsoft.com/office/drawing/2014/main" id="{FB6134F2-2761-390F-47D1-C1565FBC87CA}"/>
              </a:ext>
            </a:extLst>
          </p:cNvPr>
          <p:cNvSpPr>
            <a:spLocks noGrp="1"/>
          </p:cNvSpPr>
          <p:nvPr>
            <p:ph type="body" sz="quarter" idx="17"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4257987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222524"/>
            <a:ext cx="9144000" cy="3920975"/>
          </a:xfrm>
          <a:prstGeom prst="rect">
            <a:avLst/>
          </a:prstGeom>
        </p:spPr>
        <p:txBody>
          <a:bodyPr/>
          <a:lstStyle>
            <a:lvl1pPr>
              <a:lnSpc>
                <a:spcPct val="114000"/>
              </a:lnSpc>
              <a:defRPr sz="1400"/>
            </a:lvl1pPr>
          </a:lstStyle>
          <a:p>
            <a:endParaRPr lang="de-DE"/>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a:p>
        </p:txBody>
      </p:sp>
      <p:sp>
        <p:nvSpPr>
          <p:cNvPr id="10" name="Fußzeilenplatzhalter 9"/>
          <p:cNvSpPr>
            <a:spLocks noGrp="1"/>
          </p:cNvSpPr>
          <p:nvPr>
            <p:ph type="ftr" sz="quarter" idx="16"/>
          </p:nvPr>
        </p:nvSpPr>
        <p:spPr/>
        <p:txBody>
          <a:bodyPr/>
          <a:lstStyle/>
          <a:p>
            <a:endParaRPr lang="en-US"/>
          </a:p>
        </p:txBody>
      </p:sp>
      <p:sp>
        <p:nvSpPr>
          <p:cNvPr id="14" name="Titel 1">
            <a:extLst>
              <a:ext uri="{FF2B5EF4-FFF2-40B4-BE49-F238E27FC236}">
                <a16:creationId xmlns:a16="http://schemas.microsoft.com/office/drawing/2014/main" id="{6F6AFFF9-3343-4B1B-8898-C1F255D03160}"/>
              </a:ext>
            </a:extLst>
          </p:cNvPr>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tx1"/>
                </a:solidFill>
              </a:defRPr>
            </a:lvl1pPr>
          </a:lstStyle>
          <a:p>
            <a:pPr lvl="0"/>
            <a:r>
              <a:rPr lang="de-DE" noProof="0"/>
              <a:t>Titel durch Klicken bearbeiten</a:t>
            </a:r>
          </a:p>
        </p:txBody>
      </p:sp>
    </p:spTree>
    <p:extLst>
      <p:ext uri="{BB962C8B-B14F-4D97-AF65-F5344CB8AC3E}">
        <p14:creationId xmlns:p14="http://schemas.microsoft.com/office/powerpoint/2010/main" val="3287837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a:t>Präsentationsmuster</a:t>
            </a:r>
            <a:br>
              <a:rPr lang="de-DE" noProof="0"/>
            </a:br>
            <a:br>
              <a:rPr lang="de-DE" noProof="0"/>
            </a:br>
            <a:r>
              <a:rPr lang="de-DE" noProof="0"/>
              <a:t>kann auch als </a:t>
            </a:r>
            <a:r>
              <a:rPr lang="de-DE" noProof="0" err="1"/>
              <a:t>Kapiteltrenner</a:t>
            </a:r>
            <a:r>
              <a:rPr lang="de-DE" noProof="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a:t>Präsentationsmuster</a:t>
            </a:r>
            <a:br>
              <a:rPr lang="de-DE" noProof="0"/>
            </a:br>
            <a:br>
              <a:rPr lang="de-DE" noProof="0"/>
            </a:br>
            <a:r>
              <a:rPr lang="de-DE" noProof="0"/>
              <a:t>kann auch als </a:t>
            </a:r>
            <a:r>
              <a:rPr lang="de-DE" noProof="0" err="1"/>
              <a:t>Kapiteltrenner</a:t>
            </a:r>
            <a:r>
              <a:rPr lang="de-DE" noProof="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a:p>
        </p:txBody>
      </p:sp>
      <p:sp>
        <p:nvSpPr>
          <p:cNvPr id="8" name="Fußzeilenplatzhalter 7"/>
          <p:cNvSpPr>
            <a:spLocks noGrp="1"/>
          </p:cNvSpPr>
          <p:nvPr>
            <p:ph type="ftr" sz="quarter" idx="12"/>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85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chemeClr val="bg1"/>
                </a:solidFill>
              </a:defRPr>
            </a:lvl1pPr>
            <a:lvl2pPr>
              <a:defRPr lang="de-DE" noProof="0" dirty="0" smtClean="0"/>
            </a:lvl2pPr>
          </a:lstStyle>
          <a:p>
            <a:pPr lvl="0"/>
            <a:r>
              <a:rPr lang="de-DE" noProof="0"/>
              <a:t>Referent</a:t>
            </a:r>
            <a:br>
              <a:rPr lang="de-DE" noProof="0"/>
            </a:br>
            <a:r>
              <a:rPr lang="de-DE" noProof="0"/>
              <a:t>Ort, Datum (Schreibweise: 01. Oktober 2022)</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chemeClr val="bg1"/>
                </a:solidFill>
              </a:defRPr>
            </a:lvl1pPr>
            <a:lvl2pPr>
              <a:defRPr lang="de-DE" noProof="0" dirty="0" smtClean="0"/>
            </a:lvl2pPr>
          </a:lstStyle>
          <a:p>
            <a:pPr lvl="0"/>
            <a:r>
              <a:rPr lang="de-DE" noProof="0"/>
              <a:t>Referent</a:t>
            </a:r>
            <a:br>
              <a:rPr lang="de-DE" noProof="0"/>
            </a:br>
            <a:r>
              <a:rPr lang="de-DE" noProof="0"/>
              <a:t>Ort, Datum (Schreibweise: 01. Oktober 2022)</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a:p>
        </p:txBody>
      </p:sp>
      <p:sp>
        <p:nvSpPr>
          <p:cNvPr id="2" name="Textfeld 10">
            <a:extLst>
              <a:ext uri="{FF2B5EF4-FFF2-40B4-BE49-F238E27FC236}">
                <a16:creationId xmlns:a16="http://schemas.microsoft.com/office/drawing/2014/main" id="{154976A3-D458-EBF9-B242-F3440F1111AF}"/>
              </a:ext>
            </a:extLst>
          </p:cNvPr>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en-US" sz="800">
                <a:solidFill>
                  <a:schemeClr val="bg1"/>
                </a:solidFill>
                <a:latin typeface="+mn-lt"/>
              </a:rPr>
              <a:t>Chair of High-Power Converter Systems</a:t>
            </a:r>
            <a:endParaRPr lang="de-DE" sz="800" kern="1200">
              <a:solidFill>
                <a:schemeClr val="bg1"/>
              </a:solidFill>
              <a:latin typeface="+mn-lt"/>
              <a:ea typeface="+mn-ea"/>
              <a:cs typeface="Arial" charset="0"/>
            </a:endParaRPr>
          </a:p>
          <a:p>
            <a:pPr>
              <a:lnSpc>
                <a:spcPts val="900"/>
              </a:lnSpc>
            </a:pPr>
            <a:r>
              <a:rPr lang="en-US" sz="800" kern="1200">
                <a:solidFill>
                  <a:schemeClr val="bg1"/>
                </a:solidFill>
                <a:latin typeface="+mn-lt"/>
                <a:ea typeface="+mn-ea"/>
                <a:cs typeface="Arial" charset="0"/>
              </a:rPr>
              <a:t>TUM School of Engineering and Design</a:t>
            </a:r>
            <a:endParaRPr lang="de-DE" sz="800" kern="1200">
              <a:solidFill>
                <a:schemeClr val="bg1"/>
              </a:solidFill>
              <a:latin typeface="+mn-lt"/>
              <a:ea typeface="+mn-ea"/>
              <a:cs typeface="Arial" charset="0"/>
            </a:endParaRPr>
          </a:p>
          <a:p>
            <a:pPr>
              <a:lnSpc>
                <a:spcPts val="900"/>
              </a:lnSpc>
            </a:pPr>
            <a:r>
              <a:rPr lang="de-DE" sz="800" baseline="0">
                <a:solidFill>
                  <a:schemeClr val="bg1"/>
                </a:solidFill>
                <a:latin typeface="+mn-lt"/>
              </a:rPr>
              <a:t>Technical University of Munich</a:t>
            </a:r>
            <a:endParaRPr lang="de-DE" sz="800">
              <a:solidFill>
                <a:schemeClr val="bg1"/>
              </a:solidFill>
              <a:latin typeface="+mn-lt"/>
            </a:endParaRPr>
          </a:p>
        </p:txBody>
      </p:sp>
    </p:spTree>
    <p:extLst>
      <p:ext uri="{BB962C8B-B14F-4D97-AF65-F5344CB8AC3E}">
        <p14:creationId xmlns:p14="http://schemas.microsoft.com/office/powerpoint/2010/main" val="139041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a:t>Referent</a:t>
            </a:r>
            <a:br>
              <a:rPr lang="de-DE" noProof="0"/>
            </a:br>
            <a:r>
              <a:rPr lang="de-DE" noProof="0"/>
              <a:t>Ort, Datum (Schreibweise: 01. Oktober 2022)</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a:p>
        </p:txBody>
      </p:sp>
    </p:spTree>
    <p:extLst>
      <p:ext uri="{BB962C8B-B14F-4D97-AF65-F5344CB8AC3E}">
        <p14:creationId xmlns:p14="http://schemas.microsoft.com/office/powerpoint/2010/main" val="17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pic>
        <p:nvPicPr>
          <p:cNvPr id="2" name="Bild 4" descr="TUM_Glockenturm.tif">
            <a:extLst>
              <a:ext uri="{FF2B5EF4-FFF2-40B4-BE49-F238E27FC236}">
                <a16:creationId xmlns:a16="http://schemas.microsoft.com/office/drawing/2014/main" id="{186CB456-4823-F0CE-7635-2DF9E971C75F}"/>
              </a:ext>
            </a:extLst>
          </p:cNvPr>
          <p:cNvPicPr>
            <a:picLocks noChangeAspect="1"/>
          </p:cNvPicPr>
          <p:nvPr userDrawn="1"/>
        </p:nvPicPr>
        <p:blipFill>
          <a:blip r:embed="rId2"/>
          <a:stretch>
            <a:fillRect/>
          </a:stretch>
        </p:blipFill>
        <p:spPr>
          <a:xfrm>
            <a:off x="4975215" y="1476375"/>
            <a:ext cx="3819542" cy="3333750"/>
          </a:xfrm>
          <a:prstGeom prst="rect">
            <a:avLst/>
          </a:prstGeom>
        </p:spPr>
      </p:pic>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a:t>Referent</a:t>
            </a:r>
            <a:br>
              <a:rPr lang="de-DE" noProof="0"/>
            </a:br>
            <a:r>
              <a:rPr lang="de-DE" noProof="0"/>
              <a:t>Ort, Datum (Schreibweise: 01. Oktober 2022)</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a:p>
        </p:txBody>
      </p:sp>
    </p:spTree>
    <p:extLst>
      <p:ext uri="{BB962C8B-B14F-4D97-AF65-F5344CB8AC3E}">
        <p14:creationId xmlns:p14="http://schemas.microsoft.com/office/powerpoint/2010/main" val="166042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a:t>Referent</a:t>
            </a:r>
            <a:br>
              <a:rPr lang="de-DE" noProof="0"/>
            </a:br>
            <a:r>
              <a:rPr lang="de-DE" noProof="0"/>
              <a:t>Ort, Datum (Schreibweise: 01. Oktober 2022)</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a:p>
        </p:txBody>
      </p:sp>
      <p:sp>
        <p:nvSpPr>
          <p:cNvPr id="9" name="Titel 1">
            <a:extLst>
              <a:ext uri="{FF2B5EF4-FFF2-40B4-BE49-F238E27FC236}">
                <a16:creationId xmlns:a16="http://schemas.microsoft.com/office/drawing/2014/main" id="{05AABF3B-2112-4303-BACC-C389E81E7384}"/>
              </a:ext>
            </a:extLst>
          </p:cNvPr>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a:t>Titel der Präsentation durch Klicken bearbeiten</a:t>
            </a:r>
          </a:p>
        </p:txBody>
      </p:sp>
    </p:spTree>
    <p:extLst>
      <p:ext uri="{BB962C8B-B14F-4D97-AF65-F5344CB8AC3E}">
        <p14:creationId xmlns:p14="http://schemas.microsoft.com/office/powerpoint/2010/main" val="17185509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11162" y="29346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nSpc>
                <a:spcPts val="3200"/>
              </a:lnSpc>
              <a:defRPr lang="de-DE" sz="2500" noProof="0" dirty="0">
                <a:solidFill>
                  <a:schemeClr val="tx1"/>
                </a:solidFill>
              </a:defRPr>
            </a:lvl1pPr>
          </a:lstStyle>
          <a:p>
            <a:pPr lvl="0"/>
            <a:r>
              <a:rPr lang="de-DE" noProof="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endParaRPr lang="en-US"/>
          </a:p>
        </p:txBody>
      </p:sp>
      <p:sp>
        <p:nvSpPr>
          <p:cNvPr id="19" name="Text Placeholder 18">
            <a:extLst>
              <a:ext uri="{FF2B5EF4-FFF2-40B4-BE49-F238E27FC236}">
                <a16:creationId xmlns:a16="http://schemas.microsoft.com/office/drawing/2014/main" id="{740E7229-04EE-4764-BC7E-F87916F4FA64}"/>
              </a:ext>
            </a:extLst>
          </p:cNvPr>
          <p:cNvSpPr>
            <a:spLocks noGrp="1"/>
          </p:cNvSpPr>
          <p:nvPr>
            <p:ph type="body" sz="quarter" idx="14" hasCustomPrompt="1"/>
          </p:nvPr>
        </p:nvSpPr>
        <p:spPr>
          <a:xfrm>
            <a:off x="311161" y="684430"/>
            <a:ext cx="8508999" cy="321410"/>
          </a:xfrm>
          <a:prstGeom prst="rect">
            <a:avLst/>
          </a:prstGeom>
        </p:spPr>
        <p:txBody>
          <a:bodyPr lIns="0" tIns="93600" rIns="0" bIns="0"/>
          <a:lstStyle>
            <a:lvl1pPr marL="0" marR="0" indent="0" algn="l" defTabSz="914400" rtl="0" eaLnBrk="0" fontAlgn="base" latinLnBrk="0" hangingPunct="0">
              <a:lnSpc>
                <a:spcPts val="1800"/>
              </a:lnSpc>
              <a:spcBef>
                <a:spcPts val="600"/>
              </a:spcBef>
              <a:spcAft>
                <a:spcPct val="0"/>
              </a:spcAft>
              <a:buClrTx/>
              <a:buSzTx/>
              <a:buFontTx/>
              <a:buNone/>
              <a:tabLst/>
              <a:defRPr sz="1800">
                <a:solidFill>
                  <a:schemeClr val="bg2"/>
                </a:solidFill>
                <a:latin typeface="+mj-lt"/>
              </a:defRPr>
            </a:lvl1pPr>
            <a:lvl2pPr marL="0" indent="0">
              <a:buNone/>
              <a:defRPr/>
            </a:lvl2pPr>
            <a:lvl3pPr marL="176213" indent="0">
              <a:buNone/>
              <a:defRPr/>
            </a:lvl3pPr>
            <a:lvl4pPr marL="360363" indent="0">
              <a:buNone/>
              <a:defRPr/>
            </a:lvl4pPr>
            <a:lvl5pPr marL="538162" indent="0">
              <a:buNone/>
              <a:defRPr/>
            </a:lvl5pPr>
          </a:lstStyle>
          <a:p>
            <a:pPr marL="0" marR="0" lvl="0" indent="0" algn="l" defTabSz="914400" rtl="0" eaLnBrk="0" fontAlgn="base" latinLnBrk="0" hangingPunct="0">
              <a:lnSpc>
                <a:spcPts val="1800"/>
              </a:lnSpc>
              <a:spcBef>
                <a:spcPts val="0"/>
              </a:spcBef>
              <a:spcAft>
                <a:spcPct val="0"/>
              </a:spcAft>
              <a:buClrTx/>
              <a:buSzTx/>
              <a:buFontTx/>
              <a:buNone/>
              <a:tabLst/>
              <a:defRPr/>
            </a:pPr>
            <a:r>
              <a:rPr lang="de-DE" altLang="zh-CN" sz="1800" noProof="0"/>
              <a:t>Untert</a:t>
            </a:r>
            <a:r>
              <a:rPr lang="de-DE" sz="1800" noProof="0"/>
              <a:t>itel durch Klicken bearbeiten</a:t>
            </a:r>
          </a:p>
          <a:p>
            <a:pPr lvl="0"/>
            <a:endParaRPr lang="en-US"/>
          </a:p>
        </p:txBody>
      </p:sp>
    </p:spTree>
    <p:extLst>
      <p:ext uri="{BB962C8B-B14F-4D97-AF65-F5344CB8AC3E}">
        <p14:creationId xmlns:p14="http://schemas.microsoft.com/office/powerpoint/2010/main" val="21839487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w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5.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endParaRPr lang="en-US"/>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pic>
        <p:nvPicPr>
          <p:cNvPr id="5" name="Bild 8" descr="20150416 tum logo blau png final.png"/>
          <p:cNvPicPr>
            <a:picLocks noChangeAspect="1"/>
          </p:cNvPicPr>
          <p:nvPr userDrawn="1"/>
        </p:nvPicPr>
        <p:blipFill>
          <a:blip r:embed="rId4"/>
          <a:stretch>
            <a:fillRect/>
          </a:stretch>
        </p:blipFill>
        <p:spPr>
          <a:xfrm>
            <a:off x="8218800" y="324000"/>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966230"/>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a:t>
            </a:fld>
            <a:endParaRPr lang="de-DE" sz="1200">
              <a:latin typeface="+mn-lt"/>
              <a:cs typeface="Arial" pitchFamily="34" charset="0"/>
            </a:endParaRPr>
          </a:p>
        </p:txBody>
      </p:sp>
      <p:pic>
        <p:nvPicPr>
          <p:cNvPr id="5" name="Bild 4" descr="Fahnen_HG.jpg"/>
          <p:cNvPicPr>
            <a:picLocks noChangeAspect="1"/>
          </p:cNvPicPr>
          <p:nvPr/>
        </p:nvPicPr>
        <p:blipFill>
          <a:blip r:embed="rId4"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5"/>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9" r:id="rId1"/>
    <p:sldLayoutId id="2147483724" r:id="rId2"/>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a:p>
        </p:txBody>
      </p:sp>
      <p:pic>
        <p:nvPicPr>
          <p:cNvPr id="7" name="Bild 6" descr="20150416 tum logo blau png final.png"/>
          <p:cNvPicPr>
            <a:picLocks noChangeAspect="1"/>
          </p:cNvPicPr>
          <p:nvPr/>
        </p:nvPicPr>
        <p:blipFill>
          <a:blip r:embed="rId4"/>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en-US" sz="800">
                <a:solidFill>
                  <a:schemeClr val="tx2"/>
                </a:solidFill>
                <a:latin typeface="+mn-lt"/>
              </a:rPr>
              <a:t>Chair of High-Power Converter Systems</a:t>
            </a:r>
            <a:endParaRPr lang="de-DE" sz="800" kern="1200">
              <a:solidFill>
                <a:schemeClr val="tx2"/>
              </a:solidFill>
              <a:latin typeface="+mn-lt"/>
              <a:ea typeface="+mn-ea"/>
              <a:cs typeface="Arial" charset="0"/>
            </a:endParaRPr>
          </a:p>
          <a:p>
            <a:pPr>
              <a:lnSpc>
                <a:spcPts val="900"/>
              </a:lnSpc>
            </a:pPr>
            <a:r>
              <a:rPr lang="en-US" sz="800" kern="1200">
                <a:solidFill>
                  <a:schemeClr val="tx2"/>
                </a:solidFill>
                <a:latin typeface="+mn-lt"/>
                <a:ea typeface="+mn-ea"/>
                <a:cs typeface="Arial" charset="0"/>
              </a:rPr>
              <a:t>TUM School of Engineering and Design</a:t>
            </a:r>
            <a:endParaRPr lang="de-DE" sz="800" kern="1200">
              <a:solidFill>
                <a:schemeClr val="tx2"/>
              </a:solidFill>
              <a:latin typeface="+mn-lt"/>
              <a:ea typeface="+mn-ea"/>
              <a:cs typeface="Arial" charset="0"/>
            </a:endParaRPr>
          </a:p>
          <a:p>
            <a:pPr>
              <a:lnSpc>
                <a:spcPts val="900"/>
              </a:lnSpc>
            </a:pPr>
            <a:r>
              <a:rPr lang="de-DE" sz="800" baseline="0">
                <a:solidFill>
                  <a:schemeClr val="tx2"/>
                </a:solidFill>
                <a:latin typeface="+mn-lt"/>
              </a:rPr>
              <a:t>Technical University of Munich</a:t>
            </a:r>
            <a:endParaRPr lang="de-DE" sz="80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2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16" r:id="rId3"/>
    <p:sldLayoutId id="2147483704" r:id="rId4"/>
    <p:sldLayoutId id="2147483714" r:id="rId5"/>
    <p:sldLayoutId id="2147483713" r:id="rId6"/>
    <p:sldLayoutId id="2147483712" r:id="rId7"/>
    <p:sldLayoutId id="2147483715" r:id="rId8"/>
    <p:sldLayoutId id="2147483657" r:id="rId9"/>
    <p:sldLayoutId id="2147483717" r:id="rId10"/>
    <p:sldLayoutId id="2147483711" r:id="rId11"/>
    <p:sldLayoutId id="2147483718" r:id="rId12"/>
    <p:sldLayoutId id="2147483703" r:id="rId13"/>
    <p:sldLayoutId id="2147483719" r:id="rId14"/>
    <p:sldLayoutId id="2147483653" r:id="rId15"/>
    <p:sldLayoutId id="2147483721" r:id="rId16"/>
    <p:sldLayoutId id="2147483656" r:id="rId17"/>
    <p:sldLayoutId id="2147483720" r:id="rId18"/>
  </p:sldLayoutIdLst>
  <p:hf hdr="0" ft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40.svg"/><Relationship Id="rId5" Type="http://schemas.openxmlformats.org/officeDocument/2006/relationships/diagramQuickStyle" Target="../diagrams/quickStyle2.xml"/><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diagramLayout" Target="../diagrams/layout2.xml"/><Relationship Id="rId9" Type="http://schemas.openxmlformats.org/officeDocument/2006/relationships/image" Target="../media/image38.sv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B39F-ACCB-FE86-2BFE-3A1E77DA268A}"/>
              </a:ext>
            </a:extLst>
          </p:cNvPr>
          <p:cNvSpPr>
            <a:spLocks noGrp="1"/>
          </p:cNvSpPr>
          <p:nvPr>
            <p:ph type="title"/>
          </p:nvPr>
        </p:nvSpPr>
        <p:spPr>
          <a:xfrm>
            <a:off x="319090" y="971999"/>
            <a:ext cx="7187303" cy="981491"/>
          </a:xfrm>
        </p:spPr>
        <p:txBody>
          <a:bodyPr/>
          <a:lstStyle/>
          <a:p>
            <a:r>
              <a:rPr lang="en-GB" sz="2000" b="1" dirty="0">
                <a:cs typeface="Arial"/>
              </a:rPr>
              <a:t>Exploring Artificial Intelligence in Self-Regulated Learning: </a:t>
            </a:r>
            <a:r>
              <a:rPr lang="en-GB" sz="2000" i="1" dirty="0">
                <a:cs typeface="Arial"/>
              </a:rPr>
              <a:t>A Systematic Literature Review</a:t>
            </a:r>
          </a:p>
        </p:txBody>
      </p:sp>
      <p:sp>
        <p:nvSpPr>
          <p:cNvPr id="3" name="Content Placeholder 2">
            <a:extLst>
              <a:ext uri="{FF2B5EF4-FFF2-40B4-BE49-F238E27FC236}">
                <a16:creationId xmlns:a16="http://schemas.microsoft.com/office/drawing/2014/main" id="{479E595D-041C-B25A-2A49-280F3AC1F9C7}"/>
              </a:ext>
            </a:extLst>
          </p:cNvPr>
          <p:cNvSpPr>
            <a:spLocks noGrp="1"/>
          </p:cNvSpPr>
          <p:nvPr>
            <p:ph idx="10"/>
          </p:nvPr>
        </p:nvSpPr>
        <p:spPr>
          <a:xfrm>
            <a:off x="319090" y="2032680"/>
            <a:ext cx="4951179" cy="1721173"/>
          </a:xfrm>
        </p:spPr>
        <p:txBody>
          <a:bodyPr/>
          <a:lstStyle/>
          <a:p>
            <a:r>
              <a:rPr lang="en-GB" sz="1100" b="1" dirty="0"/>
              <a:t>Presenter: </a:t>
            </a:r>
            <a:r>
              <a:rPr lang="en-GB" sz="1100" dirty="0"/>
              <a:t>Sahith Tadepalli</a:t>
            </a:r>
          </a:p>
          <a:p>
            <a:r>
              <a:rPr lang="en-GB" sz="1100" b="1" dirty="0"/>
              <a:t>Authors: </a:t>
            </a:r>
            <a:r>
              <a:rPr lang="en-GB" sz="1100" dirty="0"/>
              <a:t>Aidana Isaeva, Elis </a:t>
            </a:r>
            <a:r>
              <a:rPr lang="en-GB" sz="1100" dirty="0" err="1"/>
              <a:t>Özavnik</a:t>
            </a:r>
            <a:r>
              <a:rPr lang="en-GB" sz="1100" dirty="0"/>
              <a:t>, Isabella Rosamarie Acosta Delgado,</a:t>
            </a:r>
          </a:p>
          <a:p>
            <a:r>
              <a:rPr lang="en-GB" sz="1100" dirty="0"/>
              <a:t>Jennifer Kaylie Hartono, Sahith Tadepalli, Matthias Christoph Utesch</a:t>
            </a:r>
          </a:p>
          <a:p>
            <a:endParaRPr lang="en-GB" sz="1100" dirty="0"/>
          </a:p>
          <a:p>
            <a:r>
              <a:rPr lang="en-GB" sz="1100" dirty="0"/>
              <a:t>Technical University of Munich</a:t>
            </a:r>
          </a:p>
          <a:p>
            <a:r>
              <a:rPr lang="en-GB" sz="1050" dirty="0" err="1"/>
              <a:t>Arcisstraße</a:t>
            </a:r>
            <a:r>
              <a:rPr lang="en-GB" sz="1050" dirty="0"/>
              <a:t> 21, 80333 </a:t>
            </a:r>
          </a:p>
          <a:p>
            <a:r>
              <a:rPr lang="en-GB" sz="1050" dirty="0"/>
              <a:t>Munich, Germany</a:t>
            </a:r>
          </a:p>
        </p:txBody>
      </p:sp>
      <p:sp>
        <p:nvSpPr>
          <p:cNvPr id="7" name="Rectangle 6">
            <a:extLst>
              <a:ext uri="{FF2B5EF4-FFF2-40B4-BE49-F238E27FC236}">
                <a16:creationId xmlns:a16="http://schemas.microsoft.com/office/drawing/2014/main" id="{C4D3730E-FED8-0B3C-013F-794025F855C7}"/>
              </a:ext>
            </a:extLst>
          </p:cNvPr>
          <p:cNvSpPr/>
          <p:nvPr/>
        </p:nvSpPr>
        <p:spPr>
          <a:xfrm>
            <a:off x="236764" y="212271"/>
            <a:ext cx="2171700" cy="6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a:p>
        </p:txBody>
      </p:sp>
      <p:sp>
        <p:nvSpPr>
          <p:cNvPr id="6" name="Slide Number Placeholder 1">
            <a:extLst>
              <a:ext uri="{FF2B5EF4-FFF2-40B4-BE49-F238E27FC236}">
                <a16:creationId xmlns:a16="http://schemas.microsoft.com/office/drawing/2014/main" id="{C95146DF-EA29-DD66-16F7-4961268F320D}"/>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9" name="Slide Number Placeholder 1">
            <a:extLst>
              <a:ext uri="{FF2B5EF4-FFF2-40B4-BE49-F238E27FC236}">
                <a16:creationId xmlns:a16="http://schemas.microsoft.com/office/drawing/2014/main" id="{51179EC0-7CFA-39C5-4204-431EE22A057B}"/>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Tree>
    <p:extLst>
      <p:ext uri="{BB962C8B-B14F-4D97-AF65-F5344CB8AC3E}">
        <p14:creationId xmlns:p14="http://schemas.microsoft.com/office/powerpoint/2010/main" val="108845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563C00-8944-820A-C706-7F0696D2FFE9}"/>
              </a:ext>
            </a:extLst>
          </p:cNvPr>
          <p:cNvSpPr>
            <a:spLocks noGrp="1"/>
          </p:cNvSpPr>
          <p:nvPr>
            <p:ph type="title"/>
          </p:nvPr>
        </p:nvSpPr>
        <p:spPr>
          <a:xfrm>
            <a:off x="311162" y="351451"/>
            <a:ext cx="7536053" cy="941283"/>
          </a:xfrm>
        </p:spPr>
        <p:txBody>
          <a:bodyPr/>
          <a:lstStyle/>
          <a:p>
            <a:pPr>
              <a:lnSpc>
                <a:spcPct val="150000"/>
              </a:lnSpc>
            </a:pPr>
            <a:r>
              <a:rPr lang="de-DE" b="1" dirty="0"/>
              <a:t>SRPL: </a:t>
            </a:r>
            <a:r>
              <a:rPr lang="de-DE" dirty="0"/>
              <a:t>Self-</a:t>
            </a:r>
            <a:r>
              <a:rPr lang="en-AU" dirty="0"/>
              <a:t>regulated</a:t>
            </a:r>
            <a:r>
              <a:rPr lang="de-DE" dirty="0"/>
              <a:t> </a:t>
            </a:r>
            <a:r>
              <a:rPr lang="de-DE" dirty="0" err="1"/>
              <a:t>Personalized</a:t>
            </a:r>
            <a:r>
              <a:rPr lang="de-DE" dirty="0"/>
              <a:t> Learning</a:t>
            </a:r>
            <a:br>
              <a:rPr lang="de-DE" dirty="0"/>
            </a:br>
            <a:r>
              <a:rPr lang="de-DE" sz="1800" b="1" i="1" dirty="0">
                <a:solidFill>
                  <a:srgbClr val="21518E"/>
                </a:solidFill>
              </a:rPr>
              <a:t>The Integration </a:t>
            </a:r>
            <a:r>
              <a:rPr lang="de-DE" sz="1800" b="1" i="1" dirty="0" err="1">
                <a:solidFill>
                  <a:srgbClr val="21518E"/>
                </a:solidFill>
              </a:rPr>
              <a:t>of</a:t>
            </a:r>
            <a:r>
              <a:rPr lang="de-DE" sz="1800" b="1" i="1" dirty="0">
                <a:solidFill>
                  <a:srgbClr val="21518E"/>
                </a:solidFill>
              </a:rPr>
              <a:t> Self-</a:t>
            </a:r>
            <a:r>
              <a:rPr lang="de-DE" sz="1800" b="1" i="1" dirty="0" err="1">
                <a:solidFill>
                  <a:srgbClr val="21518E"/>
                </a:solidFill>
              </a:rPr>
              <a:t>Regulated</a:t>
            </a:r>
            <a:r>
              <a:rPr lang="de-DE" sz="1800" b="1" i="1" dirty="0">
                <a:solidFill>
                  <a:srgbClr val="21518E"/>
                </a:solidFill>
              </a:rPr>
              <a:t> Learning &amp; </a:t>
            </a:r>
            <a:r>
              <a:rPr lang="de-DE" sz="1800" b="1" i="1" dirty="0" err="1">
                <a:solidFill>
                  <a:srgbClr val="21518E"/>
                </a:solidFill>
              </a:rPr>
              <a:t>Personalized</a:t>
            </a:r>
            <a:r>
              <a:rPr lang="de-DE" sz="1800" b="1" i="1" dirty="0">
                <a:solidFill>
                  <a:srgbClr val="21518E"/>
                </a:solidFill>
              </a:rPr>
              <a:t> Learning</a:t>
            </a:r>
            <a:endParaRPr lang="en-US" sz="1800" b="1" i="1" dirty="0">
              <a:solidFill>
                <a:srgbClr val="21518E"/>
              </a:solidFill>
            </a:endParaRPr>
          </a:p>
        </p:txBody>
      </p:sp>
      <p:sp>
        <p:nvSpPr>
          <p:cNvPr id="7" name="Trapezium 25">
            <a:extLst>
              <a:ext uri="{FF2B5EF4-FFF2-40B4-BE49-F238E27FC236}">
                <a16:creationId xmlns:a16="http://schemas.microsoft.com/office/drawing/2014/main" id="{FC2CD317-2942-2164-F782-6D18EAF85B05}"/>
              </a:ext>
            </a:extLst>
          </p:cNvPr>
          <p:cNvSpPr/>
          <p:nvPr/>
        </p:nvSpPr>
        <p:spPr>
          <a:xfrm rot="8850150">
            <a:off x="8166044" y="4337247"/>
            <a:ext cx="675000" cy="312743"/>
          </a:xfrm>
          <a:prstGeom prst="trapezoid">
            <a:avLst>
              <a:gd name="adj" fmla="val 66884"/>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en-DE"/>
          </a:p>
        </p:txBody>
      </p:sp>
      <p:sp>
        <p:nvSpPr>
          <p:cNvPr id="11" name="Freeform 22">
            <a:extLst>
              <a:ext uri="{FF2B5EF4-FFF2-40B4-BE49-F238E27FC236}">
                <a16:creationId xmlns:a16="http://schemas.microsoft.com/office/drawing/2014/main" id="{13B2E418-95C9-CE08-503E-69C1A21A17D0}"/>
              </a:ext>
            </a:extLst>
          </p:cNvPr>
          <p:cNvSpPr>
            <a:spLocks/>
          </p:cNvSpPr>
          <p:nvPr/>
        </p:nvSpPr>
        <p:spPr>
          <a:xfrm flipH="1">
            <a:off x="4915865" y="1460803"/>
            <a:ext cx="3584415" cy="2936946"/>
          </a:xfrm>
          <a:custGeom>
            <a:avLst/>
            <a:gdLst>
              <a:gd name="connsiteX0" fmla="*/ 3294598 w 3842126"/>
              <a:gd name="connsiteY0" fmla="*/ 0 h 3529572"/>
              <a:gd name="connsiteX1" fmla="*/ 0 w 3842126"/>
              <a:gd name="connsiteY1" fmla="*/ 0 h 3529572"/>
              <a:gd name="connsiteX2" fmla="*/ 0 w 3842126"/>
              <a:gd name="connsiteY2" fmla="*/ 3529572 h 3529572"/>
              <a:gd name="connsiteX3" fmla="*/ 3294598 w 3842126"/>
              <a:gd name="connsiteY3" fmla="*/ 3529572 h 3529572"/>
              <a:gd name="connsiteX4" fmla="*/ 3842126 w 3842126"/>
              <a:gd name="connsiteY4" fmla="*/ 2521270 h 3529572"/>
              <a:gd name="connsiteX5" fmla="*/ 3803766 w 3842126"/>
              <a:gd name="connsiteY5" fmla="*/ 2503557 h 3529572"/>
              <a:gd name="connsiteX6" fmla="*/ 3310634 w 3842126"/>
              <a:gd name="connsiteY6" fmla="*/ 1709325 h 3529572"/>
              <a:gd name="connsiteX7" fmla="*/ 3726075 w 3842126"/>
              <a:gd name="connsiteY7" fmla="*/ 960337 h 3529572"/>
              <a:gd name="connsiteX8" fmla="*/ 3794456 w 3842126"/>
              <a:gd name="connsiteY8" fmla="*/ 920515 h 35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2126" h="3529572">
                <a:moveTo>
                  <a:pt x="3294598" y="0"/>
                </a:moveTo>
                <a:lnTo>
                  <a:pt x="0" y="0"/>
                </a:lnTo>
                <a:lnTo>
                  <a:pt x="0" y="3529572"/>
                </a:lnTo>
                <a:lnTo>
                  <a:pt x="3294598" y="3529572"/>
                </a:lnTo>
                <a:lnTo>
                  <a:pt x="3842126" y="2521270"/>
                </a:lnTo>
                <a:lnTo>
                  <a:pt x="3803766" y="2503557"/>
                </a:lnTo>
                <a:cubicBezTo>
                  <a:pt x="3510035" y="2350602"/>
                  <a:pt x="3310634" y="2052285"/>
                  <a:pt x="3310634" y="1709325"/>
                </a:cubicBezTo>
                <a:cubicBezTo>
                  <a:pt x="3310634" y="1397543"/>
                  <a:pt x="3475428" y="1122657"/>
                  <a:pt x="3726075" y="960337"/>
                </a:cubicBezTo>
                <a:lnTo>
                  <a:pt x="3794456" y="920515"/>
                </a:lnTo>
                <a:close/>
              </a:path>
            </a:pathLst>
          </a:custGeom>
          <a:solidFill>
            <a:srgbClr val="98C6EA">
              <a:alpha val="307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en-DE"/>
          </a:p>
        </p:txBody>
      </p:sp>
      <p:sp>
        <p:nvSpPr>
          <p:cNvPr id="13" name="Oval 12">
            <a:extLst>
              <a:ext uri="{FF2B5EF4-FFF2-40B4-BE49-F238E27FC236}">
                <a16:creationId xmlns:a16="http://schemas.microsoft.com/office/drawing/2014/main" id="{45257991-6A8B-7850-EC7A-FDD487772DC9}"/>
              </a:ext>
            </a:extLst>
          </p:cNvPr>
          <p:cNvSpPr/>
          <p:nvPr/>
        </p:nvSpPr>
        <p:spPr>
          <a:xfrm>
            <a:off x="3734337" y="2032613"/>
            <a:ext cx="1684985" cy="1584117"/>
          </a:xfrm>
          <a:prstGeom prst="ellipse">
            <a:avLst/>
          </a:prstGeom>
          <a:solidFill>
            <a:srgbClr val="98C6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en-DE"/>
          </a:p>
        </p:txBody>
      </p:sp>
      <p:sp>
        <p:nvSpPr>
          <p:cNvPr id="15" name="Rectangle 14">
            <a:extLst>
              <a:ext uri="{FF2B5EF4-FFF2-40B4-BE49-F238E27FC236}">
                <a16:creationId xmlns:a16="http://schemas.microsoft.com/office/drawing/2014/main" id="{2B69FB10-8597-477D-B787-B19659DC92E3}"/>
              </a:ext>
            </a:extLst>
          </p:cNvPr>
          <p:cNvSpPr/>
          <p:nvPr/>
        </p:nvSpPr>
        <p:spPr>
          <a:xfrm>
            <a:off x="524106" y="4310934"/>
            <a:ext cx="7976176" cy="382736"/>
          </a:xfrm>
          <a:prstGeom prst="rect">
            <a:avLst/>
          </a:prstGeom>
          <a:solidFill>
            <a:srgbClr val="98C6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14000"/>
              </a:lnSpc>
            </a:pPr>
            <a:r>
              <a:rPr lang="en-DE" sz="1200" b="1">
                <a:solidFill>
                  <a:srgbClr val="005293"/>
                </a:solidFill>
              </a:rPr>
              <a:t>SRPL is built upon the foundation of SRL and enhances it through personalization</a:t>
            </a:r>
          </a:p>
        </p:txBody>
      </p:sp>
      <p:sp>
        <p:nvSpPr>
          <p:cNvPr id="17" name="Right Triangle 16">
            <a:extLst>
              <a:ext uri="{FF2B5EF4-FFF2-40B4-BE49-F238E27FC236}">
                <a16:creationId xmlns:a16="http://schemas.microsoft.com/office/drawing/2014/main" id="{0037274E-9EE2-973B-C948-1A1EEE61EDE0}"/>
              </a:ext>
            </a:extLst>
          </p:cNvPr>
          <p:cNvSpPr/>
          <p:nvPr/>
        </p:nvSpPr>
        <p:spPr>
          <a:xfrm flipH="1">
            <a:off x="524105" y="4103915"/>
            <a:ext cx="190982" cy="204815"/>
          </a:xfrm>
          <a:prstGeom prst="rtTriangle">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en-DE"/>
          </a:p>
        </p:txBody>
      </p:sp>
      <p:sp>
        <p:nvSpPr>
          <p:cNvPr id="19" name="TextBox 18">
            <a:extLst>
              <a:ext uri="{FF2B5EF4-FFF2-40B4-BE49-F238E27FC236}">
                <a16:creationId xmlns:a16="http://schemas.microsoft.com/office/drawing/2014/main" id="{15AC24DF-E248-B251-E808-7DE56006A028}"/>
              </a:ext>
            </a:extLst>
          </p:cNvPr>
          <p:cNvSpPr txBox="1"/>
          <p:nvPr/>
        </p:nvSpPr>
        <p:spPr>
          <a:xfrm>
            <a:off x="3766440" y="2462170"/>
            <a:ext cx="1616604" cy="81868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600" b="1" i="1">
                <a:solidFill>
                  <a:srgbClr val="000000"/>
                </a:solidFill>
                <a:latin typeface="+mn-lt"/>
                <a:cs typeface="Arial"/>
              </a:rPr>
              <a:t>Self-Regulated Personalized Learning</a:t>
            </a:r>
            <a:endParaRPr lang="en-US" sz="1400">
              <a:solidFill>
                <a:srgbClr val="000000"/>
              </a:solidFill>
              <a:cs typeface="Arial"/>
            </a:endParaRPr>
          </a:p>
        </p:txBody>
      </p:sp>
      <p:sp>
        <p:nvSpPr>
          <p:cNvPr id="21" name="Freeform 10">
            <a:extLst>
              <a:ext uri="{FF2B5EF4-FFF2-40B4-BE49-F238E27FC236}">
                <a16:creationId xmlns:a16="http://schemas.microsoft.com/office/drawing/2014/main" id="{F70249F6-AFE3-1AB2-ACBD-1CB4BC2974CA}"/>
              </a:ext>
            </a:extLst>
          </p:cNvPr>
          <p:cNvSpPr>
            <a:spLocks/>
          </p:cNvSpPr>
          <p:nvPr/>
        </p:nvSpPr>
        <p:spPr>
          <a:xfrm>
            <a:off x="715087" y="1447754"/>
            <a:ext cx="3591517" cy="2936946"/>
          </a:xfrm>
          <a:custGeom>
            <a:avLst/>
            <a:gdLst>
              <a:gd name="connsiteX0" fmla="*/ 3294598 w 3842126"/>
              <a:gd name="connsiteY0" fmla="*/ 0 h 3529572"/>
              <a:gd name="connsiteX1" fmla="*/ 0 w 3842126"/>
              <a:gd name="connsiteY1" fmla="*/ 0 h 3529572"/>
              <a:gd name="connsiteX2" fmla="*/ 0 w 3842126"/>
              <a:gd name="connsiteY2" fmla="*/ 3529572 h 3529572"/>
              <a:gd name="connsiteX3" fmla="*/ 3294598 w 3842126"/>
              <a:gd name="connsiteY3" fmla="*/ 3529572 h 3529572"/>
              <a:gd name="connsiteX4" fmla="*/ 3842126 w 3842126"/>
              <a:gd name="connsiteY4" fmla="*/ 2521270 h 3529572"/>
              <a:gd name="connsiteX5" fmla="*/ 3803766 w 3842126"/>
              <a:gd name="connsiteY5" fmla="*/ 2503557 h 3529572"/>
              <a:gd name="connsiteX6" fmla="*/ 3310634 w 3842126"/>
              <a:gd name="connsiteY6" fmla="*/ 1709325 h 3529572"/>
              <a:gd name="connsiteX7" fmla="*/ 3726075 w 3842126"/>
              <a:gd name="connsiteY7" fmla="*/ 960337 h 3529572"/>
              <a:gd name="connsiteX8" fmla="*/ 3794456 w 3842126"/>
              <a:gd name="connsiteY8" fmla="*/ 920515 h 35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2126" h="3529572">
                <a:moveTo>
                  <a:pt x="3294598" y="0"/>
                </a:moveTo>
                <a:lnTo>
                  <a:pt x="0" y="0"/>
                </a:lnTo>
                <a:lnTo>
                  <a:pt x="0" y="3529572"/>
                </a:lnTo>
                <a:lnTo>
                  <a:pt x="3294598" y="3529572"/>
                </a:lnTo>
                <a:lnTo>
                  <a:pt x="3842126" y="2521270"/>
                </a:lnTo>
                <a:lnTo>
                  <a:pt x="3803766" y="2503557"/>
                </a:lnTo>
                <a:cubicBezTo>
                  <a:pt x="3510035" y="2350602"/>
                  <a:pt x="3310634" y="2052285"/>
                  <a:pt x="3310634" y="1709325"/>
                </a:cubicBezTo>
                <a:cubicBezTo>
                  <a:pt x="3310634" y="1397543"/>
                  <a:pt x="3475428" y="1122657"/>
                  <a:pt x="3726075" y="960337"/>
                </a:cubicBezTo>
                <a:lnTo>
                  <a:pt x="3794456" y="920515"/>
                </a:lnTo>
                <a:close/>
              </a:path>
            </a:pathLst>
          </a:custGeom>
          <a:solidFill>
            <a:srgbClr val="98C6EA">
              <a:alpha val="307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en-DE"/>
          </a:p>
        </p:txBody>
      </p:sp>
      <p:sp>
        <p:nvSpPr>
          <p:cNvPr id="23" name="TextBox 22">
            <a:extLst>
              <a:ext uri="{FF2B5EF4-FFF2-40B4-BE49-F238E27FC236}">
                <a16:creationId xmlns:a16="http://schemas.microsoft.com/office/drawing/2014/main" id="{5FB8E3AB-BED9-5290-0F0F-740F1980B0C1}"/>
              </a:ext>
            </a:extLst>
          </p:cNvPr>
          <p:cNvSpPr txBox="1"/>
          <p:nvPr/>
        </p:nvSpPr>
        <p:spPr>
          <a:xfrm>
            <a:off x="947865" y="1561521"/>
            <a:ext cx="2518502" cy="225062"/>
          </a:xfrm>
          <a:prstGeom prst="rect">
            <a:avLst/>
          </a:prstGeom>
          <a:noFill/>
        </p:spPr>
        <p:txBody>
          <a:bodyPr wrap="square" lIns="0" tIns="0" rIns="0" bIns="0" rtlCol="0">
            <a:spAutoFit/>
          </a:bodyPr>
          <a:lstStyle/>
          <a:p>
            <a:pPr>
              <a:lnSpc>
                <a:spcPct val="114000"/>
              </a:lnSpc>
            </a:pPr>
            <a:r>
              <a:rPr lang="en-DE" sz="1400" spc="225" dirty="0">
                <a:solidFill>
                  <a:srgbClr val="005293"/>
                </a:solidFill>
                <a:latin typeface="+mn-lt"/>
              </a:rPr>
              <a:t>Self-regulated learning</a:t>
            </a:r>
          </a:p>
        </p:txBody>
      </p:sp>
      <p:sp>
        <p:nvSpPr>
          <p:cNvPr id="26" name="TextBox 25">
            <a:extLst>
              <a:ext uri="{FF2B5EF4-FFF2-40B4-BE49-F238E27FC236}">
                <a16:creationId xmlns:a16="http://schemas.microsoft.com/office/drawing/2014/main" id="{D76D37CE-82A2-E512-7E86-2FD179914448}"/>
              </a:ext>
            </a:extLst>
          </p:cNvPr>
          <p:cNvSpPr txBox="1"/>
          <p:nvPr/>
        </p:nvSpPr>
        <p:spPr>
          <a:xfrm>
            <a:off x="5966511" y="1561521"/>
            <a:ext cx="2334986" cy="225062"/>
          </a:xfrm>
          <a:prstGeom prst="rect">
            <a:avLst/>
          </a:prstGeom>
          <a:noFill/>
        </p:spPr>
        <p:txBody>
          <a:bodyPr wrap="square" lIns="0" tIns="0" rIns="0" bIns="0" rtlCol="0">
            <a:spAutoFit/>
          </a:bodyPr>
          <a:lstStyle/>
          <a:p>
            <a:pPr algn="r">
              <a:lnSpc>
                <a:spcPct val="114000"/>
              </a:lnSpc>
            </a:pPr>
            <a:r>
              <a:rPr lang="en-DE" sz="1400" spc="225" dirty="0">
                <a:solidFill>
                  <a:srgbClr val="005293"/>
                </a:solidFill>
                <a:latin typeface="+mn-lt"/>
              </a:rPr>
              <a:t>Personalized</a:t>
            </a:r>
            <a:r>
              <a:rPr lang="en-DE" sz="1200" spc="225" dirty="0">
                <a:solidFill>
                  <a:srgbClr val="005293"/>
                </a:solidFill>
                <a:latin typeface="+mn-lt"/>
              </a:rPr>
              <a:t> learning</a:t>
            </a:r>
          </a:p>
        </p:txBody>
      </p:sp>
      <p:sp>
        <p:nvSpPr>
          <p:cNvPr id="28" name="TextBox 27">
            <a:extLst>
              <a:ext uri="{FF2B5EF4-FFF2-40B4-BE49-F238E27FC236}">
                <a16:creationId xmlns:a16="http://schemas.microsoft.com/office/drawing/2014/main" id="{A5BC8251-4ED6-A982-244C-FD10503A9541}"/>
              </a:ext>
            </a:extLst>
          </p:cNvPr>
          <p:cNvSpPr txBox="1"/>
          <p:nvPr/>
        </p:nvSpPr>
        <p:spPr>
          <a:xfrm>
            <a:off x="947863" y="2419639"/>
            <a:ext cx="2004569" cy="180819"/>
          </a:xfrm>
          <a:prstGeom prst="rect">
            <a:avLst/>
          </a:prstGeom>
          <a:noFill/>
        </p:spPr>
        <p:txBody>
          <a:bodyPr wrap="square" lIns="0" tIns="0" rIns="0" bIns="0" rtlCol="0">
            <a:spAutoFit/>
          </a:bodyPr>
          <a:lstStyle/>
          <a:p>
            <a:pPr>
              <a:lnSpc>
                <a:spcPct val="114000"/>
              </a:lnSpc>
            </a:pPr>
            <a:r>
              <a:rPr lang="en-DE" sz="1125">
                <a:latin typeface="+mn-lt"/>
              </a:rPr>
              <a:t>Focuses on: </a:t>
            </a:r>
          </a:p>
        </p:txBody>
      </p:sp>
      <p:sp>
        <p:nvSpPr>
          <p:cNvPr id="30" name="Rectangle 29">
            <a:extLst>
              <a:ext uri="{FF2B5EF4-FFF2-40B4-BE49-F238E27FC236}">
                <a16:creationId xmlns:a16="http://schemas.microsoft.com/office/drawing/2014/main" id="{897AA909-877A-EB70-C08E-A3C3C80E489D}"/>
              </a:ext>
            </a:extLst>
          </p:cNvPr>
          <p:cNvSpPr/>
          <p:nvPr/>
        </p:nvSpPr>
        <p:spPr>
          <a:xfrm>
            <a:off x="947865" y="2711016"/>
            <a:ext cx="269422" cy="270000"/>
          </a:xfrm>
          <a:prstGeom prst="rect">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DE" sz="1200" b="1"/>
              <a:t>1</a:t>
            </a:r>
            <a:endParaRPr lang="en-DE" b="1"/>
          </a:p>
        </p:txBody>
      </p:sp>
      <p:sp>
        <p:nvSpPr>
          <p:cNvPr id="32" name="Rectangle 31">
            <a:extLst>
              <a:ext uri="{FF2B5EF4-FFF2-40B4-BE49-F238E27FC236}">
                <a16:creationId xmlns:a16="http://schemas.microsoft.com/office/drawing/2014/main" id="{3F6F96DB-4D3C-F843-AE6F-0308291C03EC}"/>
              </a:ext>
            </a:extLst>
          </p:cNvPr>
          <p:cNvSpPr/>
          <p:nvPr/>
        </p:nvSpPr>
        <p:spPr>
          <a:xfrm>
            <a:off x="947863" y="3282349"/>
            <a:ext cx="269422" cy="270000"/>
          </a:xfrm>
          <a:prstGeom prst="rect">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DE" sz="1200" b="1"/>
              <a:t>2</a:t>
            </a:r>
            <a:endParaRPr lang="en-DE" b="1"/>
          </a:p>
        </p:txBody>
      </p:sp>
      <p:sp>
        <p:nvSpPr>
          <p:cNvPr id="34" name="Rectangle 33">
            <a:extLst>
              <a:ext uri="{FF2B5EF4-FFF2-40B4-BE49-F238E27FC236}">
                <a16:creationId xmlns:a16="http://schemas.microsoft.com/office/drawing/2014/main" id="{66E39B6A-4E3E-2886-468B-1348D522620A}"/>
              </a:ext>
            </a:extLst>
          </p:cNvPr>
          <p:cNvSpPr/>
          <p:nvPr/>
        </p:nvSpPr>
        <p:spPr>
          <a:xfrm>
            <a:off x="947864" y="3839967"/>
            <a:ext cx="269422" cy="270000"/>
          </a:xfrm>
          <a:prstGeom prst="rect">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DE" sz="1200" b="1"/>
              <a:t>3</a:t>
            </a:r>
            <a:endParaRPr lang="en-DE" b="1"/>
          </a:p>
        </p:txBody>
      </p:sp>
      <p:sp>
        <p:nvSpPr>
          <p:cNvPr id="36" name="TextBox 35">
            <a:extLst>
              <a:ext uri="{FF2B5EF4-FFF2-40B4-BE49-F238E27FC236}">
                <a16:creationId xmlns:a16="http://schemas.microsoft.com/office/drawing/2014/main" id="{ECD54AEA-147C-7B15-6BA9-DF8361C67E9C}"/>
              </a:ext>
            </a:extLst>
          </p:cNvPr>
          <p:cNvSpPr txBox="1"/>
          <p:nvPr/>
        </p:nvSpPr>
        <p:spPr>
          <a:xfrm>
            <a:off x="1346332" y="2755606"/>
            <a:ext cx="1120094" cy="180819"/>
          </a:xfrm>
          <a:prstGeom prst="rect">
            <a:avLst/>
          </a:prstGeom>
          <a:noFill/>
        </p:spPr>
        <p:txBody>
          <a:bodyPr wrap="square" lIns="0" tIns="0" rIns="0" bIns="0" rtlCol="0">
            <a:spAutoFit/>
          </a:bodyPr>
          <a:lstStyle/>
          <a:p>
            <a:pPr>
              <a:lnSpc>
                <a:spcPct val="114000"/>
              </a:lnSpc>
            </a:pPr>
            <a:r>
              <a:rPr lang="en-DE" sz="1125">
                <a:latin typeface="+mn-lt"/>
              </a:rPr>
              <a:t>Goal-setting</a:t>
            </a:r>
          </a:p>
        </p:txBody>
      </p:sp>
      <p:sp>
        <p:nvSpPr>
          <p:cNvPr id="38" name="TextBox 37">
            <a:extLst>
              <a:ext uri="{FF2B5EF4-FFF2-40B4-BE49-F238E27FC236}">
                <a16:creationId xmlns:a16="http://schemas.microsoft.com/office/drawing/2014/main" id="{AB14F6C6-2CD4-FFA3-B944-BBF65CD9E9FA}"/>
              </a:ext>
            </a:extLst>
          </p:cNvPr>
          <p:cNvSpPr txBox="1"/>
          <p:nvPr/>
        </p:nvSpPr>
        <p:spPr>
          <a:xfrm>
            <a:off x="1340619" y="3326940"/>
            <a:ext cx="1317278" cy="180819"/>
          </a:xfrm>
          <a:prstGeom prst="rect">
            <a:avLst/>
          </a:prstGeom>
          <a:noFill/>
        </p:spPr>
        <p:txBody>
          <a:bodyPr wrap="square" lIns="0" tIns="0" rIns="0" bIns="0" rtlCol="0">
            <a:spAutoFit/>
          </a:bodyPr>
          <a:lstStyle/>
          <a:p>
            <a:pPr>
              <a:lnSpc>
                <a:spcPct val="114000"/>
              </a:lnSpc>
            </a:pPr>
            <a:r>
              <a:rPr lang="en-DE" sz="1125">
                <a:latin typeface="+mn-lt"/>
              </a:rPr>
              <a:t>Strategic planning</a:t>
            </a:r>
          </a:p>
        </p:txBody>
      </p:sp>
      <p:sp>
        <p:nvSpPr>
          <p:cNvPr id="40" name="TextBox 39">
            <a:extLst>
              <a:ext uri="{FF2B5EF4-FFF2-40B4-BE49-F238E27FC236}">
                <a16:creationId xmlns:a16="http://schemas.microsoft.com/office/drawing/2014/main" id="{D144858E-8612-CDEA-41D6-AD063FF9ACCB}"/>
              </a:ext>
            </a:extLst>
          </p:cNvPr>
          <p:cNvSpPr txBox="1"/>
          <p:nvPr/>
        </p:nvSpPr>
        <p:spPr>
          <a:xfrm>
            <a:off x="1344315" y="3884558"/>
            <a:ext cx="1317278" cy="180819"/>
          </a:xfrm>
          <a:prstGeom prst="rect">
            <a:avLst/>
          </a:prstGeom>
          <a:noFill/>
        </p:spPr>
        <p:txBody>
          <a:bodyPr wrap="square" lIns="0" tIns="0" rIns="0" bIns="0" rtlCol="0">
            <a:spAutoFit/>
          </a:bodyPr>
          <a:lstStyle/>
          <a:p>
            <a:pPr>
              <a:lnSpc>
                <a:spcPct val="114000"/>
              </a:lnSpc>
            </a:pPr>
            <a:r>
              <a:rPr lang="en-DE" sz="1125">
                <a:latin typeface="+mn-lt"/>
              </a:rPr>
              <a:t>Self-monitoring</a:t>
            </a:r>
          </a:p>
        </p:txBody>
      </p:sp>
      <p:sp>
        <p:nvSpPr>
          <p:cNvPr id="42" name="TextBox 41">
            <a:extLst>
              <a:ext uri="{FF2B5EF4-FFF2-40B4-BE49-F238E27FC236}">
                <a16:creationId xmlns:a16="http://schemas.microsoft.com/office/drawing/2014/main" id="{AAF9F323-29FB-C83D-4970-D9E408394474}"/>
              </a:ext>
            </a:extLst>
          </p:cNvPr>
          <p:cNvSpPr txBox="1"/>
          <p:nvPr/>
        </p:nvSpPr>
        <p:spPr>
          <a:xfrm flipH="1">
            <a:off x="6046130" y="2421016"/>
            <a:ext cx="2255367" cy="180819"/>
          </a:xfrm>
          <a:prstGeom prst="rect">
            <a:avLst/>
          </a:prstGeom>
          <a:noFill/>
        </p:spPr>
        <p:txBody>
          <a:bodyPr wrap="square" lIns="0" tIns="0" rIns="0" bIns="0" rtlCol="0">
            <a:spAutoFit/>
          </a:bodyPr>
          <a:lstStyle/>
          <a:p>
            <a:pPr>
              <a:lnSpc>
                <a:spcPct val="114000"/>
              </a:lnSpc>
            </a:pPr>
            <a:r>
              <a:rPr lang="en-DE" sz="1125">
                <a:latin typeface="+mn-lt"/>
              </a:rPr>
              <a:t>Adapts learning journey based on:</a:t>
            </a:r>
          </a:p>
        </p:txBody>
      </p:sp>
      <p:sp>
        <p:nvSpPr>
          <p:cNvPr id="44" name="Rectangle 43">
            <a:extLst>
              <a:ext uri="{FF2B5EF4-FFF2-40B4-BE49-F238E27FC236}">
                <a16:creationId xmlns:a16="http://schemas.microsoft.com/office/drawing/2014/main" id="{53AFD1A6-04B6-DB80-A435-5FB9C3E5CF41}"/>
              </a:ext>
            </a:extLst>
          </p:cNvPr>
          <p:cNvSpPr/>
          <p:nvPr/>
        </p:nvSpPr>
        <p:spPr>
          <a:xfrm flipH="1">
            <a:off x="7939977" y="2711016"/>
            <a:ext cx="269422" cy="270000"/>
          </a:xfrm>
          <a:prstGeom prst="rect">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DE" sz="1200" b="1"/>
              <a:t>1</a:t>
            </a:r>
            <a:endParaRPr lang="en-DE" b="1"/>
          </a:p>
        </p:txBody>
      </p:sp>
      <p:sp>
        <p:nvSpPr>
          <p:cNvPr id="46" name="Rectangle 45">
            <a:extLst>
              <a:ext uri="{FF2B5EF4-FFF2-40B4-BE49-F238E27FC236}">
                <a16:creationId xmlns:a16="http://schemas.microsoft.com/office/drawing/2014/main" id="{07297054-1B02-65E7-CDA6-621C99F5A0CB}"/>
              </a:ext>
            </a:extLst>
          </p:cNvPr>
          <p:cNvSpPr/>
          <p:nvPr/>
        </p:nvSpPr>
        <p:spPr>
          <a:xfrm flipH="1">
            <a:off x="7939975" y="3282349"/>
            <a:ext cx="269422" cy="270000"/>
          </a:xfrm>
          <a:prstGeom prst="rect">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DE" sz="1200" b="1"/>
              <a:t>2</a:t>
            </a:r>
            <a:endParaRPr lang="en-DE" b="1"/>
          </a:p>
        </p:txBody>
      </p:sp>
      <p:sp>
        <p:nvSpPr>
          <p:cNvPr id="48" name="Rectangle 47">
            <a:extLst>
              <a:ext uri="{FF2B5EF4-FFF2-40B4-BE49-F238E27FC236}">
                <a16:creationId xmlns:a16="http://schemas.microsoft.com/office/drawing/2014/main" id="{0DB4BDE9-563A-0158-5737-8C22C121353C}"/>
              </a:ext>
            </a:extLst>
          </p:cNvPr>
          <p:cNvSpPr/>
          <p:nvPr/>
        </p:nvSpPr>
        <p:spPr>
          <a:xfrm flipH="1">
            <a:off x="7939976" y="3839967"/>
            <a:ext cx="269422" cy="270000"/>
          </a:xfrm>
          <a:prstGeom prst="rect">
            <a:avLst/>
          </a:prstGeom>
          <a:solidFill>
            <a:srgbClr val="4E65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DE" sz="1200" b="1"/>
              <a:t>3</a:t>
            </a:r>
            <a:endParaRPr lang="en-DE" b="1"/>
          </a:p>
        </p:txBody>
      </p:sp>
      <p:sp>
        <p:nvSpPr>
          <p:cNvPr id="50" name="TextBox 49">
            <a:extLst>
              <a:ext uri="{FF2B5EF4-FFF2-40B4-BE49-F238E27FC236}">
                <a16:creationId xmlns:a16="http://schemas.microsoft.com/office/drawing/2014/main" id="{D7E124D9-3EF6-D812-340B-8B5443D02A94}"/>
              </a:ext>
            </a:extLst>
          </p:cNvPr>
          <p:cNvSpPr txBox="1"/>
          <p:nvPr/>
        </p:nvSpPr>
        <p:spPr>
          <a:xfrm flipH="1">
            <a:off x="6762735" y="2755606"/>
            <a:ext cx="1120094" cy="180819"/>
          </a:xfrm>
          <a:prstGeom prst="rect">
            <a:avLst/>
          </a:prstGeom>
          <a:noFill/>
        </p:spPr>
        <p:txBody>
          <a:bodyPr wrap="square" lIns="0" tIns="0" rIns="0" bIns="0" rtlCol="0">
            <a:spAutoFit/>
          </a:bodyPr>
          <a:lstStyle/>
          <a:p>
            <a:pPr algn="r">
              <a:lnSpc>
                <a:spcPct val="114000"/>
              </a:lnSpc>
            </a:pPr>
            <a:r>
              <a:rPr lang="en-DE" sz="1125">
                <a:latin typeface="+mn-lt"/>
              </a:rPr>
              <a:t>Individual needs</a:t>
            </a:r>
          </a:p>
        </p:txBody>
      </p:sp>
      <p:sp>
        <p:nvSpPr>
          <p:cNvPr id="52" name="TextBox 51">
            <a:extLst>
              <a:ext uri="{FF2B5EF4-FFF2-40B4-BE49-F238E27FC236}">
                <a16:creationId xmlns:a16="http://schemas.microsoft.com/office/drawing/2014/main" id="{34304793-14B3-C2DE-E917-D831481D26A1}"/>
              </a:ext>
            </a:extLst>
          </p:cNvPr>
          <p:cNvSpPr txBox="1"/>
          <p:nvPr/>
        </p:nvSpPr>
        <p:spPr>
          <a:xfrm flipH="1">
            <a:off x="6302828" y="3326940"/>
            <a:ext cx="1575527" cy="180819"/>
          </a:xfrm>
          <a:prstGeom prst="rect">
            <a:avLst/>
          </a:prstGeom>
          <a:noFill/>
        </p:spPr>
        <p:txBody>
          <a:bodyPr wrap="square" lIns="0" tIns="0" rIns="0" bIns="0" rtlCol="0">
            <a:spAutoFit/>
          </a:bodyPr>
          <a:lstStyle/>
          <a:p>
            <a:pPr algn="r">
              <a:lnSpc>
                <a:spcPct val="114000"/>
              </a:lnSpc>
            </a:pPr>
            <a:r>
              <a:rPr lang="en-DE" sz="1125">
                <a:latin typeface="+mn-lt"/>
              </a:rPr>
              <a:t>Learning preferences</a:t>
            </a:r>
          </a:p>
        </p:txBody>
      </p:sp>
      <p:sp>
        <p:nvSpPr>
          <p:cNvPr id="54" name="TextBox 53">
            <a:extLst>
              <a:ext uri="{FF2B5EF4-FFF2-40B4-BE49-F238E27FC236}">
                <a16:creationId xmlns:a16="http://schemas.microsoft.com/office/drawing/2014/main" id="{84E82B35-CA9D-0957-9156-566BDCE1A06A}"/>
              </a:ext>
            </a:extLst>
          </p:cNvPr>
          <p:cNvSpPr txBox="1"/>
          <p:nvPr/>
        </p:nvSpPr>
        <p:spPr>
          <a:xfrm flipH="1">
            <a:off x="6548443" y="3884558"/>
            <a:ext cx="1317278" cy="180819"/>
          </a:xfrm>
          <a:prstGeom prst="rect">
            <a:avLst/>
          </a:prstGeom>
          <a:noFill/>
        </p:spPr>
        <p:txBody>
          <a:bodyPr wrap="square" lIns="0" tIns="0" rIns="0" bIns="0" rtlCol="0">
            <a:spAutoFit/>
          </a:bodyPr>
          <a:lstStyle/>
          <a:p>
            <a:pPr algn="r">
              <a:lnSpc>
                <a:spcPct val="114000"/>
              </a:lnSpc>
            </a:pPr>
            <a:r>
              <a:rPr lang="en-DE" sz="1125">
                <a:latin typeface="+mn-lt"/>
              </a:rPr>
              <a:t>Knowledge gaps</a:t>
            </a:r>
          </a:p>
        </p:txBody>
      </p:sp>
      <p:sp>
        <p:nvSpPr>
          <p:cNvPr id="2" name="TextBox 1">
            <a:extLst>
              <a:ext uri="{FF2B5EF4-FFF2-40B4-BE49-F238E27FC236}">
                <a16:creationId xmlns:a16="http://schemas.microsoft.com/office/drawing/2014/main" id="{5BBAD2E2-FE94-D090-3776-EEA5F2694A46}"/>
              </a:ext>
            </a:extLst>
          </p:cNvPr>
          <p:cNvSpPr txBox="1"/>
          <p:nvPr/>
        </p:nvSpPr>
        <p:spPr>
          <a:xfrm>
            <a:off x="947866" y="1837024"/>
            <a:ext cx="2581549" cy="378245"/>
          </a:xfrm>
          <a:prstGeom prst="rect">
            <a:avLst/>
          </a:prstGeom>
          <a:noFill/>
        </p:spPr>
        <p:txBody>
          <a:bodyPr wrap="square" lIns="0" tIns="0" rIns="0" bIns="0" rtlCol="0">
            <a:spAutoFit/>
          </a:bodyPr>
          <a:lstStyle/>
          <a:p>
            <a:pPr>
              <a:lnSpc>
                <a:spcPct val="114000"/>
              </a:lnSpc>
            </a:pPr>
            <a:r>
              <a:rPr lang="en-DE" sz="1125" dirty="0">
                <a:latin typeface="+mn-lt"/>
              </a:rPr>
              <a:t>Learners actively shape their own education journey</a:t>
            </a:r>
          </a:p>
        </p:txBody>
      </p:sp>
      <p:sp>
        <p:nvSpPr>
          <p:cNvPr id="5" name="TextBox 4">
            <a:extLst>
              <a:ext uri="{FF2B5EF4-FFF2-40B4-BE49-F238E27FC236}">
                <a16:creationId xmlns:a16="http://schemas.microsoft.com/office/drawing/2014/main" id="{EE9E02F6-885A-2CC2-4409-3707210315B3}"/>
              </a:ext>
            </a:extLst>
          </p:cNvPr>
          <p:cNvSpPr txBox="1"/>
          <p:nvPr/>
        </p:nvSpPr>
        <p:spPr>
          <a:xfrm>
            <a:off x="5687292" y="1837024"/>
            <a:ext cx="2581549" cy="378245"/>
          </a:xfrm>
          <a:prstGeom prst="rect">
            <a:avLst/>
          </a:prstGeom>
          <a:noFill/>
        </p:spPr>
        <p:txBody>
          <a:bodyPr wrap="square" lIns="0" tIns="0" rIns="0" bIns="0" rtlCol="0">
            <a:spAutoFit/>
          </a:bodyPr>
          <a:lstStyle/>
          <a:p>
            <a:pPr algn="r"/>
            <a:r>
              <a:rPr lang="en-GB" sz="1200" dirty="0"/>
              <a:t>Tailor education to each student’s needs</a:t>
            </a:r>
          </a:p>
        </p:txBody>
      </p:sp>
      <p:sp>
        <p:nvSpPr>
          <p:cNvPr id="4" name="Slide Number Placeholder 3">
            <a:extLst>
              <a:ext uri="{FF2B5EF4-FFF2-40B4-BE49-F238E27FC236}">
                <a16:creationId xmlns:a16="http://schemas.microsoft.com/office/drawing/2014/main" id="{7D3A874C-E343-99D5-E537-686AB8467F10}"/>
              </a:ext>
            </a:extLst>
          </p:cNvPr>
          <p:cNvSpPr txBox="1">
            <a:spLocks/>
          </p:cNvSpPr>
          <p:nvPr/>
        </p:nvSpPr>
        <p:spPr>
          <a:xfrm>
            <a:off x="6708072" y="4860522"/>
            <a:ext cx="2052000"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CE58CB1E-F828-4F11-99E0-327109AF9DA4}" type="slidenum">
              <a:rPr lang="de-DE" smtClean="0"/>
              <a:pPr/>
              <a:t>10</a:t>
            </a:fld>
            <a:endParaRPr lang="de-DE" dirty="0"/>
          </a:p>
        </p:txBody>
      </p:sp>
      <p:sp>
        <p:nvSpPr>
          <p:cNvPr id="9" name="Slide Number Placeholder 1">
            <a:extLst>
              <a:ext uri="{FF2B5EF4-FFF2-40B4-BE49-F238E27FC236}">
                <a16:creationId xmlns:a16="http://schemas.microsoft.com/office/drawing/2014/main" id="{CCF77912-6129-429B-26F9-D3DD81E73E47}"/>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2" name="Slide Number Placeholder 1">
            <a:extLst>
              <a:ext uri="{FF2B5EF4-FFF2-40B4-BE49-F238E27FC236}">
                <a16:creationId xmlns:a16="http://schemas.microsoft.com/office/drawing/2014/main" id="{E00171C8-243E-22D9-4DED-D4A3998C3ADC}"/>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91925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23465-1C88-F1EB-15DE-C077C81F4342}"/>
              </a:ext>
            </a:extLst>
          </p:cNvPr>
          <p:cNvSpPr txBox="1"/>
          <p:nvPr/>
        </p:nvSpPr>
        <p:spPr>
          <a:xfrm>
            <a:off x="317500" y="4653229"/>
            <a:ext cx="5912466" cy="80407"/>
          </a:xfrm>
          <a:prstGeom prst="rect">
            <a:avLst/>
          </a:prstGeom>
          <a:noFill/>
        </p:spPr>
        <p:txBody>
          <a:bodyPr wrap="square" lIns="0" tIns="0" rIns="0" bIns="0" rtlCol="0">
            <a:spAutoFit/>
          </a:bodyPr>
          <a:lstStyle/>
          <a:p>
            <a:pPr>
              <a:lnSpc>
                <a:spcPct val="114000"/>
              </a:lnSpc>
            </a:pPr>
            <a:r>
              <a:rPr lang="en-DE" sz="500" dirty="0">
                <a:latin typeface="+mn-lt"/>
              </a:rPr>
              <a:t>1) </a:t>
            </a:r>
            <a:r>
              <a:rPr lang="en-GB" sz="500" dirty="0" err="1"/>
              <a:t>Ingkavara</a:t>
            </a:r>
            <a:r>
              <a:rPr lang="en-GB" sz="500" dirty="0"/>
              <a:t>, T., </a:t>
            </a:r>
            <a:r>
              <a:rPr lang="en-GB" sz="500" dirty="0" err="1"/>
              <a:t>Panjaburee</a:t>
            </a:r>
            <a:r>
              <a:rPr lang="en-GB" sz="500" dirty="0"/>
              <a:t>, P., </a:t>
            </a:r>
            <a:r>
              <a:rPr lang="en-GB" sz="500" dirty="0" err="1"/>
              <a:t>Srisawasdi</a:t>
            </a:r>
            <a:r>
              <a:rPr lang="en-GB" sz="500" dirty="0"/>
              <a:t>, N., &amp; </a:t>
            </a:r>
            <a:r>
              <a:rPr lang="en-GB" sz="500" dirty="0" err="1"/>
              <a:t>Sajjapanroj</a:t>
            </a:r>
            <a:r>
              <a:rPr lang="en-GB" sz="500" dirty="0"/>
              <a:t>, S. The use of a personalized learning approach to implementing self-regulated online learning. Computers and Education Artificial Intelligence</a:t>
            </a:r>
            <a:endParaRPr lang="en-DE" sz="500" dirty="0">
              <a:latin typeface="+mn-lt"/>
            </a:endParaRPr>
          </a:p>
        </p:txBody>
      </p:sp>
      <p:sp>
        <p:nvSpPr>
          <p:cNvPr id="7" name="Title 2">
            <a:extLst>
              <a:ext uri="{FF2B5EF4-FFF2-40B4-BE49-F238E27FC236}">
                <a16:creationId xmlns:a16="http://schemas.microsoft.com/office/drawing/2014/main" id="{C21C265A-EEB7-C2C8-310A-585B2E848463}"/>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Literature review</a:t>
            </a:r>
            <a:endParaRPr lang="en-US" dirty="0"/>
          </a:p>
        </p:txBody>
      </p:sp>
      <p:sp>
        <p:nvSpPr>
          <p:cNvPr id="11" name="Oval 10">
            <a:extLst>
              <a:ext uri="{FF2B5EF4-FFF2-40B4-BE49-F238E27FC236}">
                <a16:creationId xmlns:a16="http://schemas.microsoft.com/office/drawing/2014/main" id="{1DB6AC61-1F49-414E-A616-7AE375ED6619}"/>
              </a:ext>
            </a:extLst>
          </p:cNvPr>
          <p:cNvSpPr/>
          <p:nvPr/>
        </p:nvSpPr>
        <p:spPr>
          <a:xfrm>
            <a:off x="700220" y="3044766"/>
            <a:ext cx="889508" cy="852775"/>
          </a:xfrm>
          <a:prstGeom prst="ellipse">
            <a:avLst/>
          </a:prstGeom>
          <a:solidFill>
            <a:srgbClr val="F2F2F2"/>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a:p>
        </p:txBody>
      </p:sp>
      <p:sp>
        <p:nvSpPr>
          <p:cNvPr id="13" name="Oval 12">
            <a:extLst>
              <a:ext uri="{FF2B5EF4-FFF2-40B4-BE49-F238E27FC236}">
                <a16:creationId xmlns:a16="http://schemas.microsoft.com/office/drawing/2014/main" id="{EB2FB935-996E-AAF0-F109-7252B7BA8E4A}"/>
              </a:ext>
            </a:extLst>
          </p:cNvPr>
          <p:cNvSpPr/>
          <p:nvPr/>
        </p:nvSpPr>
        <p:spPr>
          <a:xfrm>
            <a:off x="700220" y="1422261"/>
            <a:ext cx="889508" cy="852775"/>
          </a:xfrm>
          <a:prstGeom prst="ellipse">
            <a:avLst/>
          </a:prstGeom>
          <a:solidFill>
            <a:srgbClr val="F2F2F2"/>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a:p>
        </p:txBody>
      </p:sp>
      <p:pic>
        <p:nvPicPr>
          <p:cNvPr id="15" name="Graphic 14" descr="Route (Two Pins With A Path) with solid fill">
            <a:extLst>
              <a:ext uri="{FF2B5EF4-FFF2-40B4-BE49-F238E27FC236}">
                <a16:creationId xmlns:a16="http://schemas.microsoft.com/office/drawing/2014/main" id="{0087E917-11EC-E58F-4458-D1CE718C3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18" y="1549886"/>
            <a:ext cx="595310" cy="595310"/>
          </a:xfrm>
          <a:prstGeom prst="rect">
            <a:avLst/>
          </a:prstGeom>
        </p:spPr>
      </p:pic>
      <p:sp>
        <p:nvSpPr>
          <p:cNvPr id="16" name="Oval 15">
            <a:extLst>
              <a:ext uri="{FF2B5EF4-FFF2-40B4-BE49-F238E27FC236}">
                <a16:creationId xmlns:a16="http://schemas.microsoft.com/office/drawing/2014/main" id="{B25471C0-08BF-CD71-B200-33401CE2BE04}"/>
              </a:ext>
            </a:extLst>
          </p:cNvPr>
          <p:cNvSpPr/>
          <p:nvPr/>
        </p:nvSpPr>
        <p:spPr>
          <a:xfrm>
            <a:off x="2880865" y="3044765"/>
            <a:ext cx="889508" cy="852775"/>
          </a:xfrm>
          <a:prstGeom prst="ellipse">
            <a:avLst/>
          </a:prstGeom>
          <a:solidFill>
            <a:srgbClr val="F2F2F2"/>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a:p>
        </p:txBody>
      </p:sp>
      <p:pic>
        <p:nvPicPr>
          <p:cNvPr id="18" name="Graphic 17" descr="Comment Add with solid fill">
            <a:extLst>
              <a:ext uri="{FF2B5EF4-FFF2-40B4-BE49-F238E27FC236}">
                <a16:creationId xmlns:a16="http://schemas.microsoft.com/office/drawing/2014/main" id="{4F3E8ED6-8BD3-D87B-B266-72ADC7DF7A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9600" y="3201801"/>
            <a:ext cx="538701" cy="538701"/>
          </a:xfrm>
          <a:prstGeom prst="rect">
            <a:avLst/>
          </a:prstGeom>
        </p:spPr>
      </p:pic>
      <p:pic>
        <p:nvPicPr>
          <p:cNvPr id="21" name="Graphic 20" descr="CheckList with solid fill">
            <a:extLst>
              <a:ext uri="{FF2B5EF4-FFF2-40B4-BE49-F238E27FC236}">
                <a16:creationId xmlns:a16="http://schemas.microsoft.com/office/drawing/2014/main" id="{E9E3F590-E97E-CAB4-F760-8BBE981E6D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6373" y="3245479"/>
            <a:ext cx="457200" cy="457200"/>
          </a:xfrm>
          <a:prstGeom prst="rect">
            <a:avLst/>
          </a:prstGeom>
        </p:spPr>
      </p:pic>
      <p:sp>
        <p:nvSpPr>
          <p:cNvPr id="22" name="Oval 21">
            <a:extLst>
              <a:ext uri="{FF2B5EF4-FFF2-40B4-BE49-F238E27FC236}">
                <a16:creationId xmlns:a16="http://schemas.microsoft.com/office/drawing/2014/main" id="{972D8460-83CE-F0D9-ACAE-11BEBF940731}"/>
              </a:ext>
            </a:extLst>
          </p:cNvPr>
          <p:cNvSpPr/>
          <p:nvPr/>
        </p:nvSpPr>
        <p:spPr>
          <a:xfrm>
            <a:off x="2880865" y="1420076"/>
            <a:ext cx="889508" cy="852775"/>
          </a:xfrm>
          <a:prstGeom prst="ellipse">
            <a:avLst/>
          </a:prstGeom>
          <a:solidFill>
            <a:srgbClr val="F2F2F2"/>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a:p>
        </p:txBody>
      </p:sp>
      <p:pic>
        <p:nvPicPr>
          <p:cNvPr id="24" name="Graphic 23" descr="Flip calendar with solid fill">
            <a:extLst>
              <a:ext uri="{FF2B5EF4-FFF2-40B4-BE49-F238E27FC236}">
                <a16:creationId xmlns:a16="http://schemas.microsoft.com/office/drawing/2014/main" id="{DF21D123-C6D9-1155-440A-6D1259B09B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3637" y="1563533"/>
            <a:ext cx="544664" cy="544664"/>
          </a:xfrm>
          <a:prstGeom prst="rect">
            <a:avLst/>
          </a:prstGeom>
        </p:spPr>
      </p:pic>
      <p:sp>
        <p:nvSpPr>
          <p:cNvPr id="25" name="Rectangle: Rounded Corners 4">
            <a:extLst>
              <a:ext uri="{FF2B5EF4-FFF2-40B4-BE49-F238E27FC236}">
                <a16:creationId xmlns:a16="http://schemas.microsoft.com/office/drawing/2014/main" id="{737CDB66-419F-E0DB-8641-EA444610CD54}"/>
              </a:ext>
            </a:extLst>
          </p:cNvPr>
          <p:cNvSpPr/>
          <p:nvPr/>
        </p:nvSpPr>
        <p:spPr>
          <a:xfrm>
            <a:off x="297560" y="689263"/>
            <a:ext cx="3930610" cy="4789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26" name="TextBox 25">
            <a:extLst>
              <a:ext uri="{FF2B5EF4-FFF2-40B4-BE49-F238E27FC236}">
                <a16:creationId xmlns:a16="http://schemas.microsoft.com/office/drawing/2014/main" id="{3B652DDF-FC58-7ABD-BC93-387A25F30816}"/>
              </a:ext>
            </a:extLst>
          </p:cNvPr>
          <p:cNvSpPr txBox="1"/>
          <p:nvPr/>
        </p:nvSpPr>
        <p:spPr>
          <a:xfrm>
            <a:off x="379422" y="784589"/>
            <a:ext cx="3863439"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600" b="1" i="1" dirty="0">
                <a:solidFill>
                  <a:srgbClr val="005293"/>
                </a:solidFill>
                <a:latin typeface="+mn-lt"/>
                <a:cs typeface="Arial"/>
              </a:rPr>
              <a:t>Key Benefits and Features</a:t>
            </a:r>
            <a:endParaRPr lang="en-US" b="1" i="1" dirty="0">
              <a:solidFill>
                <a:srgbClr val="005293"/>
              </a:solidFill>
              <a:cs typeface="Arial"/>
            </a:endParaRPr>
          </a:p>
        </p:txBody>
      </p:sp>
      <p:sp>
        <p:nvSpPr>
          <p:cNvPr id="28" name="Rectangle: Rounded Corners 4">
            <a:extLst>
              <a:ext uri="{FF2B5EF4-FFF2-40B4-BE49-F238E27FC236}">
                <a16:creationId xmlns:a16="http://schemas.microsoft.com/office/drawing/2014/main" id="{990E331C-317C-2B9A-9AA1-EAD678C2F5DD}"/>
              </a:ext>
            </a:extLst>
          </p:cNvPr>
          <p:cNvSpPr/>
          <p:nvPr/>
        </p:nvSpPr>
        <p:spPr>
          <a:xfrm>
            <a:off x="4982203" y="689263"/>
            <a:ext cx="3930610" cy="4789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29" name="TextBox 28">
            <a:extLst>
              <a:ext uri="{FF2B5EF4-FFF2-40B4-BE49-F238E27FC236}">
                <a16:creationId xmlns:a16="http://schemas.microsoft.com/office/drawing/2014/main" id="{3C7F39D0-EF84-9BA1-4676-167558FCD0AC}"/>
              </a:ext>
            </a:extLst>
          </p:cNvPr>
          <p:cNvSpPr txBox="1"/>
          <p:nvPr/>
        </p:nvSpPr>
        <p:spPr>
          <a:xfrm>
            <a:off x="5064065" y="784589"/>
            <a:ext cx="3863439"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600" b="1" i="1">
                <a:solidFill>
                  <a:srgbClr val="005293"/>
                </a:solidFill>
                <a:latin typeface="+mn-lt"/>
                <a:cs typeface="Arial"/>
              </a:rPr>
              <a:t>Proven Impact of SRPL</a:t>
            </a:r>
            <a:endParaRPr lang="en-US" b="1" i="1">
              <a:solidFill>
                <a:srgbClr val="005293"/>
              </a:solidFill>
              <a:cs typeface="Arial"/>
            </a:endParaRPr>
          </a:p>
        </p:txBody>
      </p:sp>
      <p:sp>
        <p:nvSpPr>
          <p:cNvPr id="30" name="TextBox 29">
            <a:extLst>
              <a:ext uri="{FF2B5EF4-FFF2-40B4-BE49-F238E27FC236}">
                <a16:creationId xmlns:a16="http://schemas.microsoft.com/office/drawing/2014/main" id="{F008E9D7-DE2E-0AFB-20AA-BC650BA16DA9}"/>
              </a:ext>
            </a:extLst>
          </p:cNvPr>
          <p:cNvSpPr txBox="1"/>
          <p:nvPr/>
        </p:nvSpPr>
        <p:spPr>
          <a:xfrm>
            <a:off x="5234282" y="1835865"/>
            <a:ext cx="3572277" cy="2222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600" dirty="0">
                <a:latin typeface="Arial"/>
                <a:cs typeface="Arial"/>
              </a:rPr>
              <a:t>According to </a:t>
            </a:r>
            <a:r>
              <a:rPr lang="en-US" sz="1600" dirty="0" err="1">
                <a:latin typeface="Arial"/>
                <a:cs typeface="Arial"/>
              </a:rPr>
              <a:t>Ingkavara</a:t>
            </a:r>
            <a:r>
              <a:rPr lang="en-US" sz="1600" dirty="0">
                <a:latin typeface="Arial"/>
                <a:cs typeface="Arial"/>
              </a:rPr>
              <a:t> &amp; Panjaburee</a:t>
            </a:r>
            <a:r>
              <a:rPr lang="en-US" sz="1600" baseline="30000" dirty="0">
                <a:latin typeface="Arial"/>
                <a:cs typeface="Arial"/>
              </a:rPr>
              <a:t>1</a:t>
            </a:r>
            <a:r>
              <a:rPr lang="en-US" sz="1600" dirty="0">
                <a:latin typeface="Arial"/>
                <a:cs typeface="Arial"/>
              </a:rPr>
              <a:t>, the implementation of SRPL can lead to:</a:t>
            </a:r>
          </a:p>
          <a:p>
            <a:pPr>
              <a:lnSpc>
                <a:spcPct val="114000"/>
              </a:lnSpc>
            </a:pPr>
            <a:endParaRPr lang="en-US" sz="1600" dirty="0">
              <a:latin typeface="Arial"/>
              <a:cs typeface="Arial"/>
            </a:endParaRPr>
          </a:p>
          <a:p>
            <a:pPr marL="285750" indent="-285750">
              <a:lnSpc>
                <a:spcPct val="114000"/>
              </a:lnSpc>
              <a:buFont typeface="Arial" panose="020B0604020202020204" pitchFamily="34" charset="0"/>
              <a:buChar char="•"/>
            </a:pPr>
            <a:r>
              <a:rPr lang="en-US" sz="1600" dirty="0">
                <a:latin typeface="Arial"/>
                <a:cs typeface="Arial"/>
              </a:rPr>
              <a:t>Better academic results </a:t>
            </a:r>
          </a:p>
          <a:p>
            <a:pPr marL="285750" indent="-285750">
              <a:lnSpc>
                <a:spcPct val="114000"/>
              </a:lnSpc>
              <a:buFont typeface="Arial" panose="020B0604020202020204" pitchFamily="34" charset="0"/>
              <a:buChar char="•"/>
            </a:pPr>
            <a:r>
              <a:rPr lang="en-US" sz="1600" dirty="0">
                <a:latin typeface="Arial"/>
                <a:cs typeface="Arial"/>
              </a:rPr>
              <a:t>More knowledge gain</a:t>
            </a:r>
          </a:p>
          <a:p>
            <a:pPr marL="285750" indent="-285750">
              <a:lnSpc>
                <a:spcPct val="114000"/>
              </a:lnSpc>
              <a:buFont typeface="Arial" panose="020B0604020202020204" pitchFamily="34" charset="0"/>
              <a:buChar char="•"/>
            </a:pPr>
            <a:r>
              <a:rPr lang="en-US" sz="1600" dirty="0">
                <a:latin typeface="Arial"/>
                <a:cs typeface="Arial"/>
              </a:rPr>
              <a:t>Fostered self-regulation skills</a:t>
            </a:r>
          </a:p>
          <a:p>
            <a:pPr>
              <a:lnSpc>
                <a:spcPct val="114000"/>
              </a:lnSpc>
            </a:pPr>
            <a:endParaRPr lang="en-US" sz="1600" dirty="0">
              <a:latin typeface="Arial"/>
              <a:cs typeface="Arial"/>
            </a:endParaRPr>
          </a:p>
        </p:txBody>
      </p:sp>
      <p:sp>
        <p:nvSpPr>
          <p:cNvPr id="31" name="TextBox 30">
            <a:extLst>
              <a:ext uri="{FF2B5EF4-FFF2-40B4-BE49-F238E27FC236}">
                <a16:creationId xmlns:a16="http://schemas.microsoft.com/office/drawing/2014/main" id="{529FA100-7CD9-7145-38C6-18F345763B5C}"/>
              </a:ext>
            </a:extLst>
          </p:cNvPr>
          <p:cNvSpPr txBox="1"/>
          <p:nvPr/>
        </p:nvSpPr>
        <p:spPr>
          <a:xfrm>
            <a:off x="472146" y="2353709"/>
            <a:ext cx="1345655"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4000"/>
              </a:lnSpc>
            </a:pPr>
            <a:r>
              <a:rPr lang="en-US" sz="1600" i="1" dirty="0">
                <a:latin typeface="Arial"/>
                <a:cs typeface="Arial"/>
              </a:rPr>
              <a:t>Personalized learning paths</a:t>
            </a:r>
          </a:p>
        </p:txBody>
      </p:sp>
      <p:sp>
        <p:nvSpPr>
          <p:cNvPr id="34" name="TextBox 33">
            <a:extLst>
              <a:ext uri="{FF2B5EF4-FFF2-40B4-BE49-F238E27FC236}">
                <a16:creationId xmlns:a16="http://schemas.microsoft.com/office/drawing/2014/main" id="{23643911-0357-78CB-4F30-1097C72C6300}"/>
              </a:ext>
            </a:extLst>
          </p:cNvPr>
          <p:cNvSpPr txBox="1"/>
          <p:nvPr/>
        </p:nvSpPr>
        <p:spPr>
          <a:xfrm>
            <a:off x="2484555" y="3880861"/>
            <a:ext cx="1569481"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4000"/>
              </a:lnSpc>
            </a:pPr>
            <a:r>
              <a:rPr lang="en-US" sz="1600" i="1" dirty="0">
                <a:latin typeface="Arial"/>
                <a:cs typeface="Arial"/>
              </a:rPr>
              <a:t>Continuous feedback system</a:t>
            </a:r>
          </a:p>
        </p:txBody>
      </p:sp>
      <p:sp>
        <p:nvSpPr>
          <p:cNvPr id="37" name="TextBox 36">
            <a:extLst>
              <a:ext uri="{FF2B5EF4-FFF2-40B4-BE49-F238E27FC236}">
                <a16:creationId xmlns:a16="http://schemas.microsoft.com/office/drawing/2014/main" id="{989181AA-C66D-04AD-8058-9FE6B7E73E37}"/>
              </a:ext>
            </a:extLst>
          </p:cNvPr>
          <p:cNvSpPr txBox="1"/>
          <p:nvPr/>
        </p:nvSpPr>
        <p:spPr>
          <a:xfrm>
            <a:off x="472145" y="3916269"/>
            <a:ext cx="1345655"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4000"/>
              </a:lnSpc>
            </a:pPr>
            <a:r>
              <a:rPr lang="en-US" sz="1600" i="1" dirty="0">
                <a:latin typeface="Arial"/>
                <a:cs typeface="Arial"/>
              </a:rPr>
              <a:t>Learning evaluations</a:t>
            </a:r>
          </a:p>
        </p:txBody>
      </p:sp>
      <p:sp>
        <p:nvSpPr>
          <p:cNvPr id="43" name="TextBox 42">
            <a:extLst>
              <a:ext uri="{FF2B5EF4-FFF2-40B4-BE49-F238E27FC236}">
                <a16:creationId xmlns:a16="http://schemas.microsoft.com/office/drawing/2014/main" id="{005A2C7C-C119-BFAE-F3C4-F706DD8971FB}"/>
              </a:ext>
            </a:extLst>
          </p:cNvPr>
          <p:cNvSpPr txBox="1"/>
          <p:nvPr/>
        </p:nvSpPr>
        <p:spPr>
          <a:xfrm>
            <a:off x="2484555" y="2359544"/>
            <a:ext cx="1569481"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4000"/>
              </a:lnSpc>
            </a:pPr>
            <a:r>
              <a:rPr lang="en-US" sz="1600" i="1" dirty="0">
                <a:latin typeface="Arial"/>
                <a:cs typeface="Arial"/>
              </a:rPr>
              <a:t>Goal-setting and planning</a:t>
            </a:r>
          </a:p>
        </p:txBody>
      </p:sp>
      <p:sp>
        <p:nvSpPr>
          <p:cNvPr id="44" name="Pfeil: Chevron 20">
            <a:extLst>
              <a:ext uri="{FF2B5EF4-FFF2-40B4-BE49-F238E27FC236}">
                <a16:creationId xmlns:a16="http://schemas.microsoft.com/office/drawing/2014/main" id="{53E4B09E-7525-F09B-9ABE-CDB01BE80B6F}"/>
              </a:ext>
            </a:extLst>
          </p:cNvPr>
          <p:cNvSpPr/>
          <p:nvPr/>
        </p:nvSpPr>
        <p:spPr>
          <a:xfrm>
            <a:off x="4465467" y="1924482"/>
            <a:ext cx="374629" cy="1607359"/>
          </a:xfrm>
          <a:prstGeom prst="chevron">
            <a:avLst>
              <a:gd name="adj" fmla="val 5313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45" name="Slide Number Placeholder 3">
            <a:extLst>
              <a:ext uri="{FF2B5EF4-FFF2-40B4-BE49-F238E27FC236}">
                <a16:creationId xmlns:a16="http://schemas.microsoft.com/office/drawing/2014/main" id="{C5E9C6BA-E218-5BC5-9C57-61617E5D5F74}"/>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11</a:t>
            </a:fld>
            <a:endParaRPr lang="de-DE" sz="1200"/>
          </a:p>
        </p:txBody>
      </p:sp>
      <p:sp>
        <p:nvSpPr>
          <p:cNvPr id="46" name="Slide Number Placeholder 1">
            <a:extLst>
              <a:ext uri="{FF2B5EF4-FFF2-40B4-BE49-F238E27FC236}">
                <a16:creationId xmlns:a16="http://schemas.microsoft.com/office/drawing/2014/main" id="{8AF3402D-C91B-3036-E41F-84C3AC158242}"/>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48" name="Slide Number Placeholder 1">
            <a:extLst>
              <a:ext uri="{FF2B5EF4-FFF2-40B4-BE49-F238E27FC236}">
                <a16:creationId xmlns:a16="http://schemas.microsoft.com/office/drawing/2014/main" id="{77BCB8E1-B47C-AB0A-DA6B-DAC4C60999F8}"/>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297455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E685E-FB47-68F2-8D0F-75B31344B105}"/>
              </a:ext>
            </a:extLst>
          </p:cNvPr>
          <p:cNvSpPr>
            <a:spLocks noGrp="1"/>
          </p:cNvSpPr>
          <p:nvPr>
            <p:ph type="sldNum" sz="quarter" idx="11"/>
          </p:nvPr>
        </p:nvSpPr>
        <p:spPr>
          <a:xfrm>
            <a:off x="6676258" y="4833099"/>
            <a:ext cx="2052074" cy="273844"/>
          </a:xfrm>
        </p:spPr>
        <p:txBody>
          <a:bodyPr/>
          <a:lstStyle/>
          <a:p>
            <a:fld id="{CE58CB1E-F828-4F11-99E0-327109AF9DA4}" type="slidenum">
              <a:rPr lang="de-DE" smtClean="0"/>
              <a:pPr/>
              <a:t>12</a:t>
            </a:fld>
            <a:endParaRPr lang="de-DE"/>
          </a:p>
        </p:txBody>
      </p:sp>
      <p:sp>
        <p:nvSpPr>
          <p:cNvPr id="7" name="Title 2">
            <a:extLst>
              <a:ext uri="{FF2B5EF4-FFF2-40B4-BE49-F238E27FC236}">
                <a16:creationId xmlns:a16="http://schemas.microsoft.com/office/drawing/2014/main" id="{31383605-CCF8-A6FB-860E-44F2F4E30B78}"/>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AI-Driven Approaches for Modern Teaching</a:t>
            </a:r>
          </a:p>
        </p:txBody>
      </p:sp>
      <p:sp>
        <p:nvSpPr>
          <p:cNvPr id="13" name="Slide Number Placeholder 1">
            <a:extLst>
              <a:ext uri="{FF2B5EF4-FFF2-40B4-BE49-F238E27FC236}">
                <a16:creationId xmlns:a16="http://schemas.microsoft.com/office/drawing/2014/main" id="{19B24BE7-8EA4-471F-41ED-395B283979ED}"/>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5" name="Slide Number Placeholder 1">
            <a:extLst>
              <a:ext uri="{FF2B5EF4-FFF2-40B4-BE49-F238E27FC236}">
                <a16:creationId xmlns:a16="http://schemas.microsoft.com/office/drawing/2014/main" id="{5B7BA3DA-0919-8BE6-DC72-B6627C1BF440}"/>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pic>
        <p:nvPicPr>
          <p:cNvPr id="19" name="Picture 18" descr="A diagram of a company&#10;&#10;AI-generated content may be incorrect.">
            <a:extLst>
              <a:ext uri="{FF2B5EF4-FFF2-40B4-BE49-F238E27FC236}">
                <a16:creationId xmlns:a16="http://schemas.microsoft.com/office/drawing/2014/main" id="{E623833E-3D73-A07A-5E18-7B48D5D78811}"/>
              </a:ext>
            </a:extLst>
          </p:cNvPr>
          <p:cNvPicPr>
            <a:picLocks noChangeAspect="1"/>
          </p:cNvPicPr>
          <p:nvPr/>
        </p:nvPicPr>
        <p:blipFill>
          <a:blip r:embed="rId3"/>
          <a:stretch>
            <a:fillRect/>
          </a:stretch>
        </p:blipFill>
        <p:spPr>
          <a:xfrm>
            <a:off x="317500" y="1110911"/>
            <a:ext cx="8508999" cy="2921678"/>
          </a:xfrm>
          <a:prstGeom prst="rect">
            <a:avLst/>
          </a:prstGeom>
        </p:spPr>
      </p:pic>
    </p:spTree>
    <p:extLst>
      <p:ext uri="{BB962C8B-B14F-4D97-AF65-F5344CB8AC3E}">
        <p14:creationId xmlns:p14="http://schemas.microsoft.com/office/powerpoint/2010/main" val="23735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5BA7-01D3-088B-CE1A-6FAC1808A0EC}"/>
            </a:ext>
          </a:extLst>
        </p:cNvPr>
        <p:cNvGrpSpPr/>
        <p:nvPr/>
      </p:nvGrpSpPr>
      <p:grpSpPr>
        <a:xfrm>
          <a:off x="0" y="0"/>
          <a:ext cx="0" cy="0"/>
          <a:chOff x="0" y="0"/>
          <a:chExt cx="0" cy="0"/>
        </a:xfrm>
      </p:grpSpPr>
      <p:sp>
        <p:nvSpPr>
          <p:cNvPr id="28" name="Title 2">
            <a:extLst>
              <a:ext uri="{FF2B5EF4-FFF2-40B4-BE49-F238E27FC236}">
                <a16:creationId xmlns:a16="http://schemas.microsoft.com/office/drawing/2014/main" id="{F6858383-27B8-F171-D82E-A5860622D206}"/>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AI-Driven Approaches for Modern Teaching</a:t>
            </a:r>
          </a:p>
        </p:txBody>
      </p:sp>
      <p:sp>
        <p:nvSpPr>
          <p:cNvPr id="29" name="Rectangle: Rounded Corners 28">
            <a:extLst>
              <a:ext uri="{FF2B5EF4-FFF2-40B4-BE49-F238E27FC236}">
                <a16:creationId xmlns:a16="http://schemas.microsoft.com/office/drawing/2014/main" id="{4E486CFF-D4EA-8E32-011E-C7945C80636A}"/>
              </a:ext>
            </a:extLst>
          </p:cNvPr>
          <p:cNvSpPr/>
          <p:nvPr/>
        </p:nvSpPr>
        <p:spPr>
          <a:xfrm>
            <a:off x="3360688" y="1420369"/>
            <a:ext cx="1282204" cy="695035"/>
          </a:xfrm>
          <a:prstGeom prst="round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30" name="Rectangle: Rounded Corners 29">
            <a:extLst>
              <a:ext uri="{FF2B5EF4-FFF2-40B4-BE49-F238E27FC236}">
                <a16:creationId xmlns:a16="http://schemas.microsoft.com/office/drawing/2014/main" id="{D80A6246-045E-69A8-D233-DE675254E078}"/>
              </a:ext>
            </a:extLst>
          </p:cNvPr>
          <p:cNvSpPr/>
          <p:nvPr/>
        </p:nvSpPr>
        <p:spPr>
          <a:xfrm>
            <a:off x="2179480" y="814018"/>
            <a:ext cx="3853541" cy="4789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31" name="TextBox 30">
            <a:extLst>
              <a:ext uri="{FF2B5EF4-FFF2-40B4-BE49-F238E27FC236}">
                <a16:creationId xmlns:a16="http://schemas.microsoft.com/office/drawing/2014/main" id="{AC605B32-3944-AC01-5014-596A9F1043FD}"/>
              </a:ext>
            </a:extLst>
          </p:cNvPr>
          <p:cNvSpPr txBox="1"/>
          <p:nvPr/>
        </p:nvSpPr>
        <p:spPr>
          <a:xfrm>
            <a:off x="312854" y="2173370"/>
            <a:ext cx="7377873" cy="2502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600" dirty="0">
                <a:latin typeface="Arial"/>
                <a:cs typeface="Arial"/>
              </a:rPr>
              <a:t>-&gt; </a:t>
            </a:r>
            <a:r>
              <a:rPr lang="en-US" sz="1600" i="1" dirty="0">
                <a:latin typeface="Arial"/>
                <a:cs typeface="Arial"/>
              </a:rPr>
              <a:t>AI chatbots enhance learning by providing tailored support.</a:t>
            </a:r>
            <a:endParaRPr lang="en-US" sz="1600" dirty="0">
              <a:latin typeface="Arial"/>
              <a:cs typeface="Arial"/>
            </a:endParaRPr>
          </a:p>
          <a:p>
            <a:pPr>
              <a:lnSpc>
                <a:spcPct val="114000"/>
              </a:lnSpc>
            </a:pPr>
            <a:r>
              <a:rPr lang="en-US" sz="1600" b="1" dirty="0">
                <a:latin typeface="Arial"/>
                <a:cs typeface="Arial"/>
              </a:rPr>
              <a:t>Examples:</a:t>
            </a:r>
          </a:p>
          <a:p>
            <a:pPr marL="228600" lvl="1" indent="-228600">
              <a:lnSpc>
                <a:spcPct val="114000"/>
              </a:lnSpc>
              <a:buFont typeface=""/>
              <a:buChar char="•"/>
            </a:pPr>
            <a:r>
              <a:rPr lang="en-US" sz="1600" i="1" dirty="0" err="1">
                <a:latin typeface="Arial"/>
                <a:cs typeface="Arial"/>
              </a:rPr>
              <a:t>ReadMate</a:t>
            </a:r>
            <a:r>
              <a:rPr lang="en-US" sz="1600" dirty="0">
                <a:latin typeface="Arial"/>
                <a:cs typeface="Arial"/>
              </a:rPr>
              <a:t> (EFL learning) – boosts self-regulated reading through personalized feedback.¹</a:t>
            </a:r>
          </a:p>
          <a:p>
            <a:pPr marL="228600" lvl="1" indent="-228600">
              <a:lnSpc>
                <a:spcPct val="114000"/>
              </a:lnSpc>
              <a:buFont typeface=""/>
              <a:buChar char="•"/>
            </a:pPr>
            <a:r>
              <a:rPr lang="en-US" sz="1600" i="1" dirty="0" err="1">
                <a:latin typeface="Arial"/>
                <a:cs typeface="Arial"/>
              </a:rPr>
              <a:t>MoodleBot</a:t>
            </a:r>
            <a:r>
              <a:rPr lang="en-US" sz="1600" dirty="0">
                <a:latin typeface="Arial"/>
                <a:cs typeface="Arial"/>
              </a:rPr>
              <a:t> (LLM-powered) – delivers customized exercises &amp; clarifies course content.²</a:t>
            </a:r>
          </a:p>
          <a:p>
            <a:pPr>
              <a:lnSpc>
                <a:spcPct val="114000"/>
              </a:lnSpc>
            </a:pPr>
            <a:r>
              <a:rPr lang="en-US" sz="1600" b="1" dirty="0">
                <a:latin typeface="Arial"/>
                <a:cs typeface="Arial"/>
              </a:rPr>
              <a:t>Impact:</a:t>
            </a:r>
          </a:p>
          <a:p>
            <a:pPr marL="228600" lvl="1" indent="-228600">
              <a:lnSpc>
                <a:spcPct val="114000"/>
              </a:lnSpc>
              <a:buFont typeface=""/>
              <a:buChar char="•"/>
            </a:pPr>
            <a:r>
              <a:rPr lang="en-US" sz="1600" dirty="0">
                <a:latin typeface="Arial"/>
                <a:cs typeface="Arial"/>
              </a:rPr>
              <a:t>Increases student engagement and confidence.</a:t>
            </a:r>
          </a:p>
          <a:p>
            <a:pPr marL="228600" lvl="1" indent="-228600">
              <a:lnSpc>
                <a:spcPct val="114000"/>
              </a:lnSpc>
              <a:buFont typeface=""/>
              <a:buChar char="•"/>
            </a:pPr>
            <a:r>
              <a:rPr lang="en-US" sz="1600" dirty="0">
                <a:latin typeface="Arial"/>
                <a:cs typeface="Arial"/>
              </a:rPr>
              <a:t>Reduces instructor workload.</a:t>
            </a:r>
          </a:p>
        </p:txBody>
      </p:sp>
      <p:pic>
        <p:nvPicPr>
          <p:cNvPr id="32" name="Graphic 31" descr="Künstliche Intelligenz Silhouette">
            <a:extLst>
              <a:ext uri="{FF2B5EF4-FFF2-40B4-BE49-F238E27FC236}">
                <a16:creationId xmlns:a16="http://schemas.microsoft.com/office/drawing/2014/main" id="{E0636EC4-8F1B-AC53-1B42-2A8716AE9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086" y="1461599"/>
            <a:ext cx="707408" cy="653805"/>
          </a:xfrm>
          <a:prstGeom prst="rect">
            <a:avLst/>
          </a:prstGeom>
        </p:spPr>
      </p:pic>
      <p:sp>
        <p:nvSpPr>
          <p:cNvPr id="37" name="TextBox 36">
            <a:extLst>
              <a:ext uri="{FF2B5EF4-FFF2-40B4-BE49-F238E27FC236}">
                <a16:creationId xmlns:a16="http://schemas.microsoft.com/office/drawing/2014/main" id="{0A505DD6-40A1-8AD7-EB7E-D9CBB1365878}"/>
              </a:ext>
            </a:extLst>
          </p:cNvPr>
          <p:cNvSpPr txBox="1"/>
          <p:nvPr/>
        </p:nvSpPr>
        <p:spPr>
          <a:xfrm>
            <a:off x="29695" y="892784"/>
            <a:ext cx="8153110"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600" b="1" i="1" dirty="0">
                <a:solidFill>
                  <a:schemeClr val="accent1">
                    <a:lumMod val="76000"/>
                  </a:schemeClr>
                </a:solidFill>
                <a:latin typeface="+mn-lt"/>
                <a:cs typeface="Arial"/>
              </a:rPr>
              <a:t>Personalized Support with AI Chatbots</a:t>
            </a:r>
            <a:endParaRPr lang="en-US" b="1" i="1" dirty="0">
              <a:solidFill>
                <a:schemeClr val="accent1">
                  <a:lumMod val="76000"/>
                </a:schemeClr>
              </a:solidFill>
              <a:cs typeface="Arial"/>
            </a:endParaRPr>
          </a:p>
        </p:txBody>
      </p:sp>
      <p:sp>
        <p:nvSpPr>
          <p:cNvPr id="38" name="Slide Number Placeholder 3">
            <a:extLst>
              <a:ext uri="{FF2B5EF4-FFF2-40B4-BE49-F238E27FC236}">
                <a16:creationId xmlns:a16="http://schemas.microsoft.com/office/drawing/2014/main" id="{DC3B9D50-9DB1-7706-2FC8-9349F846763F}"/>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13</a:t>
            </a:fld>
            <a:endParaRPr lang="de-DE" sz="1200"/>
          </a:p>
        </p:txBody>
      </p:sp>
      <p:sp>
        <p:nvSpPr>
          <p:cNvPr id="39" name="Slide Number Placeholder 1">
            <a:extLst>
              <a:ext uri="{FF2B5EF4-FFF2-40B4-BE49-F238E27FC236}">
                <a16:creationId xmlns:a16="http://schemas.microsoft.com/office/drawing/2014/main" id="{46670943-E887-F8AD-E31E-278D0D2FCC2F}"/>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41" name="Slide Number Placeholder 1">
            <a:extLst>
              <a:ext uri="{FF2B5EF4-FFF2-40B4-BE49-F238E27FC236}">
                <a16:creationId xmlns:a16="http://schemas.microsoft.com/office/drawing/2014/main" id="{EC7F1776-A86E-3F48-D34A-2CF48DD70838}"/>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44" name="TextBox 43">
            <a:extLst>
              <a:ext uri="{FF2B5EF4-FFF2-40B4-BE49-F238E27FC236}">
                <a16:creationId xmlns:a16="http://schemas.microsoft.com/office/drawing/2014/main" id="{9BD389F5-ACC6-E252-E857-3B9013F23213}"/>
              </a:ext>
            </a:extLst>
          </p:cNvPr>
          <p:cNvSpPr txBox="1"/>
          <p:nvPr/>
        </p:nvSpPr>
        <p:spPr>
          <a:xfrm>
            <a:off x="312854" y="4708363"/>
            <a:ext cx="5912466" cy="168123"/>
          </a:xfrm>
          <a:prstGeom prst="rect">
            <a:avLst/>
          </a:prstGeom>
          <a:noFill/>
        </p:spPr>
        <p:txBody>
          <a:bodyPr wrap="square" lIns="0" tIns="0" rIns="0" bIns="0" rtlCol="0">
            <a:spAutoFit/>
          </a:bodyPr>
          <a:lstStyle/>
          <a:p>
            <a:pPr>
              <a:lnSpc>
                <a:spcPct val="114000"/>
              </a:lnSpc>
            </a:pPr>
            <a:r>
              <a:rPr lang="en-GB" sz="500" dirty="0">
                <a:latin typeface="+mn-lt"/>
              </a:rPr>
              <a:t>1) Pan, M., Guo, K., &amp; Lai, C. Using artificial intelligence chatbots to support English-as-a-Foreign Language students’ Self-Regulated reading. RELC Journal</a:t>
            </a:r>
          </a:p>
          <a:p>
            <a:pPr>
              <a:lnSpc>
                <a:spcPct val="114000"/>
              </a:lnSpc>
            </a:pPr>
            <a:r>
              <a:rPr lang="en-GB" sz="500" dirty="0">
                <a:latin typeface="+mn-lt"/>
              </a:rPr>
              <a:t>2) Neumann, A. T., Yin, Y., Sowe, S., Decker, S., &amp; Jarke, M. An LLM-driven chatbot in higher education for databases and information systems. IEEE Transactions on Education. </a:t>
            </a:r>
            <a:endParaRPr lang="en-DE" sz="500" dirty="0">
              <a:latin typeface="+mn-lt"/>
            </a:endParaRPr>
          </a:p>
        </p:txBody>
      </p:sp>
    </p:spTree>
    <p:extLst>
      <p:ext uri="{BB962C8B-B14F-4D97-AF65-F5344CB8AC3E}">
        <p14:creationId xmlns:p14="http://schemas.microsoft.com/office/powerpoint/2010/main" val="406981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0CCF6-3F90-8885-BD93-C56CD9027AF8}"/>
            </a:ext>
          </a:extLst>
        </p:cNvPr>
        <p:cNvGrpSpPr/>
        <p:nvPr/>
      </p:nvGrpSpPr>
      <p:grpSpPr>
        <a:xfrm>
          <a:off x="0" y="0"/>
          <a:ext cx="0" cy="0"/>
          <a:chOff x="0" y="0"/>
          <a:chExt cx="0" cy="0"/>
        </a:xfrm>
      </p:grpSpPr>
      <p:sp>
        <p:nvSpPr>
          <p:cNvPr id="28" name="Title 2">
            <a:extLst>
              <a:ext uri="{FF2B5EF4-FFF2-40B4-BE49-F238E27FC236}">
                <a16:creationId xmlns:a16="http://schemas.microsoft.com/office/drawing/2014/main" id="{DB98EACF-A397-3ECE-6CB5-F1ACC31EF17C}"/>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AI-Driven Approaches for Modern Teaching</a:t>
            </a:r>
          </a:p>
        </p:txBody>
      </p:sp>
      <p:sp>
        <p:nvSpPr>
          <p:cNvPr id="29" name="Rectangle: Rounded Corners 28">
            <a:extLst>
              <a:ext uri="{FF2B5EF4-FFF2-40B4-BE49-F238E27FC236}">
                <a16:creationId xmlns:a16="http://schemas.microsoft.com/office/drawing/2014/main" id="{2204BF3B-203B-196D-78C2-8E7F278BBF2A}"/>
              </a:ext>
            </a:extLst>
          </p:cNvPr>
          <p:cNvSpPr/>
          <p:nvPr/>
        </p:nvSpPr>
        <p:spPr>
          <a:xfrm>
            <a:off x="3360688" y="1420369"/>
            <a:ext cx="1282204" cy="695035"/>
          </a:xfrm>
          <a:prstGeom prst="round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30" name="Rectangle: Rounded Corners 29">
            <a:extLst>
              <a:ext uri="{FF2B5EF4-FFF2-40B4-BE49-F238E27FC236}">
                <a16:creationId xmlns:a16="http://schemas.microsoft.com/office/drawing/2014/main" id="{46B5E8E9-77CD-4366-95AA-2435A2B80D1C}"/>
              </a:ext>
            </a:extLst>
          </p:cNvPr>
          <p:cNvSpPr/>
          <p:nvPr/>
        </p:nvSpPr>
        <p:spPr>
          <a:xfrm>
            <a:off x="2065623" y="794445"/>
            <a:ext cx="4098353" cy="475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31" name="TextBox 30">
            <a:extLst>
              <a:ext uri="{FF2B5EF4-FFF2-40B4-BE49-F238E27FC236}">
                <a16:creationId xmlns:a16="http://schemas.microsoft.com/office/drawing/2014/main" id="{41F6021C-A357-B91A-16C9-26C63280568B}"/>
              </a:ext>
            </a:extLst>
          </p:cNvPr>
          <p:cNvSpPr txBox="1"/>
          <p:nvPr/>
        </p:nvSpPr>
        <p:spPr>
          <a:xfrm>
            <a:off x="312854" y="2222050"/>
            <a:ext cx="7869951" cy="2222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GB" sz="1600" dirty="0">
                <a:latin typeface="Arial"/>
                <a:cs typeface="Arial"/>
              </a:rPr>
              <a:t>-&gt; Machine learning enables early detection of at-risk students.</a:t>
            </a:r>
          </a:p>
          <a:p>
            <a:pPr>
              <a:lnSpc>
                <a:spcPct val="114000"/>
              </a:lnSpc>
            </a:pPr>
            <a:r>
              <a:rPr lang="en-GB" sz="1600" b="1" dirty="0">
                <a:latin typeface="Arial"/>
                <a:cs typeface="Arial"/>
              </a:rPr>
              <a:t>Examples:</a:t>
            </a:r>
          </a:p>
          <a:p>
            <a:pPr marL="285750" indent="-285750">
              <a:lnSpc>
                <a:spcPct val="114000"/>
              </a:lnSpc>
              <a:buFont typeface="Arial" panose="020B0604020202020204" pitchFamily="34" charset="0"/>
              <a:buChar char="•"/>
            </a:pPr>
            <a:r>
              <a:rPr lang="en-GB" sz="1600" dirty="0">
                <a:latin typeface="Arial"/>
                <a:cs typeface="Arial"/>
              </a:rPr>
              <a:t>Early Recognition System – uses online </a:t>
            </a:r>
            <a:r>
              <a:rPr lang="en-GB" sz="1600" dirty="0" err="1">
                <a:latin typeface="Arial"/>
                <a:cs typeface="Arial"/>
              </a:rPr>
              <a:t>behavior</a:t>
            </a:r>
            <a:r>
              <a:rPr lang="en-GB" sz="1600" dirty="0">
                <a:latin typeface="Arial"/>
                <a:cs typeface="Arial"/>
              </a:rPr>
              <a:t> &amp; biometric data to predict outcomes.¹</a:t>
            </a:r>
          </a:p>
          <a:p>
            <a:pPr marL="285750" indent="-285750">
              <a:lnSpc>
                <a:spcPct val="114000"/>
              </a:lnSpc>
              <a:buFont typeface="Arial" panose="020B0604020202020204" pitchFamily="34" charset="0"/>
              <a:buChar char="•"/>
            </a:pPr>
            <a:r>
              <a:rPr lang="en-GB" sz="1600" dirty="0">
                <a:latin typeface="Arial"/>
                <a:cs typeface="Arial"/>
              </a:rPr>
              <a:t>Wearable sensors – track stress &amp; motivation for proactive intervention.</a:t>
            </a:r>
          </a:p>
          <a:p>
            <a:pPr>
              <a:lnSpc>
                <a:spcPct val="114000"/>
              </a:lnSpc>
            </a:pPr>
            <a:r>
              <a:rPr lang="en-GB" sz="1600" b="1" dirty="0">
                <a:latin typeface="Arial"/>
                <a:cs typeface="Arial"/>
              </a:rPr>
              <a:t>Benefits:</a:t>
            </a:r>
          </a:p>
          <a:p>
            <a:pPr marL="285750" indent="-285750">
              <a:lnSpc>
                <a:spcPct val="114000"/>
              </a:lnSpc>
              <a:buFont typeface="Arial" panose="020B0604020202020204" pitchFamily="34" charset="0"/>
              <a:buChar char="•"/>
            </a:pPr>
            <a:r>
              <a:rPr lang="en-GB" sz="1600" dirty="0">
                <a:latin typeface="Arial"/>
                <a:cs typeface="Arial"/>
              </a:rPr>
              <a:t>Provides timely, tailored support.</a:t>
            </a:r>
          </a:p>
          <a:p>
            <a:pPr marL="285750" indent="-285750">
              <a:lnSpc>
                <a:spcPct val="114000"/>
              </a:lnSpc>
              <a:buFont typeface="Arial" panose="020B0604020202020204" pitchFamily="34" charset="0"/>
              <a:buChar char="•"/>
            </a:pPr>
            <a:r>
              <a:rPr lang="en-GB" sz="1600" dirty="0">
                <a:latin typeface="Arial"/>
                <a:cs typeface="Arial"/>
              </a:rPr>
              <a:t>Enhances real-time feedback and self-assessment.</a:t>
            </a:r>
          </a:p>
        </p:txBody>
      </p:sp>
      <p:sp>
        <p:nvSpPr>
          <p:cNvPr id="37" name="TextBox 36">
            <a:extLst>
              <a:ext uri="{FF2B5EF4-FFF2-40B4-BE49-F238E27FC236}">
                <a16:creationId xmlns:a16="http://schemas.microsoft.com/office/drawing/2014/main" id="{E40F8453-4ABA-48A8-A9EC-7C4965FEF7C9}"/>
              </a:ext>
            </a:extLst>
          </p:cNvPr>
          <p:cNvSpPr txBox="1"/>
          <p:nvPr/>
        </p:nvSpPr>
        <p:spPr>
          <a:xfrm>
            <a:off x="29695" y="892784"/>
            <a:ext cx="8153110"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600" b="1" dirty="0">
                <a:solidFill>
                  <a:schemeClr val="accent1">
                    <a:lumMod val="76000"/>
                  </a:schemeClr>
                </a:solidFill>
                <a:latin typeface="+mn-lt"/>
                <a:cs typeface="Arial"/>
              </a:rPr>
              <a:t>Predictive Analytics &amp; Adaptive Learning</a:t>
            </a:r>
            <a:endParaRPr lang="en-US" sz="1600" b="1" dirty="0">
              <a:solidFill>
                <a:schemeClr val="accent1">
                  <a:lumMod val="76000"/>
                </a:schemeClr>
              </a:solidFill>
            </a:endParaRPr>
          </a:p>
        </p:txBody>
      </p:sp>
      <p:pic>
        <p:nvPicPr>
          <p:cNvPr id="2" name="Graphic 1" descr="Statistiken Silhouette">
            <a:extLst>
              <a:ext uri="{FF2B5EF4-FFF2-40B4-BE49-F238E27FC236}">
                <a16:creationId xmlns:a16="http://schemas.microsoft.com/office/drawing/2014/main" id="{A1FDB10D-2A6B-5A92-80A5-ED1481AAA8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498" y="1420369"/>
            <a:ext cx="706583" cy="706583"/>
          </a:xfrm>
          <a:prstGeom prst="rect">
            <a:avLst/>
          </a:prstGeom>
        </p:spPr>
      </p:pic>
      <p:sp>
        <p:nvSpPr>
          <p:cNvPr id="3" name="Slide Number Placeholder 3">
            <a:extLst>
              <a:ext uri="{FF2B5EF4-FFF2-40B4-BE49-F238E27FC236}">
                <a16:creationId xmlns:a16="http://schemas.microsoft.com/office/drawing/2014/main" id="{05AEB454-5983-C69E-DFE3-5359DED802B9}"/>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14</a:t>
            </a:fld>
            <a:endParaRPr lang="de-DE" sz="1200"/>
          </a:p>
        </p:txBody>
      </p:sp>
      <p:sp>
        <p:nvSpPr>
          <p:cNvPr id="4" name="Slide Number Placeholder 1">
            <a:extLst>
              <a:ext uri="{FF2B5EF4-FFF2-40B4-BE49-F238E27FC236}">
                <a16:creationId xmlns:a16="http://schemas.microsoft.com/office/drawing/2014/main" id="{983A6EC6-DF39-9D1E-B6D8-5334BB365E69}"/>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6" name="Slide Number Placeholder 1">
            <a:extLst>
              <a:ext uri="{FF2B5EF4-FFF2-40B4-BE49-F238E27FC236}">
                <a16:creationId xmlns:a16="http://schemas.microsoft.com/office/drawing/2014/main" id="{67C0B0C0-C736-358E-E457-0BEF2F007C88}"/>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9" name="TextBox 8">
            <a:extLst>
              <a:ext uri="{FF2B5EF4-FFF2-40B4-BE49-F238E27FC236}">
                <a16:creationId xmlns:a16="http://schemas.microsoft.com/office/drawing/2014/main" id="{43E655FE-5824-AD44-9839-5A3C6265F352}"/>
              </a:ext>
            </a:extLst>
          </p:cNvPr>
          <p:cNvSpPr txBox="1"/>
          <p:nvPr/>
        </p:nvSpPr>
        <p:spPr>
          <a:xfrm>
            <a:off x="312854" y="4708363"/>
            <a:ext cx="5912466" cy="168123"/>
          </a:xfrm>
          <a:prstGeom prst="rect">
            <a:avLst/>
          </a:prstGeom>
          <a:noFill/>
        </p:spPr>
        <p:txBody>
          <a:bodyPr wrap="square" lIns="0" tIns="0" rIns="0" bIns="0" rtlCol="0">
            <a:spAutoFit/>
          </a:bodyPr>
          <a:lstStyle/>
          <a:p>
            <a:pPr>
              <a:lnSpc>
                <a:spcPct val="114000"/>
              </a:lnSpc>
            </a:pPr>
            <a:r>
              <a:rPr lang="en-GB" sz="500" dirty="0">
                <a:latin typeface="+mn-lt"/>
              </a:rPr>
              <a:t>1) Ciolacu, M., Tehrani, A. F., Binder, L., &amp; </a:t>
            </a:r>
            <a:r>
              <a:rPr lang="en-GB" sz="500" dirty="0" err="1">
                <a:latin typeface="+mn-lt"/>
              </a:rPr>
              <a:t>Svasta</a:t>
            </a:r>
            <a:r>
              <a:rPr lang="en-GB" sz="500" dirty="0">
                <a:latin typeface="+mn-lt"/>
              </a:rPr>
              <a:t>, P. M. Education 4.0 - Artifi-</a:t>
            </a:r>
            <a:r>
              <a:rPr lang="en-GB" sz="500" dirty="0" err="1">
                <a:latin typeface="+mn-lt"/>
              </a:rPr>
              <a:t>cial</a:t>
            </a:r>
            <a:r>
              <a:rPr lang="en-GB" sz="500" dirty="0">
                <a:latin typeface="+mn-lt"/>
              </a:rPr>
              <a:t> Intelligence Assisted Higher Education: Early recognition system with machine learning to support students' success. 2018 IEEE 24th International Symposium for Design and Technology in Electronic Packaging (SIITME), 23–30. IEEE.</a:t>
            </a:r>
            <a:endParaRPr lang="en-DE" sz="500" dirty="0">
              <a:latin typeface="+mn-lt"/>
            </a:endParaRPr>
          </a:p>
        </p:txBody>
      </p:sp>
    </p:spTree>
    <p:extLst>
      <p:ext uri="{BB962C8B-B14F-4D97-AF65-F5344CB8AC3E}">
        <p14:creationId xmlns:p14="http://schemas.microsoft.com/office/powerpoint/2010/main" val="138323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53240-A2F3-2221-C3DB-BB040BABA034}"/>
            </a:ext>
          </a:extLst>
        </p:cNvPr>
        <p:cNvGrpSpPr/>
        <p:nvPr/>
      </p:nvGrpSpPr>
      <p:grpSpPr>
        <a:xfrm>
          <a:off x="0" y="0"/>
          <a:ext cx="0" cy="0"/>
          <a:chOff x="0" y="0"/>
          <a:chExt cx="0" cy="0"/>
        </a:xfrm>
      </p:grpSpPr>
      <p:sp>
        <p:nvSpPr>
          <p:cNvPr id="28" name="Title 2">
            <a:extLst>
              <a:ext uri="{FF2B5EF4-FFF2-40B4-BE49-F238E27FC236}">
                <a16:creationId xmlns:a16="http://schemas.microsoft.com/office/drawing/2014/main" id="{82244367-EA61-B7DF-41C3-37E2BC16D064}"/>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AI-Driven Approaches for Modern Teaching</a:t>
            </a:r>
          </a:p>
        </p:txBody>
      </p:sp>
      <p:sp>
        <p:nvSpPr>
          <p:cNvPr id="29" name="Rectangle: Rounded Corners 28">
            <a:extLst>
              <a:ext uri="{FF2B5EF4-FFF2-40B4-BE49-F238E27FC236}">
                <a16:creationId xmlns:a16="http://schemas.microsoft.com/office/drawing/2014/main" id="{E7E03CAA-2BF2-26C3-AA5D-230763F3EE8D}"/>
              </a:ext>
            </a:extLst>
          </p:cNvPr>
          <p:cNvSpPr/>
          <p:nvPr/>
        </p:nvSpPr>
        <p:spPr>
          <a:xfrm>
            <a:off x="3606727" y="1391877"/>
            <a:ext cx="1282204" cy="695035"/>
          </a:xfrm>
          <a:prstGeom prst="round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0" name="Rectangle: Rounded Corners 29">
            <a:extLst>
              <a:ext uri="{FF2B5EF4-FFF2-40B4-BE49-F238E27FC236}">
                <a16:creationId xmlns:a16="http://schemas.microsoft.com/office/drawing/2014/main" id="{5A6EA69A-5673-A72C-2184-A74250C76F66}"/>
              </a:ext>
            </a:extLst>
          </p:cNvPr>
          <p:cNvSpPr/>
          <p:nvPr/>
        </p:nvSpPr>
        <p:spPr>
          <a:xfrm>
            <a:off x="1974986" y="794445"/>
            <a:ext cx="4545686" cy="475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31" name="TextBox 30">
            <a:extLst>
              <a:ext uri="{FF2B5EF4-FFF2-40B4-BE49-F238E27FC236}">
                <a16:creationId xmlns:a16="http://schemas.microsoft.com/office/drawing/2014/main" id="{322EDC68-0FD7-449F-B658-C8327E0C974B}"/>
              </a:ext>
            </a:extLst>
          </p:cNvPr>
          <p:cNvSpPr txBox="1"/>
          <p:nvPr/>
        </p:nvSpPr>
        <p:spPr>
          <a:xfrm>
            <a:off x="312854" y="2222050"/>
            <a:ext cx="7869951" cy="27837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600" i="1" dirty="0">
                <a:latin typeface="Arial"/>
                <a:cs typeface="Arial"/>
              </a:rPr>
              <a:t>-&gt; Focus on individual student behavior over time.</a:t>
            </a:r>
          </a:p>
          <a:p>
            <a:pPr>
              <a:lnSpc>
                <a:spcPct val="114000"/>
              </a:lnSpc>
            </a:pPr>
            <a:r>
              <a:rPr lang="en-US" sz="1600" b="1" dirty="0">
                <a:latin typeface="Arial"/>
                <a:cs typeface="Arial"/>
              </a:rPr>
              <a:t>Example:</a:t>
            </a:r>
          </a:p>
          <a:p>
            <a:pPr marL="228600" lvl="1" indent="-228600">
              <a:lnSpc>
                <a:spcPct val="114000"/>
              </a:lnSpc>
              <a:buFont typeface=""/>
              <a:buChar char="•"/>
            </a:pPr>
            <a:r>
              <a:rPr lang="en-US" sz="1600" i="1" dirty="0">
                <a:latin typeface="Arial"/>
                <a:cs typeface="Arial"/>
              </a:rPr>
              <a:t>Idiographic AI study</a:t>
            </a:r>
            <a:r>
              <a:rPr lang="en-US" sz="1600" dirty="0">
                <a:latin typeface="Arial"/>
                <a:cs typeface="Arial"/>
              </a:rPr>
              <a:t> (30-day analysis) – tracks motivation, stress &amp; engagement.¹</a:t>
            </a:r>
          </a:p>
          <a:p>
            <a:pPr>
              <a:lnSpc>
                <a:spcPct val="114000"/>
              </a:lnSpc>
            </a:pPr>
            <a:r>
              <a:rPr lang="en-US" sz="1600" b="1" dirty="0">
                <a:latin typeface="Arial"/>
                <a:cs typeface="Arial"/>
              </a:rPr>
              <a:t>Findings:</a:t>
            </a:r>
          </a:p>
          <a:p>
            <a:pPr marL="228600" lvl="1" indent="-228600">
              <a:lnSpc>
                <a:spcPct val="114000"/>
              </a:lnSpc>
              <a:buFont typeface=""/>
              <a:buChar char="•"/>
            </a:pPr>
            <a:r>
              <a:rPr lang="en-US" sz="1600" dirty="0">
                <a:latin typeface="Arial"/>
                <a:cs typeface="Arial"/>
              </a:rPr>
              <a:t>Hope ↑ Engagement</a:t>
            </a:r>
          </a:p>
          <a:p>
            <a:pPr marL="228600" lvl="1" indent="-228600">
              <a:lnSpc>
                <a:spcPct val="114000"/>
              </a:lnSpc>
              <a:buFont typeface=""/>
              <a:buChar char="•"/>
            </a:pPr>
            <a:r>
              <a:rPr lang="en-US" sz="1600" dirty="0">
                <a:latin typeface="Arial"/>
                <a:cs typeface="Arial"/>
              </a:rPr>
              <a:t>Stress ↓ Performance</a:t>
            </a:r>
          </a:p>
          <a:p>
            <a:pPr>
              <a:lnSpc>
                <a:spcPct val="114000"/>
              </a:lnSpc>
            </a:pPr>
            <a:r>
              <a:rPr lang="en-US" sz="1600" b="1" dirty="0">
                <a:latin typeface="Arial"/>
                <a:cs typeface="Arial"/>
              </a:rPr>
              <a:t>Challenges &amp; Potential:</a:t>
            </a:r>
          </a:p>
          <a:p>
            <a:pPr marL="228600" lvl="1" indent="-228600">
              <a:lnSpc>
                <a:spcPct val="114000"/>
              </a:lnSpc>
              <a:buFont typeface=""/>
              <a:buChar char="•"/>
            </a:pPr>
            <a:r>
              <a:rPr lang="en-US" sz="1600" dirty="0">
                <a:latin typeface="Arial"/>
                <a:cs typeface="Arial"/>
              </a:rPr>
              <a:t>Data collection feasibility.</a:t>
            </a:r>
          </a:p>
          <a:p>
            <a:pPr marL="228600" lvl="1" indent="-228600">
              <a:lnSpc>
                <a:spcPct val="114000"/>
              </a:lnSpc>
              <a:buFont typeface=""/>
              <a:buChar char="•"/>
            </a:pPr>
            <a:r>
              <a:rPr lang="en-US" sz="1600" dirty="0">
                <a:latin typeface="Arial"/>
                <a:cs typeface="Arial"/>
              </a:rPr>
              <a:t>Improved personalization for learners.</a:t>
            </a:r>
          </a:p>
          <a:p>
            <a:pPr>
              <a:lnSpc>
                <a:spcPct val="114000"/>
              </a:lnSpc>
            </a:pPr>
            <a:endParaRPr lang="en-GB" sz="1600" dirty="0">
              <a:latin typeface="Arial"/>
              <a:cs typeface="Arial"/>
            </a:endParaRPr>
          </a:p>
        </p:txBody>
      </p:sp>
      <p:sp>
        <p:nvSpPr>
          <p:cNvPr id="37" name="TextBox 36">
            <a:extLst>
              <a:ext uri="{FF2B5EF4-FFF2-40B4-BE49-F238E27FC236}">
                <a16:creationId xmlns:a16="http://schemas.microsoft.com/office/drawing/2014/main" id="{E9E67CAE-E9E0-B4B9-15B5-546ADDB27D92}"/>
              </a:ext>
            </a:extLst>
          </p:cNvPr>
          <p:cNvSpPr txBox="1"/>
          <p:nvPr/>
        </p:nvSpPr>
        <p:spPr>
          <a:xfrm>
            <a:off x="2039309" y="903496"/>
            <a:ext cx="8153110"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US" sz="1600" b="1" dirty="0">
                <a:solidFill>
                  <a:schemeClr val="accent1">
                    <a:lumMod val="76000"/>
                  </a:schemeClr>
                </a:solidFill>
                <a:latin typeface="+mn-lt"/>
                <a:cs typeface="Arial"/>
              </a:rPr>
              <a:t>Precision Teaching with Idiographic Analytics</a:t>
            </a:r>
            <a:endParaRPr lang="en-US" sz="1600" b="1" dirty="0">
              <a:solidFill>
                <a:schemeClr val="accent1">
                  <a:lumMod val="76000"/>
                </a:schemeClr>
              </a:solidFill>
              <a:cs typeface="Arial"/>
            </a:endParaRPr>
          </a:p>
        </p:txBody>
      </p:sp>
      <p:pic>
        <p:nvPicPr>
          <p:cNvPr id="4" name="Graphic 3" descr="Balkendiagramm Silhouette">
            <a:extLst>
              <a:ext uri="{FF2B5EF4-FFF2-40B4-BE49-F238E27FC236}">
                <a16:creationId xmlns:a16="http://schemas.microsoft.com/office/drawing/2014/main" id="{F5F67EA1-7E7B-9055-3F70-0A0897E038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9485" y="1376206"/>
            <a:ext cx="696687" cy="726375"/>
          </a:xfrm>
          <a:prstGeom prst="rect">
            <a:avLst/>
          </a:prstGeom>
        </p:spPr>
      </p:pic>
      <p:sp>
        <p:nvSpPr>
          <p:cNvPr id="5" name="Slide Number Placeholder 3">
            <a:extLst>
              <a:ext uri="{FF2B5EF4-FFF2-40B4-BE49-F238E27FC236}">
                <a16:creationId xmlns:a16="http://schemas.microsoft.com/office/drawing/2014/main" id="{9FD854FB-3263-6682-4023-A87FF9066868}"/>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15</a:t>
            </a:fld>
            <a:endParaRPr lang="de-DE" sz="1200"/>
          </a:p>
        </p:txBody>
      </p:sp>
      <p:sp>
        <p:nvSpPr>
          <p:cNvPr id="6" name="Slide Number Placeholder 1">
            <a:extLst>
              <a:ext uri="{FF2B5EF4-FFF2-40B4-BE49-F238E27FC236}">
                <a16:creationId xmlns:a16="http://schemas.microsoft.com/office/drawing/2014/main" id="{B2273368-3796-C3AB-C368-E0B921B70094}"/>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8" name="Slide Number Placeholder 1">
            <a:extLst>
              <a:ext uri="{FF2B5EF4-FFF2-40B4-BE49-F238E27FC236}">
                <a16:creationId xmlns:a16="http://schemas.microsoft.com/office/drawing/2014/main" id="{5F3385F9-970F-B486-650B-3E40B15B5D68}"/>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9" name="TextBox 8">
            <a:extLst>
              <a:ext uri="{FF2B5EF4-FFF2-40B4-BE49-F238E27FC236}">
                <a16:creationId xmlns:a16="http://schemas.microsoft.com/office/drawing/2014/main" id="{23CFFC9C-F110-DC62-2D4E-06A5661E0912}"/>
              </a:ext>
            </a:extLst>
          </p:cNvPr>
          <p:cNvSpPr txBox="1"/>
          <p:nvPr/>
        </p:nvSpPr>
        <p:spPr>
          <a:xfrm>
            <a:off x="312854" y="4752692"/>
            <a:ext cx="5912466" cy="80407"/>
          </a:xfrm>
          <a:prstGeom prst="rect">
            <a:avLst/>
          </a:prstGeom>
          <a:noFill/>
        </p:spPr>
        <p:txBody>
          <a:bodyPr wrap="square" lIns="0" tIns="0" rIns="0" bIns="0" rtlCol="0">
            <a:spAutoFit/>
          </a:bodyPr>
          <a:lstStyle/>
          <a:p>
            <a:pPr>
              <a:lnSpc>
                <a:spcPct val="114000"/>
              </a:lnSpc>
            </a:pPr>
            <a:r>
              <a:rPr lang="en-GB" sz="500" dirty="0">
                <a:latin typeface="+mn-lt"/>
              </a:rPr>
              <a:t>1) Saqr, M., Cheng, R., López-Pernas, S., &amp; Beck, E. D. Idiographic artificial intelligence to explain students' self-regulation: Toward precision education. Learning and Individual Differences, 114, 102499. </a:t>
            </a:r>
            <a:endParaRPr lang="en-DE" sz="500" dirty="0">
              <a:latin typeface="+mn-lt"/>
            </a:endParaRPr>
          </a:p>
        </p:txBody>
      </p:sp>
    </p:spTree>
    <p:extLst>
      <p:ext uri="{BB962C8B-B14F-4D97-AF65-F5344CB8AC3E}">
        <p14:creationId xmlns:p14="http://schemas.microsoft.com/office/powerpoint/2010/main" val="12344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54E9-583F-6074-8E5C-D177FA0329A8}"/>
            </a:ext>
          </a:extLst>
        </p:cNvPr>
        <p:cNvGrpSpPr/>
        <p:nvPr/>
      </p:nvGrpSpPr>
      <p:grpSpPr>
        <a:xfrm>
          <a:off x="0" y="0"/>
          <a:ext cx="0" cy="0"/>
          <a:chOff x="0" y="0"/>
          <a:chExt cx="0" cy="0"/>
        </a:xfrm>
      </p:grpSpPr>
      <p:sp>
        <p:nvSpPr>
          <p:cNvPr id="28" name="Title 2">
            <a:extLst>
              <a:ext uri="{FF2B5EF4-FFF2-40B4-BE49-F238E27FC236}">
                <a16:creationId xmlns:a16="http://schemas.microsoft.com/office/drawing/2014/main" id="{1C35EB4E-A262-26F7-4BF0-39753A939916}"/>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AI-Driven Approaches for Modern Teaching</a:t>
            </a:r>
          </a:p>
        </p:txBody>
      </p:sp>
      <p:sp>
        <p:nvSpPr>
          <p:cNvPr id="29" name="Rectangle: Rounded Corners 28">
            <a:extLst>
              <a:ext uri="{FF2B5EF4-FFF2-40B4-BE49-F238E27FC236}">
                <a16:creationId xmlns:a16="http://schemas.microsoft.com/office/drawing/2014/main" id="{5130A7D7-55A8-42E5-7773-3CC3B015608E}"/>
              </a:ext>
            </a:extLst>
          </p:cNvPr>
          <p:cNvSpPr/>
          <p:nvPr/>
        </p:nvSpPr>
        <p:spPr>
          <a:xfrm>
            <a:off x="3497453" y="1377426"/>
            <a:ext cx="1282204" cy="695035"/>
          </a:xfrm>
          <a:prstGeom prst="round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0" name="Rectangle: Rounded Corners 29">
            <a:extLst>
              <a:ext uri="{FF2B5EF4-FFF2-40B4-BE49-F238E27FC236}">
                <a16:creationId xmlns:a16="http://schemas.microsoft.com/office/drawing/2014/main" id="{BE4AFD90-663F-A3B3-7A58-25EC265A83D1}"/>
              </a:ext>
            </a:extLst>
          </p:cNvPr>
          <p:cNvSpPr/>
          <p:nvPr/>
        </p:nvSpPr>
        <p:spPr>
          <a:xfrm>
            <a:off x="1974986" y="794445"/>
            <a:ext cx="4327138" cy="475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31" name="TextBox 30">
            <a:extLst>
              <a:ext uri="{FF2B5EF4-FFF2-40B4-BE49-F238E27FC236}">
                <a16:creationId xmlns:a16="http://schemas.microsoft.com/office/drawing/2014/main" id="{5E0D7056-DBEC-CBD1-A67C-2221D2E4A1D1}"/>
              </a:ext>
            </a:extLst>
          </p:cNvPr>
          <p:cNvSpPr txBox="1"/>
          <p:nvPr/>
        </p:nvSpPr>
        <p:spPr>
          <a:xfrm>
            <a:off x="317066" y="2123593"/>
            <a:ext cx="7879208" cy="27837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600" i="1" dirty="0">
                <a:latin typeface="Arial"/>
                <a:cs typeface="Arial"/>
              </a:rPr>
              <a:t>-&gt;  </a:t>
            </a:r>
            <a:r>
              <a:rPr lang="en-GB" sz="1600" i="1" dirty="0"/>
              <a:t>Interactive, adaptive, and personalized learning experiences.</a:t>
            </a:r>
            <a:endParaRPr lang="en-US" sz="1600" i="1" dirty="0">
              <a:latin typeface="Arial"/>
              <a:cs typeface="Arial"/>
            </a:endParaRPr>
          </a:p>
          <a:p>
            <a:pPr>
              <a:lnSpc>
                <a:spcPct val="114000"/>
              </a:lnSpc>
            </a:pPr>
            <a:r>
              <a:rPr lang="en-US" sz="1600" b="1" dirty="0">
                <a:latin typeface="Arial"/>
                <a:cs typeface="Arial"/>
              </a:rPr>
              <a:t>Example:</a:t>
            </a:r>
          </a:p>
          <a:p>
            <a:pPr marL="228600" lvl="1" indent="-228600">
              <a:lnSpc>
                <a:spcPct val="114000"/>
              </a:lnSpc>
              <a:buFont typeface=""/>
              <a:buChar char="•"/>
            </a:pPr>
            <a:r>
              <a:rPr lang="en-US" sz="1600" i="1" dirty="0">
                <a:latin typeface="Arial"/>
                <a:cs typeface="Arial"/>
              </a:rPr>
              <a:t>Affective computing in AR/VR¹</a:t>
            </a:r>
          </a:p>
          <a:p>
            <a:pPr marL="228600" lvl="1" indent="-228600">
              <a:lnSpc>
                <a:spcPct val="114000"/>
              </a:lnSpc>
              <a:buFont typeface=""/>
              <a:buChar char="•"/>
            </a:pPr>
            <a:r>
              <a:rPr lang="en-US" sz="1600" i="1" dirty="0">
                <a:latin typeface="Arial"/>
                <a:cs typeface="Arial"/>
              </a:rPr>
              <a:t>AI-Driven Smart Learning Environments²</a:t>
            </a:r>
            <a:endParaRPr lang="en-US" sz="1600" dirty="0">
              <a:latin typeface="Arial"/>
              <a:cs typeface="Arial"/>
            </a:endParaRPr>
          </a:p>
          <a:p>
            <a:pPr>
              <a:lnSpc>
                <a:spcPct val="114000"/>
              </a:lnSpc>
            </a:pPr>
            <a:r>
              <a:rPr lang="en-US" sz="1600" b="1" dirty="0">
                <a:latin typeface="Arial"/>
                <a:cs typeface="Arial"/>
              </a:rPr>
              <a:t>Findings:</a:t>
            </a:r>
          </a:p>
          <a:p>
            <a:pPr marL="228600" lvl="1" indent="-228600">
              <a:lnSpc>
                <a:spcPct val="114000"/>
              </a:lnSpc>
              <a:buFont typeface=""/>
              <a:buChar char="•"/>
            </a:pPr>
            <a:r>
              <a:rPr lang="en-US" sz="1600" dirty="0">
                <a:latin typeface="Arial"/>
                <a:cs typeface="Arial"/>
              </a:rPr>
              <a:t>Supports diverse learners by detecting emotional states and adjusting content dynamically – enhances engagement and motivation</a:t>
            </a:r>
          </a:p>
          <a:p>
            <a:pPr>
              <a:lnSpc>
                <a:spcPct val="114000"/>
              </a:lnSpc>
            </a:pPr>
            <a:r>
              <a:rPr lang="en-US" sz="1600" b="1" dirty="0">
                <a:latin typeface="Arial"/>
                <a:cs typeface="Arial"/>
              </a:rPr>
              <a:t>Benefits and Impact:</a:t>
            </a:r>
          </a:p>
          <a:p>
            <a:pPr marL="228600" lvl="1" indent="-228600">
              <a:lnSpc>
                <a:spcPct val="114000"/>
              </a:lnSpc>
              <a:buFont typeface=""/>
              <a:buChar char="•"/>
            </a:pPr>
            <a:r>
              <a:rPr lang="en-US" sz="1600" dirty="0">
                <a:latin typeface="Arial"/>
                <a:cs typeface="Arial"/>
              </a:rPr>
              <a:t>Long-term learning success due to structured yet flexible educational pathways</a:t>
            </a:r>
          </a:p>
          <a:p>
            <a:pPr>
              <a:lnSpc>
                <a:spcPct val="114000"/>
              </a:lnSpc>
            </a:pPr>
            <a:endParaRPr lang="en-GB" sz="1600" dirty="0">
              <a:latin typeface="Arial"/>
              <a:cs typeface="Arial"/>
            </a:endParaRPr>
          </a:p>
        </p:txBody>
      </p:sp>
      <p:sp>
        <p:nvSpPr>
          <p:cNvPr id="37" name="TextBox 36">
            <a:extLst>
              <a:ext uri="{FF2B5EF4-FFF2-40B4-BE49-F238E27FC236}">
                <a16:creationId xmlns:a16="http://schemas.microsoft.com/office/drawing/2014/main" id="{5B95112B-F1BE-CE36-C4F4-EB747316CFBE}"/>
              </a:ext>
            </a:extLst>
          </p:cNvPr>
          <p:cNvSpPr txBox="1"/>
          <p:nvPr/>
        </p:nvSpPr>
        <p:spPr>
          <a:xfrm>
            <a:off x="2039309" y="903496"/>
            <a:ext cx="8153110"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US" sz="1600" b="1" dirty="0">
                <a:solidFill>
                  <a:schemeClr val="accent1">
                    <a:lumMod val="76000"/>
                  </a:schemeClr>
                </a:solidFill>
                <a:cs typeface="Arial"/>
              </a:rPr>
              <a:t>New and Immersive Learning Technologies</a:t>
            </a:r>
          </a:p>
        </p:txBody>
      </p:sp>
      <p:pic>
        <p:nvPicPr>
          <p:cNvPr id="5" name="Graphic 4" descr="Virtual Reality-Headset Silhouette">
            <a:extLst>
              <a:ext uri="{FF2B5EF4-FFF2-40B4-BE49-F238E27FC236}">
                <a16:creationId xmlns:a16="http://schemas.microsoft.com/office/drawing/2014/main" id="{F5B432A5-4DC6-70F1-E2BC-A15865B3EA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5471" y="1351859"/>
            <a:ext cx="746167" cy="746167"/>
          </a:xfrm>
          <a:prstGeom prst="rect">
            <a:avLst/>
          </a:prstGeom>
        </p:spPr>
      </p:pic>
      <p:sp>
        <p:nvSpPr>
          <p:cNvPr id="6" name="Slide Number Placeholder 3">
            <a:extLst>
              <a:ext uri="{FF2B5EF4-FFF2-40B4-BE49-F238E27FC236}">
                <a16:creationId xmlns:a16="http://schemas.microsoft.com/office/drawing/2014/main" id="{D4FEC341-F74F-2DAE-AD72-3ADFEE896785}"/>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16</a:t>
            </a:fld>
            <a:endParaRPr lang="de-DE" sz="1200"/>
          </a:p>
        </p:txBody>
      </p:sp>
      <p:sp>
        <p:nvSpPr>
          <p:cNvPr id="7" name="Slide Number Placeholder 1">
            <a:extLst>
              <a:ext uri="{FF2B5EF4-FFF2-40B4-BE49-F238E27FC236}">
                <a16:creationId xmlns:a16="http://schemas.microsoft.com/office/drawing/2014/main" id="{E2915E63-0010-E279-D29B-7929B4B63B50}"/>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9" name="Slide Number Placeholder 1">
            <a:extLst>
              <a:ext uri="{FF2B5EF4-FFF2-40B4-BE49-F238E27FC236}">
                <a16:creationId xmlns:a16="http://schemas.microsoft.com/office/drawing/2014/main" id="{11BA03FA-5483-3DDD-A4C9-F0FDABC10A1A}"/>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10" name="TextBox 9">
            <a:extLst>
              <a:ext uri="{FF2B5EF4-FFF2-40B4-BE49-F238E27FC236}">
                <a16:creationId xmlns:a16="http://schemas.microsoft.com/office/drawing/2014/main" id="{56EE8FE7-CEFC-95EA-7B4B-4F8C68625266}"/>
              </a:ext>
            </a:extLst>
          </p:cNvPr>
          <p:cNvSpPr txBox="1"/>
          <p:nvPr/>
        </p:nvSpPr>
        <p:spPr>
          <a:xfrm>
            <a:off x="317066" y="4686862"/>
            <a:ext cx="5912466" cy="168123"/>
          </a:xfrm>
          <a:prstGeom prst="rect">
            <a:avLst/>
          </a:prstGeom>
          <a:noFill/>
        </p:spPr>
        <p:txBody>
          <a:bodyPr wrap="square" lIns="0" tIns="0" rIns="0" bIns="0" rtlCol="0">
            <a:spAutoFit/>
          </a:bodyPr>
          <a:lstStyle/>
          <a:p>
            <a:pPr>
              <a:lnSpc>
                <a:spcPct val="114000"/>
              </a:lnSpc>
            </a:pPr>
            <a:r>
              <a:rPr lang="en-GB" sz="500" dirty="0">
                <a:latin typeface="+mn-lt"/>
              </a:rPr>
              <a:t>1) Lampropoulos, G., Fernández-Arias, P., Antón-Sancho, Á., &amp; Vergara, D. Affective computing in augmented reality, virtual reality, and immersive learning environments. Electronics, 13(15), 2917.</a:t>
            </a:r>
          </a:p>
          <a:p>
            <a:pPr>
              <a:lnSpc>
                <a:spcPct val="114000"/>
              </a:lnSpc>
            </a:pPr>
            <a:r>
              <a:rPr lang="en-GB" sz="500" dirty="0">
                <a:latin typeface="+mn-lt"/>
              </a:rPr>
              <a:t>2) Tseng, S. S., &amp; Zhou, Y. Guest editorial: Developing learner agency in smart environments. Educational Technology &amp; Society, 1(3).</a:t>
            </a:r>
            <a:endParaRPr lang="en-DE" sz="500" dirty="0">
              <a:latin typeface="+mn-lt"/>
            </a:endParaRPr>
          </a:p>
        </p:txBody>
      </p:sp>
    </p:spTree>
    <p:extLst>
      <p:ext uri="{BB962C8B-B14F-4D97-AF65-F5344CB8AC3E}">
        <p14:creationId xmlns:p14="http://schemas.microsoft.com/office/powerpoint/2010/main" val="17613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6FB8-D585-774A-489E-ABD8501DF9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B90A20-BE72-5C18-346F-234621C5EBDB}"/>
              </a:ext>
            </a:extLst>
          </p:cNvPr>
          <p:cNvSpPr txBox="1"/>
          <p:nvPr/>
        </p:nvSpPr>
        <p:spPr>
          <a:xfrm>
            <a:off x="317500" y="903297"/>
            <a:ext cx="8491416" cy="553998"/>
          </a:xfrm>
          <a:prstGeom prst="rect">
            <a:avLst/>
          </a:prstGeom>
          <a:noFill/>
        </p:spPr>
        <p:txBody>
          <a:bodyPr wrap="square">
            <a:spAutoFit/>
          </a:bodyPr>
          <a:lstStyle/>
          <a:p>
            <a:r>
              <a:rPr lang="en-GB" sz="1500" i="1" dirty="0"/>
              <a:t>AI-driven SRPL empowers learners to independently manage their learning processes (self-regulation) while receiving personalized support (personalized learning) from intelligent systems</a:t>
            </a:r>
          </a:p>
        </p:txBody>
      </p:sp>
      <p:sp>
        <p:nvSpPr>
          <p:cNvPr id="22" name="TextBox 21">
            <a:extLst>
              <a:ext uri="{FF2B5EF4-FFF2-40B4-BE49-F238E27FC236}">
                <a16:creationId xmlns:a16="http://schemas.microsoft.com/office/drawing/2014/main" id="{B523EABB-A569-02E9-869A-E5A460AF438F}"/>
              </a:ext>
            </a:extLst>
          </p:cNvPr>
          <p:cNvSpPr txBox="1"/>
          <p:nvPr/>
        </p:nvSpPr>
        <p:spPr>
          <a:xfrm>
            <a:off x="4491727" y="2016124"/>
            <a:ext cx="49" cy="192938"/>
          </a:xfrm>
          <a:prstGeom prst="rect">
            <a:avLst/>
          </a:prstGeom>
          <a:noFill/>
        </p:spPr>
        <p:txBody>
          <a:bodyPr wrap="square" lIns="0" tIns="0" rIns="0" bIns="0" rtlCol="0">
            <a:spAutoFit/>
          </a:bodyPr>
          <a:lstStyle/>
          <a:p>
            <a:pPr>
              <a:lnSpc>
                <a:spcPct val="114000"/>
              </a:lnSpc>
            </a:pPr>
            <a:endParaRPr lang="en-DE" sz="1200" err="1">
              <a:latin typeface="+mn-lt"/>
            </a:endParaRPr>
          </a:p>
        </p:txBody>
      </p:sp>
      <p:graphicFrame>
        <p:nvGraphicFramePr>
          <p:cNvPr id="24" name="Diagram 23">
            <a:extLst>
              <a:ext uri="{FF2B5EF4-FFF2-40B4-BE49-F238E27FC236}">
                <a16:creationId xmlns:a16="http://schemas.microsoft.com/office/drawing/2014/main" id="{1680AEBB-5B55-AC8F-A567-6ADD38AE1DC1}"/>
              </a:ext>
            </a:extLst>
          </p:cNvPr>
          <p:cNvGraphicFramePr/>
          <p:nvPr>
            <p:extLst>
              <p:ext uri="{D42A27DB-BD31-4B8C-83A1-F6EECF244321}">
                <p14:modId xmlns:p14="http://schemas.microsoft.com/office/powerpoint/2010/main" val="2459241834"/>
              </p:ext>
            </p:extLst>
          </p:nvPr>
        </p:nvGraphicFramePr>
        <p:xfrm>
          <a:off x="2819501" y="2329823"/>
          <a:ext cx="3150274" cy="194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val 24">
            <a:extLst>
              <a:ext uri="{FF2B5EF4-FFF2-40B4-BE49-F238E27FC236}">
                <a16:creationId xmlns:a16="http://schemas.microsoft.com/office/drawing/2014/main" id="{459E6E8B-47EC-CB40-C725-F343C31E17AF}"/>
              </a:ext>
            </a:extLst>
          </p:cNvPr>
          <p:cNvSpPr/>
          <p:nvPr/>
        </p:nvSpPr>
        <p:spPr>
          <a:xfrm>
            <a:off x="4011468" y="3042511"/>
            <a:ext cx="813435" cy="813435"/>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275"/>
              </a:lnSpc>
            </a:pPr>
            <a:endParaRPr lang="en-US" sz="750" b="1">
              <a:latin typeface="+mj-lt"/>
            </a:endParaRPr>
          </a:p>
        </p:txBody>
      </p:sp>
      <p:pic>
        <p:nvPicPr>
          <p:cNvPr id="47" name="Graphic 46" descr="Artificial Intelligence with solid fill">
            <a:extLst>
              <a:ext uri="{FF2B5EF4-FFF2-40B4-BE49-F238E27FC236}">
                <a16:creationId xmlns:a16="http://schemas.microsoft.com/office/drawing/2014/main" id="{E273ADAB-DB62-EC48-4BCC-879D111C05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9996" y="3216546"/>
            <a:ext cx="432707" cy="432707"/>
          </a:xfrm>
          <a:prstGeom prst="rect">
            <a:avLst/>
          </a:prstGeom>
        </p:spPr>
      </p:pic>
      <p:pic>
        <p:nvPicPr>
          <p:cNvPr id="49" name="Graphic 48" descr="Daily calendar with solid fill">
            <a:extLst>
              <a:ext uri="{FF2B5EF4-FFF2-40B4-BE49-F238E27FC236}">
                <a16:creationId xmlns:a16="http://schemas.microsoft.com/office/drawing/2014/main" id="{3E621E2A-215F-1D4F-8B8D-E3285D1ACE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9996" y="2479657"/>
            <a:ext cx="375081" cy="375081"/>
          </a:xfrm>
          <a:prstGeom prst="rect">
            <a:avLst/>
          </a:prstGeom>
        </p:spPr>
      </p:pic>
      <p:pic>
        <p:nvPicPr>
          <p:cNvPr id="51" name="Graphic 50" descr="List with solid fill">
            <a:extLst>
              <a:ext uri="{FF2B5EF4-FFF2-40B4-BE49-F238E27FC236}">
                <a16:creationId xmlns:a16="http://schemas.microsoft.com/office/drawing/2014/main" id="{415E934B-7C9B-98BA-6855-455E725A0B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73669" y="3785960"/>
            <a:ext cx="320943" cy="320943"/>
          </a:xfrm>
          <a:prstGeom prst="rect">
            <a:avLst/>
          </a:prstGeom>
        </p:spPr>
      </p:pic>
      <p:pic>
        <p:nvPicPr>
          <p:cNvPr id="53" name="Graphic 52" descr="Books with solid fill">
            <a:extLst>
              <a:ext uri="{FF2B5EF4-FFF2-40B4-BE49-F238E27FC236}">
                <a16:creationId xmlns:a16="http://schemas.microsoft.com/office/drawing/2014/main" id="{D192CDE2-3F91-4EFE-88CE-F83A7B7167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74298" y="3764003"/>
            <a:ext cx="342900" cy="342900"/>
          </a:xfrm>
          <a:prstGeom prst="rect">
            <a:avLst/>
          </a:prstGeom>
        </p:spPr>
      </p:pic>
      <p:sp>
        <p:nvSpPr>
          <p:cNvPr id="54" name="TextBox 53">
            <a:extLst>
              <a:ext uri="{FF2B5EF4-FFF2-40B4-BE49-F238E27FC236}">
                <a16:creationId xmlns:a16="http://schemas.microsoft.com/office/drawing/2014/main" id="{01BDE904-50EC-1C43-671F-99C79972A769}"/>
              </a:ext>
            </a:extLst>
          </p:cNvPr>
          <p:cNvSpPr txBox="1"/>
          <p:nvPr/>
        </p:nvSpPr>
        <p:spPr>
          <a:xfrm>
            <a:off x="3695596" y="1598886"/>
            <a:ext cx="1441363" cy="1929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US" sz="1200" b="1">
                <a:solidFill>
                  <a:srgbClr val="005293"/>
                </a:solidFill>
                <a:latin typeface="+mn-lt"/>
                <a:cs typeface="Arial"/>
              </a:rPr>
              <a:t>Forethought phase</a:t>
            </a:r>
            <a:endParaRPr lang="en-US" sz="1600" b="1">
              <a:solidFill>
                <a:srgbClr val="005293"/>
              </a:solidFill>
              <a:cs typeface="Arial"/>
            </a:endParaRPr>
          </a:p>
        </p:txBody>
      </p:sp>
      <p:sp>
        <p:nvSpPr>
          <p:cNvPr id="55" name="TextBox 54">
            <a:extLst>
              <a:ext uri="{FF2B5EF4-FFF2-40B4-BE49-F238E27FC236}">
                <a16:creationId xmlns:a16="http://schemas.microsoft.com/office/drawing/2014/main" id="{042EAE82-C170-31DE-A84E-787B1F506E2E}"/>
              </a:ext>
            </a:extLst>
          </p:cNvPr>
          <p:cNvSpPr txBox="1"/>
          <p:nvPr/>
        </p:nvSpPr>
        <p:spPr>
          <a:xfrm>
            <a:off x="3695596" y="1778904"/>
            <a:ext cx="1978153" cy="537263"/>
          </a:xfrm>
          <a:prstGeom prst="rect">
            <a:avLst/>
          </a:prstGeom>
          <a:noFill/>
        </p:spPr>
        <p:txBody>
          <a:bodyPr wrap="square" lIns="0" tIns="0" rIns="0" bIns="0" rtlCol="0">
            <a:spAutoFit/>
          </a:bodyPr>
          <a:lstStyle/>
          <a:p>
            <a:pPr marL="128588" indent="-128588">
              <a:lnSpc>
                <a:spcPct val="114000"/>
              </a:lnSpc>
              <a:buFont typeface="Arial" panose="020B0604020202020204" pitchFamily="34" charset="0"/>
              <a:buChar char="•"/>
            </a:pPr>
            <a:r>
              <a:rPr lang="en-DE" sz="1050" dirty="0">
                <a:latin typeface="+mn-lt"/>
              </a:rPr>
              <a:t>Enhances goal-setting</a:t>
            </a:r>
          </a:p>
          <a:p>
            <a:pPr marL="128588" indent="-128588">
              <a:lnSpc>
                <a:spcPct val="114000"/>
              </a:lnSpc>
              <a:buFont typeface="Arial" panose="020B0604020202020204" pitchFamily="34" charset="0"/>
              <a:buChar char="•"/>
            </a:pPr>
            <a:r>
              <a:rPr lang="en-DE" sz="1050" dirty="0">
                <a:latin typeface="+mn-lt"/>
              </a:rPr>
              <a:t>Encourages strategic thinking</a:t>
            </a:r>
          </a:p>
          <a:p>
            <a:pPr marL="128588" indent="-128588">
              <a:lnSpc>
                <a:spcPct val="114000"/>
              </a:lnSpc>
              <a:buFont typeface="Arial" panose="020B0604020202020204" pitchFamily="34" charset="0"/>
              <a:buChar char="•"/>
            </a:pPr>
            <a:r>
              <a:rPr lang="en-DE" sz="1050" dirty="0">
                <a:latin typeface="+mn-lt"/>
              </a:rPr>
              <a:t>Boosts motivation</a:t>
            </a:r>
          </a:p>
        </p:txBody>
      </p:sp>
      <p:sp>
        <p:nvSpPr>
          <p:cNvPr id="56" name="TextBox 55">
            <a:extLst>
              <a:ext uri="{FF2B5EF4-FFF2-40B4-BE49-F238E27FC236}">
                <a16:creationId xmlns:a16="http://schemas.microsoft.com/office/drawing/2014/main" id="{DCD9D2DD-E5A7-CAB7-D441-7B5F4B689C9A}"/>
              </a:ext>
            </a:extLst>
          </p:cNvPr>
          <p:cNvSpPr txBox="1"/>
          <p:nvPr/>
        </p:nvSpPr>
        <p:spPr>
          <a:xfrm>
            <a:off x="5640366" y="3752702"/>
            <a:ext cx="1672395" cy="1929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US" sz="1200" b="1">
                <a:solidFill>
                  <a:srgbClr val="005293"/>
                </a:solidFill>
                <a:latin typeface="+mn-lt"/>
                <a:cs typeface="Arial"/>
              </a:rPr>
              <a:t>Self-evaluation phase</a:t>
            </a:r>
            <a:endParaRPr lang="en-US" sz="1600" b="1">
              <a:solidFill>
                <a:srgbClr val="005293"/>
              </a:solidFill>
              <a:cs typeface="Arial"/>
            </a:endParaRPr>
          </a:p>
        </p:txBody>
      </p:sp>
      <p:sp>
        <p:nvSpPr>
          <p:cNvPr id="57" name="TextBox 56">
            <a:extLst>
              <a:ext uri="{FF2B5EF4-FFF2-40B4-BE49-F238E27FC236}">
                <a16:creationId xmlns:a16="http://schemas.microsoft.com/office/drawing/2014/main" id="{79C4A9ED-7664-0527-CA8C-E8194E0AAFB4}"/>
              </a:ext>
            </a:extLst>
          </p:cNvPr>
          <p:cNvSpPr txBox="1"/>
          <p:nvPr/>
        </p:nvSpPr>
        <p:spPr>
          <a:xfrm>
            <a:off x="5640366" y="3970405"/>
            <a:ext cx="1978153" cy="537263"/>
          </a:xfrm>
          <a:prstGeom prst="rect">
            <a:avLst/>
          </a:prstGeom>
          <a:noFill/>
        </p:spPr>
        <p:txBody>
          <a:bodyPr wrap="square" lIns="0" tIns="0" rIns="0" bIns="0" rtlCol="0">
            <a:spAutoFit/>
          </a:bodyPr>
          <a:lstStyle/>
          <a:p>
            <a:pPr marL="128588" indent="-128588">
              <a:lnSpc>
                <a:spcPct val="114000"/>
              </a:lnSpc>
              <a:buFont typeface="Arial" panose="020B0604020202020204" pitchFamily="34" charset="0"/>
              <a:buChar char="•"/>
            </a:pPr>
            <a:r>
              <a:rPr lang="en-GB" sz="1050">
                <a:latin typeface="+mn-lt"/>
              </a:rPr>
              <a:t>Dynamic learning adaptation</a:t>
            </a:r>
          </a:p>
          <a:p>
            <a:pPr marL="128588" indent="-128588">
              <a:lnSpc>
                <a:spcPct val="114000"/>
              </a:lnSpc>
              <a:buFont typeface="Arial" panose="020B0604020202020204" pitchFamily="34" charset="0"/>
              <a:buChar char="•"/>
            </a:pPr>
            <a:r>
              <a:rPr lang="en-GB" sz="1050">
                <a:latin typeface="+mn-lt"/>
              </a:rPr>
              <a:t>Empowers active learning</a:t>
            </a:r>
          </a:p>
          <a:p>
            <a:pPr marL="128588" indent="-128588">
              <a:lnSpc>
                <a:spcPct val="114000"/>
              </a:lnSpc>
              <a:buFont typeface="Arial" panose="020B0604020202020204" pitchFamily="34" charset="0"/>
              <a:buChar char="•"/>
            </a:pPr>
            <a:r>
              <a:rPr lang="en-GB" sz="1050">
                <a:latin typeface="+mn-lt"/>
              </a:rPr>
              <a:t>Personalized guidance</a:t>
            </a:r>
          </a:p>
        </p:txBody>
      </p:sp>
      <p:sp>
        <p:nvSpPr>
          <p:cNvPr id="58" name="TextBox 57">
            <a:extLst>
              <a:ext uri="{FF2B5EF4-FFF2-40B4-BE49-F238E27FC236}">
                <a16:creationId xmlns:a16="http://schemas.microsoft.com/office/drawing/2014/main" id="{F4C0039F-EE14-256A-A240-C890247F1B07}"/>
              </a:ext>
            </a:extLst>
          </p:cNvPr>
          <p:cNvSpPr txBox="1"/>
          <p:nvPr/>
        </p:nvSpPr>
        <p:spPr>
          <a:xfrm>
            <a:off x="1752290" y="3764003"/>
            <a:ext cx="1441363" cy="1929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lnSpc>
                <a:spcPct val="113999"/>
              </a:lnSpc>
            </a:pPr>
            <a:r>
              <a:rPr lang="en-US" sz="1200" b="1">
                <a:solidFill>
                  <a:srgbClr val="005293"/>
                </a:solidFill>
                <a:latin typeface="+mn-lt"/>
                <a:cs typeface="Arial"/>
              </a:rPr>
              <a:t>Performance phase</a:t>
            </a:r>
            <a:endParaRPr lang="en-US" sz="1600" b="1">
              <a:solidFill>
                <a:srgbClr val="005293"/>
              </a:solidFill>
              <a:cs typeface="Arial"/>
            </a:endParaRPr>
          </a:p>
        </p:txBody>
      </p:sp>
      <p:sp>
        <p:nvSpPr>
          <p:cNvPr id="59" name="TextBox 58">
            <a:extLst>
              <a:ext uri="{FF2B5EF4-FFF2-40B4-BE49-F238E27FC236}">
                <a16:creationId xmlns:a16="http://schemas.microsoft.com/office/drawing/2014/main" id="{CB2CF69A-14AC-9ADA-B01F-540C2264BE3F}"/>
              </a:ext>
            </a:extLst>
          </p:cNvPr>
          <p:cNvSpPr txBox="1"/>
          <p:nvPr/>
        </p:nvSpPr>
        <p:spPr>
          <a:xfrm>
            <a:off x="1526725" y="3968128"/>
            <a:ext cx="1672395" cy="721480"/>
          </a:xfrm>
          <a:prstGeom prst="rect">
            <a:avLst/>
          </a:prstGeom>
          <a:noFill/>
        </p:spPr>
        <p:txBody>
          <a:bodyPr wrap="square" lIns="0" tIns="0" rIns="0" bIns="0" rtlCol="0">
            <a:spAutoFit/>
          </a:bodyPr>
          <a:lstStyle/>
          <a:p>
            <a:pPr marL="128588" indent="-128588" algn="r">
              <a:lnSpc>
                <a:spcPct val="114000"/>
              </a:lnSpc>
              <a:buFont typeface="Arial" panose="020B0604020202020204" pitchFamily="34" charset="0"/>
              <a:buChar char="•"/>
            </a:pPr>
            <a:r>
              <a:rPr lang="en-GB" sz="1050"/>
              <a:t>Tracks and analyses student interactions </a:t>
            </a:r>
          </a:p>
          <a:p>
            <a:pPr marL="128588" indent="-128588" algn="r">
              <a:lnSpc>
                <a:spcPct val="114000"/>
              </a:lnSpc>
              <a:buFont typeface="Arial" panose="020B0604020202020204" pitchFamily="34" charset="0"/>
              <a:buChar char="•"/>
            </a:pPr>
            <a:r>
              <a:rPr lang="en-GB" sz="1050"/>
              <a:t>Provide feedbacks</a:t>
            </a:r>
          </a:p>
          <a:p>
            <a:pPr marL="128588" indent="-128588" algn="r">
              <a:lnSpc>
                <a:spcPct val="114000"/>
              </a:lnSpc>
              <a:buFont typeface="Arial" panose="020B0604020202020204" pitchFamily="34" charset="0"/>
              <a:buChar char="•"/>
            </a:pPr>
            <a:r>
              <a:rPr lang="en-GB" sz="1050">
                <a:latin typeface="+mn-lt"/>
              </a:rPr>
              <a:t>Foster growth mindset</a:t>
            </a:r>
          </a:p>
        </p:txBody>
      </p:sp>
      <p:sp>
        <p:nvSpPr>
          <p:cNvPr id="2" name="Title 2">
            <a:extLst>
              <a:ext uri="{FF2B5EF4-FFF2-40B4-BE49-F238E27FC236}">
                <a16:creationId xmlns:a16="http://schemas.microsoft.com/office/drawing/2014/main" id="{C7689E48-7FA3-B28F-1E91-3F9047E61AEB}"/>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GB" dirty="0"/>
              <a:t>Revolutionizing Education through AI and SRPL</a:t>
            </a:r>
            <a:endParaRPr lang="en-US" dirty="0"/>
          </a:p>
        </p:txBody>
      </p:sp>
      <p:sp>
        <p:nvSpPr>
          <p:cNvPr id="5" name="Slide Number Placeholder 3">
            <a:extLst>
              <a:ext uri="{FF2B5EF4-FFF2-40B4-BE49-F238E27FC236}">
                <a16:creationId xmlns:a16="http://schemas.microsoft.com/office/drawing/2014/main" id="{CD1FC09D-4259-ADED-F01D-6F89C5E9DBD8}"/>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17</a:t>
            </a:fld>
            <a:endParaRPr lang="de-DE" sz="1200"/>
          </a:p>
        </p:txBody>
      </p:sp>
      <p:sp>
        <p:nvSpPr>
          <p:cNvPr id="6" name="Slide Number Placeholder 1">
            <a:extLst>
              <a:ext uri="{FF2B5EF4-FFF2-40B4-BE49-F238E27FC236}">
                <a16:creationId xmlns:a16="http://schemas.microsoft.com/office/drawing/2014/main" id="{B16872F0-EE29-F279-40C2-602DC5E98DFA}"/>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8" name="Slide Number Placeholder 1">
            <a:extLst>
              <a:ext uri="{FF2B5EF4-FFF2-40B4-BE49-F238E27FC236}">
                <a16:creationId xmlns:a16="http://schemas.microsoft.com/office/drawing/2014/main" id="{05247DD0-FACD-6883-648C-EB663CA62BA5}"/>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194967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396092" y="1057865"/>
            <a:ext cx="4175908" cy="4198290"/>
          </a:xfrm>
        </p:spPr>
        <p:txBody>
          <a:bodyPr/>
          <a:lstStyle/>
          <a:p>
            <a:r>
              <a:rPr lang="de-DE" dirty="0" err="1"/>
              <a:t>Thank</a:t>
            </a:r>
            <a:r>
              <a:rPr lang="de-DE" dirty="0"/>
              <a:t> </a:t>
            </a:r>
            <a:r>
              <a:rPr lang="de-DE" dirty="0" err="1"/>
              <a:t>you</a:t>
            </a:r>
            <a:r>
              <a:rPr lang="de-DE" dirty="0"/>
              <a:t> </a:t>
            </a:r>
            <a:r>
              <a:rPr lang="de-DE" dirty="0" err="1"/>
              <a:t>for</a:t>
            </a:r>
            <a:r>
              <a:rPr lang="de-DE" dirty="0"/>
              <a:t> </a:t>
            </a:r>
            <a:r>
              <a:rPr lang="de-DE" dirty="0" err="1"/>
              <a:t>listening</a:t>
            </a:r>
            <a:r>
              <a:rPr lang="de-DE" dirty="0"/>
              <a:t>!</a:t>
            </a:r>
            <a:br>
              <a:rPr lang="de-DE" dirty="0"/>
            </a:br>
            <a:br>
              <a:rPr lang="de-DE" dirty="0"/>
            </a:br>
            <a:r>
              <a:rPr lang="de-DE" dirty="0" err="1"/>
              <a:t>We</a:t>
            </a:r>
            <a:r>
              <a:rPr lang="de-DE" dirty="0"/>
              <a:t> </a:t>
            </a:r>
            <a:r>
              <a:rPr lang="de-DE" dirty="0" err="1"/>
              <a:t>are</a:t>
            </a:r>
            <a:r>
              <a:rPr lang="de-DE" dirty="0"/>
              <a:t> </a:t>
            </a:r>
            <a:r>
              <a:rPr lang="de-DE" dirty="0" err="1"/>
              <a:t>looking</a:t>
            </a:r>
            <a:r>
              <a:rPr lang="de-DE" dirty="0"/>
              <a:t> </a:t>
            </a:r>
            <a:r>
              <a:rPr lang="de-DE" dirty="0" err="1"/>
              <a:t>forward</a:t>
            </a:r>
            <a:r>
              <a:rPr lang="de-DE" dirty="0"/>
              <a:t> </a:t>
            </a:r>
            <a:r>
              <a:rPr lang="de-DE" dirty="0" err="1"/>
              <a:t>to</a:t>
            </a:r>
            <a:r>
              <a:rPr lang="de-DE" dirty="0"/>
              <a:t> </a:t>
            </a:r>
            <a:r>
              <a:rPr lang="de-DE" dirty="0" err="1"/>
              <a:t>discussing</a:t>
            </a:r>
            <a:r>
              <a:rPr lang="de-DE" dirty="0"/>
              <a:t> and </a:t>
            </a:r>
            <a:r>
              <a:rPr lang="de-DE" dirty="0" err="1"/>
              <a:t>covering</a:t>
            </a:r>
            <a:r>
              <a:rPr lang="de-DE" dirty="0"/>
              <a:t> </a:t>
            </a:r>
            <a:r>
              <a:rPr lang="de-DE" dirty="0" err="1"/>
              <a:t>future</a:t>
            </a:r>
            <a:r>
              <a:rPr lang="de-DE" dirty="0"/>
              <a:t> </a:t>
            </a:r>
            <a:r>
              <a:rPr lang="de-DE" dirty="0" err="1"/>
              <a:t>research</a:t>
            </a:r>
            <a:r>
              <a:rPr lang="de-DE" dirty="0"/>
              <a:t> </a:t>
            </a:r>
            <a:r>
              <a:rPr lang="de-DE" dirty="0" err="1"/>
              <a:t>questions</a:t>
            </a:r>
            <a:r>
              <a:rPr lang="de-DE" dirty="0"/>
              <a:t> </a:t>
            </a:r>
            <a:r>
              <a:rPr lang="de-DE" dirty="0" err="1"/>
              <a:t>together</a:t>
            </a:r>
            <a:r>
              <a:rPr lang="de-DE" dirty="0"/>
              <a:t> </a:t>
            </a:r>
            <a:r>
              <a:rPr lang="de-DE" dirty="0" err="1"/>
              <a:t>with</a:t>
            </a:r>
            <a:r>
              <a:rPr lang="de-DE" dirty="0"/>
              <a:t> </a:t>
            </a:r>
            <a:r>
              <a:rPr lang="de-DE" dirty="0" err="1"/>
              <a:t>you</a:t>
            </a:r>
            <a:r>
              <a:rPr lang="de-DE" dirty="0"/>
              <a:t> in </a:t>
            </a:r>
            <a:r>
              <a:rPr lang="de-DE" dirty="0" err="1"/>
              <a:t>the</a:t>
            </a:r>
            <a:r>
              <a:rPr lang="de-DE" dirty="0"/>
              <a:t> </a:t>
            </a:r>
            <a:r>
              <a:rPr lang="de-DE" dirty="0" err="1"/>
              <a:t>near</a:t>
            </a:r>
            <a:r>
              <a:rPr lang="de-DE" dirty="0"/>
              <a:t> </a:t>
            </a:r>
            <a:r>
              <a:rPr lang="de-DE" dirty="0" err="1"/>
              <a:t>future</a:t>
            </a:r>
            <a:endParaRPr lang="de-DE" dirty="0"/>
          </a:p>
        </p:txBody>
      </p:sp>
      <p:sp>
        <p:nvSpPr>
          <p:cNvPr id="5" name="Slide Number Placeholder 1">
            <a:extLst>
              <a:ext uri="{FF2B5EF4-FFF2-40B4-BE49-F238E27FC236}">
                <a16:creationId xmlns:a16="http://schemas.microsoft.com/office/drawing/2014/main" id="{C3B106E6-30E9-D3B8-18B7-A34428888549}"/>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chemeClr val="bg1"/>
                </a:solidFill>
              </a:rPr>
              <a:t>Exploring AI in SRPL</a:t>
            </a:r>
          </a:p>
          <a:p>
            <a:pPr algn="ctr"/>
            <a:r>
              <a:rPr lang="de-DE" sz="900" dirty="0">
                <a:solidFill>
                  <a:schemeClr val="bg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ead with gears in the shape of a head&#10;&#10;AI-generated content may be incorrect.">
            <a:extLst>
              <a:ext uri="{FF2B5EF4-FFF2-40B4-BE49-F238E27FC236}">
                <a16:creationId xmlns:a16="http://schemas.microsoft.com/office/drawing/2014/main" id="{91AA24BA-3CE8-99DA-BBEA-D0D3123BF57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2843102" y="1186377"/>
            <a:ext cx="3457795" cy="3450513"/>
          </a:xfrm>
          <a:prstGeom prst="rect">
            <a:avLst/>
          </a:prstGeom>
          <a:noFill/>
        </p:spPr>
      </p:pic>
      <p:sp>
        <p:nvSpPr>
          <p:cNvPr id="4" name="TextBox 3">
            <a:extLst>
              <a:ext uri="{FF2B5EF4-FFF2-40B4-BE49-F238E27FC236}">
                <a16:creationId xmlns:a16="http://schemas.microsoft.com/office/drawing/2014/main" id="{3FFA1A8D-B5FA-4269-D77D-F1A4C199F76C}"/>
              </a:ext>
            </a:extLst>
          </p:cNvPr>
          <p:cNvSpPr txBox="1"/>
          <p:nvPr/>
        </p:nvSpPr>
        <p:spPr>
          <a:xfrm>
            <a:off x="322340" y="304508"/>
            <a:ext cx="8084875" cy="401970"/>
          </a:xfrm>
          <a:prstGeom prst="rect">
            <a:avLst/>
          </a:prstGeom>
          <a:noFill/>
        </p:spPr>
        <p:txBody>
          <a:bodyPr wrap="square" lIns="0" tIns="0" rIns="0" bIns="0" rtlCol="0">
            <a:spAutoFit/>
          </a:bodyPr>
          <a:lstStyle/>
          <a:p>
            <a:pPr algn="ctr">
              <a:lnSpc>
                <a:spcPct val="114000"/>
              </a:lnSpc>
            </a:pPr>
            <a:r>
              <a:rPr lang="en-GB" sz="2500" dirty="0">
                <a:latin typeface="+mn-lt"/>
              </a:rPr>
              <a:t>Do Smarter Systems lead to Smarter Students?</a:t>
            </a:r>
            <a:endParaRPr lang="en-DE" sz="2500" dirty="0" err="1">
              <a:latin typeface="+mn-lt"/>
            </a:endParaRPr>
          </a:p>
        </p:txBody>
      </p:sp>
      <p:sp>
        <p:nvSpPr>
          <p:cNvPr id="2" name="Slide Number Placeholder 1">
            <a:extLst>
              <a:ext uri="{FF2B5EF4-FFF2-40B4-BE49-F238E27FC236}">
                <a16:creationId xmlns:a16="http://schemas.microsoft.com/office/drawing/2014/main" id="{29AF90E9-5381-38EC-6D96-E5FF7C67852F}"/>
              </a:ext>
            </a:extLst>
          </p:cNvPr>
          <p:cNvSpPr>
            <a:spLocks noGrp="1"/>
          </p:cNvSpPr>
          <p:nvPr>
            <p:ph type="sldNum" sz="quarter" idx="15"/>
          </p:nvPr>
        </p:nvSpPr>
        <p:spPr/>
        <p:txBody>
          <a:bodyPr/>
          <a:lstStyle/>
          <a:p>
            <a:fld id="{CE58CB1E-F828-4F11-99E0-327109AF9DA4}" type="slidenum">
              <a:rPr lang="de-DE" smtClean="0"/>
              <a:pPr/>
              <a:t>2</a:t>
            </a:fld>
            <a:endParaRPr lang="de-DE"/>
          </a:p>
        </p:txBody>
      </p:sp>
      <p:sp>
        <p:nvSpPr>
          <p:cNvPr id="5" name="Slide Number Placeholder 1">
            <a:extLst>
              <a:ext uri="{FF2B5EF4-FFF2-40B4-BE49-F238E27FC236}">
                <a16:creationId xmlns:a16="http://schemas.microsoft.com/office/drawing/2014/main" id="{A27ED2C2-A9FE-4789-0D44-4DE7EFAF66D5}"/>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6" name="Slide Number Placeholder 1">
            <a:extLst>
              <a:ext uri="{FF2B5EF4-FFF2-40B4-BE49-F238E27FC236}">
                <a16:creationId xmlns:a16="http://schemas.microsoft.com/office/drawing/2014/main" id="{451DFC81-2C19-AF9E-E95E-7DFA121CD8E0}"/>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357614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C971F-9237-FE6A-6EFC-DA1A5F4ADEB8}"/>
              </a:ext>
            </a:extLst>
          </p:cNvPr>
          <p:cNvSpPr>
            <a:spLocks noGrp="1"/>
          </p:cNvSpPr>
          <p:nvPr>
            <p:ph type="title"/>
          </p:nvPr>
        </p:nvSpPr>
        <p:spPr>
          <a:xfrm>
            <a:off x="317500" y="310401"/>
            <a:ext cx="8508999" cy="376238"/>
          </a:xfrm>
        </p:spPr>
        <p:txBody>
          <a:bodyPr>
            <a:noAutofit/>
          </a:bodyPr>
          <a:lstStyle/>
          <a:p>
            <a:r>
              <a:rPr lang="en-US" dirty="0">
                <a:cs typeface="Arial"/>
              </a:rPr>
              <a:t>Methodology</a:t>
            </a:r>
            <a:endParaRPr lang="en-US" dirty="0"/>
          </a:p>
        </p:txBody>
      </p:sp>
      <p:pic>
        <p:nvPicPr>
          <p:cNvPr id="7" name="Content Placeholder 6">
            <a:extLst>
              <a:ext uri="{FF2B5EF4-FFF2-40B4-BE49-F238E27FC236}">
                <a16:creationId xmlns:a16="http://schemas.microsoft.com/office/drawing/2014/main" id="{8AB5C7A5-F037-FD25-6BB6-0CC2AB903B25}"/>
              </a:ext>
            </a:extLst>
          </p:cNvPr>
          <p:cNvPicPr>
            <a:picLocks noGrp="1" noChangeAspect="1"/>
          </p:cNvPicPr>
          <p:nvPr>
            <p:ph idx="10"/>
          </p:nvPr>
        </p:nvPicPr>
        <p:blipFill>
          <a:blip r:embed="rId3"/>
          <a:stretch>
            <a:fillRect/>
          </a:stretch>
        </p:blipFill>
        <p:spPr>
          <a:xfrm>
            <a:off x="930644" y="2028290"/>
            <a:ext cx="7282712" cy="2127520"/>
          </a:xfrm>
        </p:spPr>
      </p:pic>
      <p:sp>
        <p:nvSpPr>
          <p:cNvPr id="8" name="TextBox 7">
            <a:extLst>
              <a:ext uri="{FF2B5EF4-FFF2-40B4-BE49-F238E27FC236}">
                <a16:creationId xmlns:a16="http://schemas.microsoft.com/office/drawing/2014/main" id="{710B4D7B-C44C-DC57-D501-04DE164397A2}"/>
              </a:ext>
            </a:extLst>
          </p:cNvPr>
          <p:cNvSpPr txBox="1"/>
          <p:nvPr/>
        </p:nvSpPr>
        <p:spPr>
          <a:xfrm>
            <a:off x="317824" y="1204072"/>
            <a:ext cx="6471848" cy="4706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lnSpc>
                <a:spcPct val="114000"/>
              </a:lnSpc>
              <a:buFont typeface="Arial"/>
              <a:buChar char="•"/>
            </a:pPr>
            <a:r>
              <a:rPr lang="de-DE" sz="1400" dirty="0" err="1">
                <a:latin typeface="Arial"/>
                <a:cs typeface="Arial"/>
              </a:rPr>
              <a:t>Systematic</a:t>
            </a:r>
            <a:r>
              <a:rPr lang="de-DE" sz="1400" dirty="0">
                <a:latin typeface="Arial"/>
                <a:cs typeface="Arial"/>
              </a:rPr>
              <a:t> </a:t>
            </a:r>
            <a:r>
              <a:rPr lang="de-DE" sz="1400" dirty="0" err="1">
                <a:latin typeface="Arial"/>
                <a:cs typeface="Arial"/>
              </a:rPr>
              <a:t>literature</a:t>
            </a:r>
            <a:r>
              <a:rPr lang="de-DE" sz="1400" dirty="0">
                <a:latin typeface="Arial"/>
                <a:cs typeface="Arial"/>
              </a:rPr>
              <a:t> review </a:t>
            </a:r>
            <a:r>
              <a:rPr lang="de-DE" sz="1400" dirty="0" err="1">
                <a:latin typeface="Arial"/>
                <a:cs typeface="Arial"/>
              </a:rPr>
              <a:t>following</a:t>
            </a:r>
            <a:r>
              <a:rPr lang="de-DE" sz="1400" dirty="0">
                <a:latin typeface="Arial"/>
                <a:cs typeface="Arial"/>
              </a:rPr>
              <a:t> </a:t>
            </a:r>
            <a:r>
              <a:rPr lang="de-DE" sz="1400" dirty="0" err="1">
                <a:latin typeface="Arial"/>
                <a:cs typeface="Arial"/>
              </a:rPr>
              <a:t>the</a:t>
            </a:r>
            <a:r>
              <a:rPr lang="de-DE" sz="1400" dirty="0">
                <a:latin typeface="Arial"/>
                <a:cs typeface="Arial"/>
              </a:rPr>
              <a:t> Barbara </a:t>
            </a:r>
            <a:r>
              <a:rPr lang="de-DE" sz="1400" dirty="0" err="1">
                <a:latin typeface="Arial"/>
                <a:cs typeface="Arial"/>
              </a:rPr>
              <a:t>Kitchenham‘s</a:t>
            </a:r>
            <a:r>
              <a:rPr lang="de-DE" sz="1400" dirty="0">
                <a:latin typeface="Arial"/>
                <a:cs typeface="Arial"/>
              </a:rPr>
              <a:t> methodology¹.</a:t>
            </a:r>
          </a:p>
          <a:p>
            <a:pPr marL="171450" indent="-171450">
              <a:lnSpc>
                <a:spcPct val="114000"/>
              </a:lnSpc>
              <a:buFont typeface="Arial"/>
              <a:buChar char="•"/>
            </a:pPr>
            <a:r>
              <a:rPr lang="de-DE" sz="1400" b="1" dirty="0">
                <a:latin typeface="Arial"/>
                <a:cs typeface="Arial"/>
              </a:rPr>
              <a:t>8 </a:t>
            </a:r>
            <a:r>
              <a:rPr lang="de-DE" sz="1400" b="1" dirty="0" err="1">
                <a:latin typeface="Arial"/>
                <a:cs typeface="Arial"/>
              </a:rPr>
              <a:t>steps</a:t>
            </a:r>
            <a:r>
              <a:rPr lang="de-DE" sz="1400" b="1" dirty="0">
                <a:latin typeface="Arial"/>
                <a:cs typeface="Arial"/>
              </a:rPr>
              <a:t> </a:t>
            </a:r>
            <a:r>
              <a:rPr lang="de-DE" sz="1400" b="1" dirty="0" err="1">
                <a:latin typeface="Arial"/>
                <a:cs typeface="Arial"/>
              </a:rPr>
              <a:t>process</a:t>
            </a:r>
            <a:r>
              <a:rPr lang="de-DE" sz="1400" b="1" dirty="0">
                <a:latin typeface="Arial"/>
                <a:cs typeface="Arial"/>
              </a:rPr>
              <a:t>:</a:t>
            </a:r>
            <a:endParaRPr lang="de-DE" sz="1400" b="1" dirty="0">
              <a:latin typeface="Arial"/>
              <a:ea typeface="Calibri"/>
              <a:cs typeface="Arial"/>
            </a:endParaRPr>
          </a:p>
        </p:txBody>
      </p:sp>
      <p:sp>
        <p:nvSpPr>
          <p:cNvPr id="9" name="TextBox 8">
            <a:extLst>
              <a:ext uri="{FF2B5EF4-FFF2-40B4-BE49-F238E27FC236}">
                <a16:creationId xmlns:a16="http://schemas.microsoft.com/office/drawing/2014/main" id="{BA16507D-CD7E-858A-92FA-E5F8B262760C}"/>
              </a:ext>
            </a:extLst>
          </p:cNvPr>
          <p:cNvSpPr txBox="1"/>
          <p:nvPr/>
        </p:nvSpPr>
        <p:spPr>
          <a:xfrm>
            <a:off x="317500" y="4540990"/>
            <a:ext cx="6370559" cy="804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500" dirty="0">
                <a:latin typeface="Arial"/>
                <a:cs typeface="Arial"/>
              </a:rPr>
              <a:t>1) Kitchenham B., (2004). Procedures for performing systematic reviews. Keele University Technical Report TR/SE-0401</a:t>
            </a:r>
            <a:endParaRPr lang="en-US" sz="1100" dirty="0">
              <a:latin typeface="Arial"/>
              <a:cs typeface="Arial"/>
            </a:endParaRPr>
          </a:p>
        </p:txBody>
      </p:sp>
      <p:sp>
        <p:nvSpPr>
          <p:cNvPr id="6" name="Slide Number Placeholder 3">
            <a:extLst>
              <a:ext uri="{FF2B5EF4-FFF2-40B4-BE49-F238E27FC236}">
                <a16:creationId xmlns:a16="http://schemas.microsoft.com/office/drawing/2014/main" id="{E1654D64-1BAE-0373-F8B9-67682417304D}"/>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3</a:t>
            </a:fld>
            <a:endParaRPr lang="de-DE" sz="1200"/>
          </a:p>
        </p:txBody>
      </p:sp>
      <p:sp>
        <p:nvSpPr>
          <p:cNvPr id="10" name="Slide Number Placeholder 1">
            <a:extLst>
              <a:ext uri="{FF2B5EF4-FFF2-40B4-BE49-F238E27FC236}">
                <a16:creationId xmlns:a16="http://schemas.microsoft.com/office/drawing/2014/main" id="{1428D42B-08C0-2389-BB23-0B96CC979AD2}"/>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1" name="Slide Number Placeholder 1">
            <a:extLst>
              <a:ext uri="{FF2B5EF4-FFF2-40B4-BE49-F238E27FC236}">
                <a16:creationId xmlns:a16="http://schemas.microsoft.com/office/drawing/2014/main" id="{5EED9D6B-6B89-DCDC-35E5-AE3EF9DA1481}"/>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166637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5E11BD-528C-C1E7-33B1-0B3428F967DA}"/>
              </a:ext>
            </a:extLst>
          </p:cNvPr>
          <p:cNvSpPr>
            <a:spLocks noGrp="1"/>
          </p:cNvSpPr>
          <p:nvPr>
            <p:ph idx="10"/>
          </p:nvPr>
        </p:nvSpPr>
        <p:spPr>
          <a:xfrm>
            <a:off x="316247" y="2048678"/>
            <a:ext cx="7834412" cy="331340"/>
          </a:xfrm>
        </p:spPr>
        <p:txBody>
          <a:bodyPr/>
          <a:lstStyle/>
          <a:p>
            <a:r>
              <a:rPr lang="en-US" sz="1800" b="1" dirty="0">
                <a:latin typeface="Arial"/>
                <a:ea typeface="Calibri"/>
                <a:cs typeface="Arial"/>
              </a:rPr>
              <a:t>Step 2. Define the research questions</a:t>
            </a:r>
            <a:endParaRPr lang="en-US" sz="1800" dirty="0">
              <a:latin typeface="Arial"/>
              <a:cs typeface="Arial"/>
            </a:endParaRPr>
          </a:p>
          <a:p>
            <a:endParaRPr lang="en-US" dirty="0">
              <a:latin typeface="Arial"/>
              <a:cs typeface="Arial"/>
            </a:endParaRPr>
          </a:p>
        </p:txBody>
      </p:sp>
      <p:sp>
        <p:nvSpPr>
          <p:cNvPr id="5" name="Rectangle 4">
            <a:extLst>
              <a:ext uri="{FF2B5EF4-FFF2-40B4-BE49-F238E27FC236}">
                <a16:creationId xmlns:a16="http://schemas.microsoft.com/office/drawing/2014/main" id="{D86E350E-A27F-91E0-C951-46A9A86A5FB5}"/>
              </a:ext>
            </a:extLst>
          </p:cNvPr>
          <p:cNvSpPr/>
          <p:nvPr/>
        </p:nvSpPr>
        <p:spPr>
          <a:xfrm>
            <a:off x="316247" y="2544072"/>
            <a:ext cx="8248852" cy="7148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solidFill>
                  <a:srgbClr val="0070C0"/>
                </a:solidFill>
                <a:latin typeface="Arial"/>
                <a:ea typeface="Calibri"/>
                <a:cs typeface="Arial"/>
              </a:rPr>
              <a:t>RQ1</a:t>
            </a:r>
            <a:r>
              <a:rPr lang="en-US" sz="1400" dirty="0">
                <a:solidFill>
                  <a:srgbClr val="0070C0"/>
                </a:solidFill>
                <a:latin typeface="Arial"/>
                <a:ea typeface="Calibri"/>
                <a:cs typeface="Arial"/>
              </a:rPr>
              <a:t>.</a:t>
            </a:r>
            <a:r>
              <a:rPr lang="en-US" sz="1400" i="1" dirty="0">
                <a:solidFill>
                  <a:srgbClr val="0070C0"/>
                </a:solidFill>
                <a:latin typeface="Arial"/>
                <a:ea typeface="Calibri"/>
                <a:cs typeface="Arial"/>
              </a:rPr>
              <a:t> How can personalization enhance self-regulated learning? </a:t>
            </a:r>
            <a:endParaRPr lang="en-US" sz="1400" dirty="0">
              <a:solidFill>
                <a:srgbClr val="0070C0"/>
              </a:solidFill>
              <a:latin typeface="Arial"/>
              <a:cs typeface="Arial"/>
            </a:endParaRPr>
          </a:p>
          <a:p>
            <a:r>
              <a:rPr lang="en-US" sz="1400" b="1" dirty="0">
                <a:solidFill>
                  <a:srgbClr val="0070C0"/>
                </a:solidFill>
                <a:latin typeface="Arial"/>
                <a:ea typeface="Calibri"/>
                <a:cs typeface="Arial"/>
              </a:rPr>
              <a:t>RQ2.</a:t>
            </a:r>
            <a:r>
              <a:rPr lang="en-US" sz="1400" i="1" dirty="0">
                <a:solidFill>
                  <a:srgbClr val="0070C0"/>
                </a:solidFill>
                <a:latin typeface="Arial"/>
                <a:ea typeface="Calibri"/>
                <a:cs typeface="Arial"/>
              </a:rPr>
              <a:t> What are the current applications of AI in education within SRL?</a:t>
            </a:r>
            <a:br>
              <a:rPr lang="en-US" sz="1400" i="1" dirty="0">
                <a:solidFill>
                  <a:srgbClr val="0070C0"/>
                </a:solidFill>
                <a:latin typeface="Arial"/>
                <a:ea typeface="Calibri"/>
                <a:cs typeface="Arial"/>
              </a:rPr>
            </a:br>
            <a:r>
              <a:rPr lang="en-US" sz="1400" b="1" dirty="0">
                <a:solidFill>
                  <a:srgbClr val="0070C0"/>
                </a:solidFill>
                <a:latin typeface="Arial"/>
                <a:ea typeface="Calibri"/>
                <a:cs typeface="Arial"/>
              </a:rPr>
              <a:t>RQ3.</a:t>
            </a:r>
            <a:r>
              <a:rPr lang="en-US" sz="1400" i="1" dirty="0">
                <a:solidFill>
                  <a:srgbClr val="0070C0"/>
                </a:solidFill>
                <a:latin typeface="Arial"/>
                <a:ea typeface="Calibri"/>
                <a:cs typeface="Arial"/>
              </a:rPr>
              <a:t> In what ways can AI support the development of learners’ self-regulation through personalization? </a:t>
            </a:r>
            <a:endParaRPr lang="en-US" sz="1400" dirty="0">
              <a:solidFill>
                <a:srgbClr val="0070C0"/>
              </a:solidFill>
              <a:latin typeface="Arial"/>
              <a:cs typeface="Arial"/>
            </a:endParaRPr>
          </a:p>
          <a:p>
            <a:pPr algn="ctr">
              <a:lnSpc>
                <a:spcPct val="113999"/>
              </a:lnSpc>
            </a:pPr>
            <a:endParaRPr lang="en-US" dirty="0">
              <a:latin typeface="Arial"/>
              <a:cs typeface="Arial"/>
            </a:endParaRPr>
          </a:p>
        </p:txBody>
      </p:sp>
      <p:sp>
        <p:nvSpPr>
          <p:cNvPr id="6" name="TextBox 5">
            <a:extLst>
              <a:ext uri="{FF2B5EF4-FFF2-40B4-BE49-F238E27FC236}">
                <a16:creationId xmlns:a16="http://schemas.microsoft.com/office/drawing/2014/main" id="{EEF5F6EC-E7CB-27D7-D28F-E5CD588E6776}"/>
              </a:ext>
            </a:extLst>
          </p:cNvPr>
          <p:cNvSpPr txBox="1"/>
          <p:nvPr/>
        </p:nvSpPr>
        <p:spPr>
          <a:xfrm>
            <a:off x="316247" y="3414497"/>
            <a:ext cx="7992294" cy="14853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b="1" dirty="0">
                <a:solidFill>
                  <a:srgbClr val="000000"/>
                </a:solidFill>
                <a:latin typeface="Arial"/>
                <a:ea typeface="Calibri"/>
                <a:cs typeface="Arial"/>
              </a:rPr>
              <a:t>Step 3. Conduct pilot searches</a:t>
            </a:r>
          </a:p>
          <a:p>
            <a:pPr>
              <a:lnSpc>
                <a:spcPct val="114000"/>
              </a:lnSpc>
            </a:pPr>
            <a:r>
              <a:rPr lang="en-US" sz="1600" dirty="0">
                <a:latin typeface="Arial"/>
                <a:ea typeface="Calibri"/>
                <a:cs typeface="Arial"/>
              </a:rPr>
              <a:t>Pilot searches on Google Scholar to get an overview of relevant studies.</a:t>
            </a:r>
          </a:p>
          <a:p>
            <a:pPr>
              <a:lnSpc>
                <a:spcPct val="114000"/>
              </a:lnSpc>
            </a:pPr>
            <a:endParaRPr lang="ru-RU" dirty="0">
              <a:latin typeface="Arial"/>
              <a:cs typeface="Arial"/>
            </a:endParaRPr>
          </a:p>
          <a:p>
            <a:pPr>
              <a:lnSpc>
                <a:spcPct val="114000"/>
              </a:lnSpc>
            </a:pPr>
            <a:r>
              <a:rPr lang="en-US" b="1" dirty="0">
                <a:latin typeface="Arial"/>
                <a:ea typeface="Calibri"/>
                <a:cs typeface="Arial"/>
              </a:rPr>
              <a:t>Step 4. Identify the data sources</a:t>
            </a:r>
          </a:p>
          <a:p>
            <a:pPr>
              <a:lnSpc>
                <a:spcPct val="114000"/>
              </a:lnSpc>
            </a:pPr>
            <a:r>
              <a:rPr lang="en-US" sz="1600" dirty="0">
                <a:latin typeface="Arial"/>
                <a:ea typeface="Calibri"/>
                <a:cs typeface="Arial"/>
              </a:rPr>
              <a:t>Two major databases: </a:t>
            </a:r>
            <a:r>
              <a:rPr lang="en-US" sz="1600" b="1" dirty="0">
                <a:latin typeface="Arial"/>
                <a:ea typeface="Calibri"/>
                <a:cs typeface="Arial"/>
              </a:rPr>
              <a:t>Web of Science </a:t>
            </a:r>
            <a:r>
              <a:rPr lang="en-US" sz="1600" dirty="0">
                <a:latin typeface="Arial"/>
                <a:ea typeface="Calibri"/>
                <a:cs typeface="Arial"/>
              </a:rPr>
              <a:t>and</a:t>
            </a:r>
            <a:r>
              <a:rPr lang="en-US" sz="1600" b="1" dirty="0">
                <a:latin typeface="Arial"/>
                <a:ea typeface="Calibri"/>
                <a:cs typeface="Arial"/>
              </a:rPr>
              <a:t> IEEE Xplore</a:t>
            </a:r>
          </a:p>
        </p:txBody>
      </p:sp>
      <p:sp>
        <p:nvSpPr>
          <p:cNvPr id="4" name="TextBox 3">
            <a:extLst>
              <a:ext uri="{FF2B5EF4-FFF2-40B4-BE49-F238E27FC236}">
                <a16:creationId xmlns:a16="http://schemas.microsoft.com/office/drawing/2014/main" id="{851A0F97-D236-8870-F51E-7607E1F18BF4}"/>
              </a:ext>
            </a:extLst>
          </p:cNvPr>
          <p:cNvSpPr txBox="1"/>
          <p:nvPr/>
        </p:nvSpPr>
        <p:spPr>
          <a:xfrm>
            <a:off x="316248" y="871929"/>
            <a:ext cx="7387264" cy="289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b="1" dirty="0">
                <a:latin typeface="Arial"/>
                <a:cs typeface="Arial"/>
              </a:rPr>
              <a:t>Step 1. Define the research problem</a:t>
            </a:r>
            <a:endParaRPr lang="en-US" dirty="0">
              <a:latin typeface="Arial"/>
              <a:ea typeface="Calibri"/>
              <a:cs typeface="Arial"/>
            </a:endParaRPr>
          </a:p>
        </p:txBody>
      </p:sp>
      <p:sp>
        <p:nvSpPr>
          <p:cNvPr id="7" name="TextBox 6">
            <a:extLst>
              <a:ext uri="{FF2B5EF4-FFF2-40B4-BE49-F238E27FC236}">
                <a16:creationId xmlns:a16="http://schemas.microsoft.com/office/drawing/2014/main" id="{67CF1D52-4572-2726-8A40-E36C47AF0252}"/>
              </a:ext>
            </a:extLst>
          </p:cNvPr>
          <p:cNvSpPr txBox="1"/>
          <p:nvPr/>
        </p:nvSpPr>
        <p:spPr>
          <a:xfrm>
            <a:off x="316247" y="1346656"/>
            <a:ext cx="7834412"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600" dirty="0">
                <a:solidFill>
                  <a:srgbClr val="000000"/>
                </a:solidFill>
                <a:latin typeface="Arial"/>
                <a:ea typeface="Calibri"/>
                <a:cs typeface="Arial"/>
              </a:rPr>
              <a:t>Focus: Determining how AI can foster self-regulated personalized learning (SRPL) to effectively support student autonomy and improve learning outcomes.</a:t>
            </a:r>
          </a:p>
        </p:txBody>
      </p:sp>
      <p:sp>
        <p:nvSpPr>
          <p:cNvPr id="11" name="Title 2">
            <a:extLst>
              <a:ext uri="{FF2B5EF4-FFF2-40B4-BE49-F238E27FC236}">
                <a16:creationId xmlns:a16="http://schemas.microsoft.com/office/drawing/2014/main" id="{F6D84740-2FBD-C2F0-8110-9FFF04CBCAB7}"/>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Methodology</a:t>
            </a:r>
            <a:endParaRPr lang="en-US" dirty="0"/>
          </a:p>
        </p:txBody>
      </p:sp>
      <p:sp>
        <p:nvSpPr>
          <p:cNvPr id="12" name="Slide Number Placeholder 3">
            <a:extLst>
              <a:ext uri="{FF2B5EF4-FFF2-40B4-BE49-F238E27FC236}">
                <a16:creationId xmlns:a16="http://schemas.microsoft.com/office/drawing/2014/main" id="{262ED203-ADA2-7FD4-4B92-2D95DFFA5400}"/>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4</a:t>
            </a:fld>
            <a:endParaRPr lang="de-DE" sz="1200"/>
          </a:p>
        </p:txBody>
      </p:sp>
      <p:sp>
        <p:nvSpPr>
          <p:cNvPr id="13" name="Slide Number Placeholder 1">
            <a:extLst>
              <a:ext uri="{FF2B5EF4-FFF2-40B4-BE49-F238E27FC236}">
                <a16:creationId xmlns:a16="http://schemas.microsoft.com/office/drawing/2014/main" id="{A6EC475E-4EE3-131A-720F-834BDB2A837A}"/>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4" name="Slide Number Placeholder 1">
            <a:extLst>
              <a:ext uri="{FF2B5EF4-FFF2-40B4-BE49-F238E27FC236}">
                <a16:creationId xmlns:a16="http://schemas.microsoft.com/office/drawing/2014/main" id="{15EE1171-7B95-6AD7-CD25-90F68AE3CADE}"/>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8268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AA7F-A439-EF7B-9BDC-7A3A84E543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69F36-488C-3F96-15B8-E4DD634798E0}"/>
              </a:ext>
            </a:extLst>
          </p:cNvPr>
          <p:cNvSpPr>
            <a:spLocks noGrp="1"/>
          </p:cNvSpPr>
          <p:nvPr>
            <p:ph idx="10"/>
          </p:nvPr>
        </p:nvSpPr>
        <p:spPr>
          <a:xfrm>
            <a:off x="317500" y="862701"/>
            <a:ext cx="6381749" cy="955594"/>
          </a:xfrm>
        </p:spPr>
        <p:txBody>
          <a:bodyPr/>
          <a:lstStyle/>
          <a:p>
            <a:r>
              <a:rPr lang="en-US" sz="1800" b="1" dirty="0">
                <a:latin typeface="Arial"/>
                <a:ea typeface="Calibri"/>
                <a:cs typeface="Calibri"/>
              </a:rPr>
              <a:t>Step 5. Define the search string </a:t>
            </a:r>
            <a:r>
              <a:rPr lang="en-US" sz="1800" dirty="0">
                <a:latin typeface="Arial"/>
                <a:ea typeface="Calibri"/>
                <a:cs typeface="Calibri"/>
              </a:rPr>
              <a:t>using keywords:</a:t>
            </a:r>
          </a:p>
          <a:p>
            <a:endParaRPr lang="en-US" sz="1500" dirty="0">
              <a:latin typeface="Calibri"/>
              <a:ea typeface="Calibri"/>
              <a:cs typeface="Calibri"/>
            </a:endParaRPr>
          </a:p>
          <a:p>
            <a:endParaRPr lang="en-US" dirty="0">
              <a:cs typeface="Arial"/>
            </a:endParaRPr>
          </a:p>
        </p:txBody>
      </p:sp>
      <p:sp>
        <p:nvSpPr>
          <p:cNvPr id="4" name="Rectangle 3">
            <a:extLst>
              <a:ext uri="{FF2B5EF4-FFF2-40B4-BE49-F238E27FC236}">
                <a16:creationId xmlns:a16="http://schemas.microsoft.com/office/drawing/2014/main" id="{D030D2FD-B0D8-8317-8E33-E81D24BAE7AF}"/>
              </a:ext>
            </a:extLst>
          </p:cNvPr>
          <p:cNvSpPr/>
          <p:nvPr/>
        </p:nvSpPr>
        <p:spPr>
          <a:xfrm>
            <a:off x="1130967" y="1332392"/>
            <a:ext cx="6835496" cy="6619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14000"/>
              </a:lnSpc>
            </a:pPr>
            <a:r>
              <a:rPr lang="en-US" i="1" dirty="0">
                <a:solidFill>
                  <a:srgbClr val="000000"/>
                </a:solidFill>
                <a:latin typeface="Arial"/>
                <a:ea typeface="Calibri"/>
                <a:cs typeface="Calibri"/>
              </a:rPr>
              <a:t>“self-regulated personalized learning</a:t>
            </a:r>
            <a:r>
              <a:rPr lang="en-US" dirty="0">
                <a:solidFill>
                  <a:srgbClr val="000000"/>
                </a:solidFill>
                <a:latin typeface="Arial"/>
                <a:ea typeface="Calibri"/>
                <a:cs typeface="Calibri"/>
              </a:rPr>
              <a:t>” AND “</a:t>
            </a:r>
            <a:r>
              <a:rPr lang="en-US" i="1" dirty="0">
                <a:solidFill>
                  <a:srgbClr val="000000"/>
                </a:solidFill>
                <a:latin typeface="Arial"/>
                <a:ea typeface="Calibri"/>
                <a:cs typeface="Calibri"/>
              </a:rPr>
              <a:t>artificial </a:t>
            </a:r>
            <a:r>
              <a:rPr lang="en-US" i="1" dirty="0" err="1">
                <a:solidFill>
                  <a:srgbClr val="000000"/>
                </a:solidFill>
                <a:latin typeface="Arial"/>
                <a:ea typeface="Calibri"/>
                <a:cs typeface="Calibri"/>
              </a:rPr>
              <a:t>intelligence</a:t>
            </a:r>
            <a:r>
              <a:rPr lang="en-US" dirty="0" err="1">
                <a:solidFill>
                  <a:srgbClr val="000000"/>
                </a:solidFill>
                <a:latin typeface="Arial"/>
                <a:ea typeface="Calibri"/>
                <a:cs typeface="Calibri"/>
              </a:rPr>
              <a:t>”</a:t>
            </a:r>
            <a:r>
              <a:rPr lang="en-US" i="1" dirty="0" err="1">
                <a:latin typeface="Calibri"/>
                <a:ea typeface="Calibri"/>
                <a:cs typeface="Calibri"/>
              </a:rPr>
              <a:t>l</a:t>
            </a:r>
            <a:endParaRPr lang="en-US" dirty="0">
              <a:latin typeface="Calibri"/>
              <a:ea typeface="Calibri"/>
              <a:cs typeface="Calibri"/>
            </a:endParaRPr>
          </a:p>
        </p:txBody>
      </p:sp>
      <p:sp>
        <p:nvSpPr>
          <p:cNvPr id="5" name="TextBox 4">
            <a:extLst>
              <a:ext uri="{FF2B5EF4-FFF2-40B4-BE49-F238E27FC236}">
                <a16:creationId xmlns:a16="http://schemas.microsoft.com/office/drawing/2014/main" id="{B831F54A-3068-750D-8D7C-9072FD0F1648}"/>
              </a:ext>
            </a:extLst>
          </p:cNvPr>
          <p:cNvSpPr txBox="1"/>
          <p:nvPr/>
        </p:nvSpPr>
        <p:spPr>
          <a:xfrm>
            <a:off x="317500" y="2266418"/>
            <a:ext cx="6642465" cy="289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de-DE" b="1" dirty="0" err="1">
                <a:latin typeface="Arial"/>
                <a:cs typeface="Arial"/>
              </a:rPr>
              <a:t>Step</a:t>
            </a:r>
            <a:r>
              <a:rPr lang="de-DE" b="1" dirty="0">
                <a:latin typeface="Arial"/>
                <a:cs typeface="Arial"/>
              </a:rPr>
              <a:t> 6. </a:t>
            </a:r>
            <a:r>
              <a:rPr lang="de-DE" b="1" dirty="0" err="1">
                <a:latin typeface="Arial"/>
                <a:cs typeface="Arial"/>
              </a:rPr>
              <a:t>Define</a:t>
            </a:r>
            <a:r>
              <a:rPr lang="de-DE" b="1" dirty="0">
                <a:latin typeface="Arial"/>
                <a:cs typeface="Arial"/>
              </a:rPr>
              <a:t> </a:t>
            </a:r>
            <a:r>
              <a:rPr lang="de-DE" b="1" dirty="0" err="1">
                <a:latin typeface="Arial"/>
                <a:cs typeface="Arial"/>
              </a:rPr>
              <a:t>the</a:t>
            </a:r>
            <a:r>
              <a:rPr lang="de-DE" b="1" dirty="0">
                <a:latin typeface="Arial"/>
                <a:cs typeface="Arial"/>
              </a:rPr>
              <a:t> </a:t>
            </a:r>
            <a:r>
              <a:rPr lang="de-DE" b="1" dirty="0" err="1">
                <a:latin typeface="Arial"/>
                <a:cs typeface="Arial"/>
              </a:rPr>
              <a:t>inclusion</a:t>
            </a:r>
            <a:r>
              <a:rPr lang="de-DE" b="1" dirty="0">
                <a:latin typeface="Arial"/>
                <a:cs typeface="Arial"/>
              </a:rPr>
              <a:t> and </a:t>
            </a:r>
            <a:r>
              <a:rPr lang="de-DE" b="1" dirty="0" err="1">
                <a:latin typeface="Arial"/>
                <a:cs typeface="Arial"/>
              </a:rPr>
              <a:t>exclusion</a:t>
            </a:r>
            <a:r>
              <a:rPr lang="de-DE" b="1" dirty="0">
                <a:latin typeface="Arial"/>
                <a:cs typeface="Arial"/>
              </a:rPr>
              <a:t> </a:t>
            </a:r>
            <a:r>
              <a:rPr lang="de-DE" b="1" dirty="0" err="1">
                <a:latin typeface="Arial"/>
                <a:cs typeface="Arial"/>
              </a:rPr>
              <a:t>criteria</a:t>
            </a:r>
            <a:endParaRPr lang="de-DE" b="1" dirty="0">
              <a:latin typeface="Arial"/>
              <a:ea typeface="Calibri"/>
              <a:cs typeface="Arial"/>
            </a:endParaRPr>
          </a:p>
        </p:txBody>
      </p:sp>
      <p:graphicFrame>
        <p:nvGraphicFramePr>
          <p:cNvPr id="8" name="Table 7">
            <a:extLst>
              <a:ext uri="{FF2B5EF4-FFF2-40B4-BE49-F238E27FC236}">
                <a16:creationId xmlns:a16="http://schemas.microsoft.com/office/drawing/2014/main" id="{70AF1A30-D0D7-0076-1D29-10B044AA2A13}"/>
              </a:ext>
            </a:extLst>
          </p:cNvPr>
          <p:cNvGraphicFramePr>
            <a:graphicFrameLocks noGrp="1"/>
          </p:cNvGraphicFramePr>
          <p:nvPr>
            <p:extLst>
              <p:ext uri="{D42A27DB-BD31-4B8C-83A1-F6EECF244321}">
                <p14:modId xmlns:p14="http://schemas.microsoft.com/office/powerpoint/2010/main" val="3791310825"/>
              </p:ext>
            </p:extLst>
          </p:nvPr>
        </p:nvGraphicFramePr>
        <p:xfrm>
          <a:off x="2535979" y="2707449"/>
          <a:ext cx="4072041" cy="2038483"/>
        </p:xfrm>
        <a:graphic>
          <a:graphicData uri="http://schemas.openxmlformats.org/drawingml/2006/table">
            <a:tbl>
              <a:tblPr firstRow="1" bandRow="1">
                <a:tableStyleId>{21E4AEA4-8DFA-4A89-87EB-49C32662AFE0}</a:tableStyleId>
              </a:tblPr>
              <a:tblGrid>
                <a:gridCol w="4072041">
                  <a:extLst>
                    <a:ext uri="{9D8B030D-6E8A-4147-A177-3AD203B41FA5}">
                      <a16:colId xmlns:a16="http://schemas.microsoft.com/office/drawing/2014/main" val="947451673"/>
                    </a:ext>
                  </a:extLst>
                </a:gridCol>
              </a:tblGrid>
              <a:tr h="287834">
                <a:tc>
                  <a:txBody>
                    <a:bodyPr/>
                    <a:lstStyle/>
                    <a:p>
                      <a:pPr marL="0" algn="ctr" rtl="0" eaLnBrk="1" latinLnBrk="0" hangingPunct="1">
                        <a:buNone/>
                      </a:pPr>
                      <a:r>
                        <a:rPr lang="de-DE" sz="1600" kern="1200" dirty="0">
                          <a:solidFill>
                            <a:srgbClr val="005293"/>
                          </a:solidFill>
                          <a:effectLst/>
                        </a:rPr>
                        <a:t>   </a:t>
                      </a:r>
                      <a:r>
                        <a:rPr lang="de-DE" sz="1600" kern="1200" dirty="0" err="1">
                          <a:solidFill>
                            <a:srgbClr val="005293"/>
                          </a:solidFill>
                          <a:effectLst/>
                        </a:rPr>
                        <a:t>Inclusion</a:t>
                      </a:r>
                      <a:r>
                        <a:rPr lang="de-DE" sz="1600" kern="1200" baseline="0" dirty="0">
                          <a:solidFill>
                            <a:srgbClr val="005293"/>
                          </a:solidFill>
                          <a:effectLst/>
                        </a:rPr>
                        <a:t> </a:t>
                      </a:r>
                      <a:r>
                        <a:rPr lang="de-DE" sz="1600" kern="1200" baseline="0" dirty="0" err="1">
                          <a:solidFill>
                            <a:srgbClr val="005293"/>
                          </a:solidFill>
                          <a:effectLst/>
                        </a:rPr>
                        <a:t>criteria</a:t>
                      </a:r>
                      <a:endParaRPr lang="de-DE" sz="1600" dirty="0">
                        <a:solidFill>
                          <a:srgbClr val="005293"/>
                        </a:solidFill>
                        <a:effectLst/>
                      </a:endParaRPr>
                    </a:p>
                  </a:txBody>
                  <a:tcPr marL="0" marR="0" marT="0" marB="0" anchor="ctr"/>
                </a:tc>
                <a:extLst>
                  <a:ext uri="{0D108BD9-81ED-4DB2-BD59-A6C34878D82A}">
                    <a16:rowId xmlns:a16="http://schemas.microsoft.com/office/drawing/2014/main" val="3966436190"/>
                  </a:ext>
                </a:extLst>
              </a:tr>
              <a:tr h="328957">
                <a:tc>
                  <a:txBody>
                    <a:bodyPr/>
                    <a:lstStyle/>
                    <a:p>
                      <a:pPr marL="0" indent="146050" algn="l" rtl="0" eaLnBrk="1" fontAlgn="base" latinLnBrk="0" hangingPunct="1">
                        <a:lnSpc>
                          <a:spcPct val="107000"/>
                        </a:lnSpc>
                        <a:buNone/>
                      </a:pPr>
                      <a:r>
                        <a:rPr lang="en-US" sz="1600" kern="1200" dirty="0">
                          <a:solidFill>
                            <a:srgbClr val="000000"/>
                          </a:solidFill>
                          <a:effectLst/>
                        </a:rPr>
                        <a:t>Studies published from 2018 to 2024 </a:t>
                      </a:r>
                      <a:endParaRPr lang="en-US" sz="1600" dirty="0">
                        <a:effectLst/>
                      </a:endParaRPr>
                    </a:p>
                  </a:txBody>
                  <a:tcPr marL="0" marR="0" marT="0" marB="0" anchor="ctr"/>
                </a:tc>
                <a:extLst>
                  <a:ext uri="{0D108BD9-81ED-4DB2-BD59-A6C34878D82A}">
                    <a16:rowId xmlns:a16="http://schemas.microsoft.com/office/drawing/2014/main" val="991550371"/>
                  </a:ext>
                </a:extLst>
              </a:tr>
              <a:tr h="328957">
                <a:tc>
                  <a:txBody>
                    <a:bodyPr/>
                    <a:lstStyle/>
                    <a:p>
                      <a:pPr marL="0" indent="146050" algn="l" rtl="0" eaLnBrk="1" fontAlgn="base" latinLnBrk="0" hangingPunct="1">
                        <a:lnSpc>
                          <a:spcPct val="107000"/>
                        </a:lnSpc>
                        <a:buNone/>
                      </a:pPr>
                      <a:r>
                        <a:rPr lang="en-US" sz="1600" kern="1200" dirty="0">
                          <a:solidFill>
                            <a:srgbClr val="000000"/>
                          </a:solidFill>
                          <a:effectLst/>
                        </a:rPr>
                        <a:t>Studies written in English </a:t>
                      </a:r>
                      <a:endParaRPr lang="en-US" sz="1600" dirty="0">
                        <a:effectLst/>
                      </a:endParaRPr>
                    </a:p>
                  </a:txBody>
                  <a:tcPr marL="0" marR="0" marT="0" marB="0" anchor="ctr"/>
                </a:tc>
                <a:extLst>
                  <a:ext uri="{0D108BD9-81ED-4DB2-BD59-A6C34878D82A}">
                    <a16:rowId xmlns:a16="http://schemas.microsoft.com/office/drawing/2014/main" val="2164797170"/>
                  </a:ext>
                </a:extLst>
              </a:tr>
              <a:tr h="328957">
                <a:tc>
                  <a:txBody>
                    <a:bodyPr/>
                    <a:lstStyle/>
                    <a:p>
                      <a:pPr marL="0" indent="146050" algn="l" rtl="0" eaLnBrk="1" fontAlgn="base" latinLnBrk="0" hangingPunct="1">
                        <a:lnSpc>
                          <a:spcPct val="107000"/>
                        </a:lnSpc>
                        <a:buNone/>
                      </a:pPr>
                      <a:r>
                        <a:rPr lang="en-US" sz="1600" kern="1200" dirty="0">
                          <a:solidFill>
                            <a:srgbClr val="000000"/>
                          </a:solidFill>
                          <a:effectLst/>
                        </a:rPr>
                        <a:t>Peer-reviewed studies </a:t>
                      </a:r>
                      <a:endParaRPr lang="en-US" sz="1600" dirty="0">
                        <a:effectLst/>
                      </a:endParaRPr>
                    </a:p>
                  </a:txBody>
                  <a:tcPr marL="0" marR="0" marT="0" marB="0" anchor="ctr"/>
                </a:tc>
                <a:extLst>
                  <a:ext uri="{0D108BD9-81ED-4DB2-BD59-A6C34878D82A}">
                    <a16:rowId xmlns:a16="http://schemas.microsoft.com/office/drawing/2014/main" val="3126632499"/>
                  </a:ext>
                </a:extLst>
              </a:tr>
              <a:tr h="742831">
                <a:tc>
                  <a:txBody>
                    <a:bodyPr/>
                    <a:lstStyle/>
                    <a:p>
                      <a:pPr marL="0" indent="146050" algn="l" rtl="0" eaLnBrk="1" fontAlgn="base" latinLnBrk="0" hangingPunct="1">
                        <a:lnSpc>
                          <a:spcPct val="107000"/>
                        </a:lnSpc>
                        <a:buNone/>
                      </a:pPr>
                      <a:r>
                        <a:rPr lang="en-US" sz="1600" dirty="0">
                          <a:effectLst/>
                        </a:rPr>
                        <a:t>Studies covering AI applications in SRPL        </a:t>
                      </a:r>
                      <a:r>
                        <a:rPr lang="en-US" sz="1600" dirty="0">
                          <a:solidFill>
                            <a:srgbClr val="EAF0F5"/>
                          </a:solidFill>
                          <a:effectLst/>
                        </a:rPr>
                        <a:t>\\\</a:t>
                      </a:r>
                      <a:r>
                        <a:rPr lang="en-US" sz="1600" dirty="0">
                          <a:effectLst/>
                        </a:rPr>
                        <a:t>within higher education or educational  </a:t>
                      </a:r>
                      <a:r>
                        <a:rPr lang="en-US" sz="1600" dirty="0">
                          <a:solidFill>
                            <a:srgbClr val="EAF0F5"/>
                          </a:solidFill>
                          <a:effectLst/>
                        </a:rPr>
                        <a:t>///</a:t>
                      </a:r>
                      <a:r>
                        <a:rPr lang="en-US" sz="1600" dirty="0">
                          <a:effectLst/>
                        </a:rPr>
                        <a:t>settings</a:t>
                      </a:r>
                    </a:p>
                  </a:txBody>
                  <a:tcPr marL="0" marR="0" marT="0" marB="0"/>
                </a:tc>
                <a:extLst>
                  <a:ext uri="{0D108BD9-81ED-4DB2-BD59-A6C34878D82A}">
                    <a16:rowId xmlns:a16="http://schemas.microsoft.com/office/drawing/2014/main" val="150247687"/>
                  </a:ext>
                </a:extLst>
              </a:tr>
            </a:tbl>
          </a:graphicData>
        </a:graphic>
      </p:graphicFrame>
      <p:sp>
        <p:nvSpPr>
          <p:cNvPr id="9" name="Title 2">
            <a:extLst>
              <a:ext uri="{FF2B5EF4-FFF2-40B4-BE49-F238E27FC236}">
                <a16:creationId xmlns:a16="http://schemas.microsoft.com/office/drawing/2014/main" id="{6CD7FFD3-56B9-37A0-EDC9-84F6E034988C}"/>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Methodology</a:t>
            </a:r>
            <a:endParaRPr lang="en-US" dirty="0"/>
          </a:p>
        </p:txBody>
      </p:sp>
      <p:sp>
        <p:nvSpPr>
          <p:cNvPr id="10" name="Slide Number Placeholder 3">
            <a:extLst>
              <a:ext uri="{FF2B5EF4-FFF2-40B4-BE49-F238E27FC236}">
                <a16:creationId xmlns:a16="http://schemas.microsoft.com/office/drawing/2014/main" id="{87CFFF16-E1D1-4140-C2E3-082FD0200F6F}"/>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5</a:t>
            </a:fld>
            <a:endParaRPr lang="de-DE" sz="1200"/>
          </a:p>
        </p:txBody>
      </p:sp>
      <p:sp>
        <p:nvSpPr>
          <p:cNvPr id="11" name="Slide Number Placeholder 1">
            <a:extLst>
              <a:ext uri="{FF2B5EF4-FFF2-40B4-BE49-F238E27FC236}">
                <a16:creationId xmlns:a16="http://schemas.microsoft.com/office/drawing/2014/main" id="{7D617202-A843-623A-F97B-BBEF25197D5D}"/>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2" name="Slide Number Placeholder 1">
            <a:extLst>
              <a:ext uri="{FF2B5EF4-FFF2-40B4-BE49-F238E27FC236}">
                <a16:creationId xmlns:a16="http://schemas.microsoft.com/office/drawing/2014/main" id="{37581B28-C7CC-54EB-7595-7F317B5CC6C4}"/>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363728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58F1-724D-BD15-A1B4-F206D413018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7FFB11-806C-A0FD-9F14-2D14057B80FE}"/>
              </a:ext>
            </a:extLst>
          </p:cNvPr>
          <p:cNvSpPr>
            <a:spLocks noGrp="1"/>
          </p:cNvSpPr>
          <p:nvPr>
            <p:ph idx="10"/>
          </p:nvPr>
        </p:nvSpPr>
        <p:spPr>
          <a:xfrm>
            <a:off x="317500" y="823737"/>
            <a:ext cx="6381749" cy="325151"/>
          </a:xfrm>
        </p:spPr>
        <p:txBody>
          <a:bodyPr/>
          <a:lstStyle/>
          <a:p>
            <a:r>
              <a:rPr lang="en-US" sz="1800" b="1" dirty="0">
                <a:latin typeface="Arial"/>
                <a:ea typeface="Calibri"/>
                <a:cs typeface="Calibri"/>
              </a:rPr>
              <a:t>Step 7. Perform the main search</a:t>
            </a:r>
            <a:endParaRPr lang="en-US" sz="1800" dirty="0">
              <a:latin typeface="Arial"/>
            </a:endParaRPr>
          </a:p>
          <a:p>
            <a:endParaRPr lang="en-US" sz="2000" dirty="0">
              <a:cs typeface="Arial"/>
            </a:endParaRPr>
          </a:p>
        </p:txBody>
      </p:sp>
      <p:pic>
        <p:nvPicPr>
          <p:cNvPr id="4" name="Picture 3">
            <a:extLst>
              <a:ext uri="{FF2B5EF4-FFF2-40B4-BE49-F238E27FC236}">
                <a16:creationId xmlns:a16="http://schemas.microsoft.com/office/drawing/2014/main" id="{626E638F-5F86-E44D-2AC7-CDDB47A153C3}"/>
              </a:ext>
            </a:extLst>
          </p:cNvPr>
          <p:cNvPicPr>
            <a:picLocks noChangeAspect="1"/>
          </p:cNvPicPr>
          <p:nvPr/>
        </p:nvPicPr>
        <p:blipFill>
          <a:blip r:embed="rId3"/>
          <a:srcRect l="-178" t="-2490" r="310" b="4979"/>
          <a:stretch/>
        </p:blipFill>
        <p:spPr>
          <a:xfrm>
            <a:off x="317499" y="1285986"/>
            <a:ext cx="4384623" cy="2305830"/>
          </a:xfrm>
          <a:prstGeom prst="rect">
            <a:avLst/>
          </a:prstGeom>
        </p:spPr>
      </p:pic>
      <p:sp>
        <p:nvSpPr>
          <p:cNvPr id="5" name="TextBox 4">
            <a:extLst>
              <a:ext uri="{FF2B5EF4-FFF2-40B4-BE49-F238E27FC236}">
                <a16:creationId xmlns:a16="http://schemas.microsoft.com/office/drawing/2014/main" id="{C8FD16BA-6CE0-F443-C7B8-9A933A3762D3}"/>
              </a:ext>
            </a:extLst>
          </p:cNvPr>
          <p:cNvSpPr txBox="1"/>
          <p:nvPr/>
        </p:nvSpPr>
        <p:spPr>
          <a:xfrm>
            <a:off x="4927201" y="1800609"/>
            <a:ext cx="3249771" cy="10994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12408" indent="-212408">
              <a:lnSpc>
                <a:spcPct val="114000"/>
              </a:lnSpc>
              <a:buFont typeface="Arial"/>
              <a:buChar char="•"/>
            </a:pPr>
            <a:r>
              <a:rPr lang="de-DE" sz="1600" dirty="0" err="1">
                <a:latin typeface="Arial"/>
                <a:cs typeface="Arial"/>
              </a:rPr>
              <a:t>We</a:t>
            </a:r>
            <a:r>
              <a:rPr lang="de-DE" sz="1600" dirty="0">
                <a:latin typeface="Arial"/>
                <a:cs typeface="Arial"/>
              </a:rPr>
              <a:t> </a:t>
            </a:r>
            <a:r>
              <a:rPr lang="de-DE" sz="1600" dirty="0" err="1">
                <a:latin typeface="Arial"/>
                <a:cs typeface="Arial"/>
              </a:rPr>
              <a:t>included</a:t>
            </a:r>
            <a:r>
              <a:rPr lang="de-DE" sz="1600" dirty="0">
                <a:latin typeface="Arial"/>
                <a:cs typeface="Arial"/>
              </a:rPr>
              <a:t> </a:t>
            </a:r>
            <a:r>
              <a:rPr lang="en-US" sz="1600" dirty="0">
                <a:latin typeface="Arial"/>
                <a:cs typeface="Arial"/>
              </a:rPr>
              <a:t>additional sources outside the main scope to provide deeper background and further support our findings.</a:t>
            </a:r>
            <a:endParaRPr lang="en-US" sz="1600" dirty="0">
              <a:latin typeface="Arial"/>
              <a:ea typeface="Calibri"/>
              <a:cs typeface="Arial"/>
            </a:endParaRPr>
          </a:p>
        </p:txBody>
      </p:sp>
      <p:sp>
        <p:nvSpPr>
          <p:cNvPr id="6" name="TextBox 5">
            <a:extLst>
              <a:ext uri="{FF2B5EF4-FFF2-40B4-BE49-F238E27FC236}">
                <a16:creationId xmlns:a16="http://schemas.microsoft.com/office/drawing/2014/main" id="{F1857D52-93F2-497E-7299-5EC7EA01C442}"/>
              </a:ext>
            </a:extLst>
          </p:cNvPr>
          <p:cNvSpPr txBox="1"/>
          <p:nvPr/>
        </p:nvSpPr>
        <p:spPr>
          <a:xfrm>
            <a:off x="317500" y="3728914"/>
            <a:ext cx="8148924" cy="8537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de-DE" b="1" dirty="0" err="1">
                <a:latin typeface="Arial"/>
                <a:cs typeface="Arial"/>
              </a:rPr>
              <a:t>Step</a:t>
            </a:r>
            <a:r>
              <a:rPr lang="de-DE" b="1" dirty="0">
                <a:latin typeface="Arial"/>
                <a:cs typeface="Arial"/>
              </a:rPr>
              <a:t> 8. Extract and </a:t>
            </a:r>
            <a:r>
              <a:rPr lang="de-DE" b="1" dirty="0" err="1">
                <a:latin typeface="Arial"/>
                <a:cs typeface="Arial"/>
              </a:rPr>
              <a:t>synthesize</a:t>
            </a:r>
            <a:r>
              <a:rPr lang="de-DE" b="1" dirty="0">
                <a:latin typeface="Arial"/>
                <a:cs typeface="Arial"/>
              </a:rPr>
              <a:t> </a:t>
            </a:r>
            <a:r>
              <a:rPr lang="de-DE" b="1" dirty="0" err="1">
                <a:latin typeface="Arial"/>
                <a:cs typeface="Arial"/>
              </a:rPr>
              <a:t>data</a:t>
            </a:r>
            <a:endParaRPr lang="de-DE" b="1" dirty="0">
              <a:latin typeface="Arial"/>
              <a:cs typeface="Arial"/>
            </a:endParaRPr>
          </a:p>
          <a:p>
            <a:pPr>
              <a:lnSpc>
                <a:spcPct val="114000"/>
              </a:lnSpc>
            </a:pPr>
            <a:r>
              <a:rPr lang="de-DE" sz="1600" dirty="0" err="1">
                <a:latin typeface="Arial"/>
                <a:cs typeface="Arial"/>
              </a:rPr>
              <a:t>We</a:t>
            </a:r>
            <a:r>
              <a:rPr lang="de-DE" sz="1600" dirty="0">
                <a:latin typeface="Arial"/>
                <a:cs typeface="Arial"/>
              </a:rPr>
              <a:t> </a:t>
            </a:r>
            <a:r>
              <a:rPr lang="de-DE" sz="1600" dirty="0" err="1">
                <a:latin typeface="Arial"/>
                <a:cs typeface="Arial"/>
              </a:rPr>
              <a:t>collected</a:t>
            </a:r>
            <a:r>
              <a:rPr lang="de-DE" sz="1600" dirty="0">
                <a:latin typeface="Arial"/>
                <a:cs typeface="Arial"/>
              </a:rPr>
              <a:t> all </a:t>
            </a:r>
            <a:r>
              <a:rPr lang="de-DE" sz="1600" dirty="0" err="1">
                <a:latin typeface="Arial"/>
                <a:cs typeface="Arial"/>
              </a:rPr>
              <a:t>findings</a:t>
            </a:r>
            <a:r>
              <a:rPr lang="de-DE" sz="1600" dirty="0">
                <a:latin typeface="Arial"/>
                <a:cs typeface="Arial"/>
              </a:rPr>
              <a:t> </a:t>
            </a:r>
            <a:r>
              <a:rPr lang="de-DE" sz="1600" dirty="0" err="1">
                <a:latin typeface="Arial"/>
                <a:cs typeface="Arial"/>
              </a:rPr>
              <a:t>from</a:t>
            </a:r>
            <a:r>
              <a:rPr lang="de-DE" sz="1600" dirty="0">
                <a:latin typeface="Arial"/>
                <a:cs typeface="Arial"/>
              </a:rPr>
              <a:t> </a:t>
            </a:r>
            <a:r>
              <a:rPr lang="de-DE" sz="1600" dirty="0" err="1">
                <a:latin typeface="Arial"/>
                <a:cs typeface="Arial"/>
              </a:rPr>
              <a:t>the</a:t>
            </a:r>
            <a:r>
              <a:rPr lang="de-DE" sz="1600" dirty="0">
                <a:latin typeface="Arial"/>
                <a:cs typeface="Arial"/>
              </a:rPr>
              <a:t> </a:t>
            </a:r>
            <a:r>
              <a:rPr lang="de-DE" sz="1600" dirty="0" err="1">
                <a:latin typeface="Arial"/>
                <a:cs typeface="Arial"/>
              </a:rPr>
              <a:t>primary</a:t>
            </a:r>
            <a:r>
              <a:rPr lang="de-DE" sz="1600" dirty="0">
                <a:latin typeface="Arial"/>
                <a:cs typeface="Arial"/>
              </a:rPr>
              <a:t> </a:t>
            </a:r>
            <a:r>
              <a:rPr lang="de-DE" sz="1600" dirty="0" err="1">
                <a:latin typeface="Arial"/>
                <a:cs typeface="Arial"/>
              </a:rPr>
              <a:t>studies</a:t>
            </a:r>
            <a:r>
              <a:rPr lang="de-DE" sz="1600" dirty="0">
                <a:latin typeface="Arial"/>
                <a:cs typeface="Arial"/>
              </a:rPr>
              <a:t> in a </a:t>
            </a:r>
            <a:r>
              <a:rPr lang="de-DE" sz="1600" dirty="0" err="1">
                <a:latin typeface="Arial"/>
                <a:cs typeface="Arial"/>
              </a:rPr>
              <a:t>spreadsheet</a:t>
            </a:r>
            <a:r>
              <a:rPr lang="de-DE" sz="1600" dirty="0">
                <a:latin typeface="Arial"/>
                <a:cs typeface="Arial"/>
              </a:rPr>
              <a:t> and </a:t>
            </a:r>
            <a:r>
              <a:rPr lang="de-DE" sz="1600" dirty="0" err="1">
                <a:latin typeface="Arial"/>
                <a:cs typeface="Arial"/>
              </a:rPr>
              <a:t>analyzed</a:t>
            </a:r>
            <a:r>
              <a:rPr lang="de-DE" sz="1600" dirty="0">
                <a:latin typeface="Arial"/>
                <a:cs typeface="Arial"/>
              </a:rPr>
              <a:t> </a:t>
            </a:r>
            <a:r>
              <a:rPr lang="de-DE" sz="1600" dirty="0" err="1">
                <a:latin typeface="Arial"/>
                <a:cs typeface="Arial"/>
              </a:rPr>
              <a:t>the</a:t>
            </a:r>
            <a:r>
              <a:rPr lang="de-DE" sz="1600" dirty="0">
                <a:latin typeface="Arial"/>
                <a:cs typeface="Arial"/>
              </a:rPr>
              <a:t> </a:t>
            </a:r>
            <a:r>
              <a:rPr lang="de-DE" sz="1600" dirty="0" err="1">
                <a:latin typeface="Arial"/>
                <a:cs typeface="Arial"/>
              </a:rPr>
              <a:t>data</a:t>
            </a:r>
            <a:r>
              <a:rPr lang="de-DE" sz="1600" dirty="0">
                <a:latin typeface="Arial"/>
                <a:cs typeface="Arial"/>
              </a:rPr>
              <a:t>.</a:t>
            </a:r>
            <a:endParaRPr lang="de-DE" sz="1600" dirty="0">
              <a:latin typeface="Arial"/>
              <a:ea typeface="Calibri"/>
              <a:cs typeface="Arial"/>
            </a:endParaRPr>
          </a:p>
          <a:p>
            <a:pPr>
              <a:lnSpc>
                <a:spcPct val="114000"/>
              </a:lnSpc>
            </a:pPr>
            <a:r>
              <a:rPr lang="en-US" sz="1600" dirty="0">
                <a:latin typeface="Arial"/>
                <a:cs typeface="Arial"/>
              </a:rPr>
              <a:t>Based on this analysis, we drew conclusions and addressed all research questions.</a:t>
            </a:r>
            <a:endParaRPr lang="en-US" sz="1600" dirty="0">
              <a:latin typeface="Arial"/>
              <a:ea typeface="Calibri"/>
              <a:cs typeface="Arial"/>
            </a:endParaRPr>
          </a:p>
        </p:txBody>
      </p:sp>
      <p:sp>
        <p:nvSpPr>
          <p:cNvPr id="9" name="Title 2">
            <a:extLst>
              <a:ext uri="{FF2B5EF4-FFF2-40B4-BE49-F238E27FC236}">
                <a16:creationId xmlns:a16="http://schemas.microsoft.com/office/drawing/2014/main" id="{B4E0AE27-FEE5-2C60-DC1A-24EEF9804194}"/>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Methodology</a:t>
            </a:r>
            <a:endParaRPr lang="en-US" dirty="0"/>
          </a:p>
        </p:txBody>
      </p:sp>
      <p:sp>
        <p:nvSpPr>
          <p:cNvPr id="12" name="Slide Number Placeholder 3">
            <a:extLst>
              <a:ext uri="{FF2B5EF4-FFF2-40B4-BE49-F238E27FC236}">
                <a16:creationId xmlns:a16="http://schemas.microsoft.com/office/drawing/2014/main" id="{C6E1510F-76F5-9B34-8BFA-F97CEEDC58CC}"/>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6</a:t>
            </a:fld>
            <a:endParaRPr lang="de-DE" sz="1200"/>
          </a:p>
        </p:txBody>
      </p:sp>
      <p:sp>
        <p:nvSpPr>
          <p:cNvPr id="13" name="Slide Number Placeholder 1">
            <a:extLst>
              <a:ext uri="{FF2B5EF4-FFF2-40B4-BE49-F238E27FC236}">
                <a16:creationId xmlns:a16="http://schemas.microsoft.com/office/drawing/2014/main" id="{92A42391-71D1-9D4D-43E7-A4FB646CA053}"/>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5" name="Slide Number Placeholder 1">
            <a:extLst>
              <a:ext uri="{FF2B5EF4-FFF2-40B4-BE49-F238E27FC236}">
                <a16:creationId xmlns:a16="http://schemas.microsoft.com/office/drawing/2014/main" id="{224AA932-D1C3-9666-832E-1D562845AEEB}"/>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339442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EA1C-698A-CC0E-EA3B-0E79C20F95B9}"/>
            </a:ext>
          </a:extLst>
        </p:cNvPr>
        <p:cNvGrpSpPr/>
        <p:nvPr/>
      </p:nvGrpSpPr>
      <p:grpSpPr>
        <a:xfrm>
          <a:off x="0" y="0"/>
          <a:ext cx="0" cy="0"/>
          <a:chOff x="0" y="0"/>
          <a:chExt cx="0" cy="0"/>
        </a:xfrm>
      </p:grpSpPr>
      <p:sp>
        <p:nvSpPr>
          <p:cNvPr id="7" name="Rectangle: Rounded Corners 7">
            <a:extLst>
              <a:ext uri="{FF2B5EF4-FFF2-40B4-BE49-F238E27FC236}">
                <a16:creationId xmlns:a16="http://schemas.microsoft.com/office/drawing/2014/main" id="{421DFD7A-A9FA-C74D-B286-2209906AFC45}"/>
              </a:ext>
            </a:extLst>
          </p:cNvPr>
          <p:cNvSpPr/>
          <p:nvPr/>
        </p:nvSpPr>
        <p:spPr>
          <a:xfrm>
            <a:off x="2786517" y="889936"/>
            <a:ext cx="3570963" cy="4758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US" b="1" i="1" dirty="0">
                <a:solidFill>
                  <a:srgbClr val="005293"/>
                </a:solidFill>
              </a:rPr>
              <a:t>Personalized Learning</a:t>
            </a:r>
          </a:p>
        </p:txBody>
      </p:sp>
      <p:sp>
        <p:nvSpPr>
          <p:cNvPr id="8" name="TextBox 7">
            <a:extLst>
              <a:ext uri="{FF2B5EF4-FFF2-40B4-BE49-F238E27FC236}">
                <a16:creationId xmlns:a16="http://schemas.microsoft.com/office/drawing/2014/main" id="{074D5312-06D8-4D86-4577-D753E06260B0}"/>
              </a:ext>
            </a:extLst>
          </p:cNvPr>
          <p:cNvSpPr txBox="1"/>
          <p:nvPr/>
        </p:nvSpPr>
        <p:spPr>
          <a:xfrm>
            <a:off x="317500" y="1569064"/>
            <a:ext cx="7931835" cy="537968"/>
          </a:xfrm>
          <a:prstGeom prst="rect">
            <a:avLst/>
          </a:prstGeom>
          <a:noFill/>
        </p:spPr>
        <p:txBody>
          <a:bodyPr wrap="square" lIns="0" tIns="0" rIns="0" bIns="0" rtlCol="0">
            <a:spAutoFit/>
          </a:bodyPr>
          <a:lstStyle/>
          <a:p>
            <a:pPr algn="ctr">
              <a:lnSpc>
                <a:spcPct val="114000"/>
              </a:lnSpc>
            </a:pPr>
            <a:r>
              <a:rPr lang="en-GB" sz="1600" dirty="0"/>
              <a:t>Personalized learning tailors education to align with each student's strengths, needs, and interests, in contrast to the 'one-size-fits-all' approach¹</a:t>
            </a:r>
            <a:endParaRPr lang="en-DE" sz="1600" dirty="0">
              <a:latin typeface="+mn-lt"/>
            </a:endParaRPr>
          </a:p>
        </p:txBody>
      </p:sp>
      <p:sp>
        <p:nvSpPr>
          <p:cNvPr id="13" name="TextBox 12">
            <a:extLst>
              <a:ext uri="{FF2B5EF4-FFF2-40B4-BE49-F238E27FC236}">
                <a16:creationId xmlns:a16="http://schemas.microsoft.com/office/drawing/2014/main" id="{8FBFBF57-328C-CFDA-CF7B-DC00E592521E}"/>
              </a:ext>
            </a:extLst>
          </p:cNvPr>
          <p:cNvSpPr txBox="1"/>
          <p:nvPr/>
        </p:nvSpPr>
        <p:spPr>
          <a:xfrm>
            <a:off x="317500" y="2543668"/>
            <a:ext cx="2631648" cy="257250"/>
          </a:xfrm>
          <a:prstGeom prst="rect">
            <a:avLst/>
          </a:prstGeom>
          <a:noFill/>
        </p:spPr>
        <p:txBody>
          <a:bodyPr wrap="square" lIns="0" tIns="0" rIns="0" bIns="0" rtlCol="0">
            <a:spAutoFit/>
          </a:bodyPr>
          <a:lstStyle/>
          <a:p>
            <a:pPr>
              <a:lnSpc>
                <a:spcPct val="114000"/>
              </a:lnSpc>
            </a:pPr>
            <a:r>
              <a:rPr lang="en-DE" sz="1600" spc="225" dirty="0">
                <a:latin typeface="+mn-lt"/>
              </a:rPr>
              <a:t>Core concept: </a:t>
            </a:r>
          </a:p>
        </p:txBody>
      </p:sp>
      <p:sp>
        <p:nvSpPr>
          <p:cNvPr id="14" name="Oval 13">
            <a:extLst>
              <a:ext uri="{FF2B5EF4-FFF2-40B4-BE49-F238E27FC236}">
                <a16:creationId xmlns:a16="http://schemas.microsoft.com/office/drawing/2014/main" id="{3952B5D4-2A51-6FCC-74D1-100186EEF8CB}"/>
              </a:ext>
            </a:extLst>
          </p:cNvPr>
          <p:cNvSpPr/>
          <p:nvPr/>
        </p:nvSpPr>
        <p:spPr>
          <a:xfrm>
            <a:off x="1885106" y="3000810"/>
            <a:ext cx="810000" cy="81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A828DD9F-1A4A-4445-ADD6-89EB60E90B24}"/>
              </a:ext>
            </a:extLst>
          </p:cNvPr>
          <p:cNvSpPr/>
          <p:nvPr/>
        </p:nvSpPr>
        <p:spPr>
          <a:xfrm>
            <a:off x="3411920" y="3000810"/>
            <a:ext cx="810000" cy="81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4052304B-35EF-40E9-6719-5E4A9E3A640D}"/>
              </a:ext>
            </a:extLst>
          </p:cNvPr>
          <p:cNvSpPr/>
          <p:nvPr/>
        </p:nvSpPr>
        <p:spPr>
          <a:xfrm>
            <a:off x="4938735" y="3000810"/>
            <a:ext cx="810000" cy="81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1D0F98FB-F0AB-38AC-A479-30CFDA97B2AE}"/>
              </a:ext>
            </a:extLst>
          </p:cNvPr>
          <p:cNvSpPr/>
          <p:nvPr/>
        </p:nvSpPr>
        <p:spPr>
          <a:xfrm>
            <a:off x="6465550" y="3000810"/>
            <a:ext cx="810000" cy="81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TextBox 21">
            <a:extLst>
              <a:ext uri="{FF2B5EF4-FFF2-40B4-BE49-F238E27FC236}">
                <a16:creationId xmlns:a16="http://schemas.microsoft.com/office/drawing/2014/main" id="{916A3614-5557-B007-BA27-DFCFA91921E9}"/>
              </a:ext>
            </a:extLst>
          </p:cNvPr>
          <p:cNvSpPr txBox="1"/>
          <p:nvPr/>
        </p:nvSpPr>
        <p:spPr>
          <a:xfrm>
            <a:off x="1569424" y="4060562"/>
            <a:ext cx="1441363" cy="2250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400" dirty="0">
                <a:latin typeface="+mn-lt"/>
                <a:cs typeface="Arial"/>
              </a:rPr>
              <a:t>Adaptive learning</a:t>
            </a:r>
            <a:endParaRPr lang="en-US" sz="2000" dirty="0">
              <a:cs typeface="Arial"/>
            </a:endParaRPr>
          </a:p>
        </p:txBody>
      </p:sp>
      <p:sp>
        <p:nvSpPr>
          <p:cNvPr id="23" name="TextBox 22">
            <a:extLst>
              <a:ext uri="{FF2B5EF4-FFF2-40B4-BE49-F238E27FC236}">
                <a16:creationId xmlns:a16="http://schemas.microsoft.com/office/drawing/2014/main" id="{F2BBC88C-EE0D-73A9-C8F6-EEA7CAE94D4D}"/>
              </a:ext>
            </a:extLst>
          </p:cNvPr>
          <p:cNvSpPr txBox="1"/>
          <p:nvPr/>
        </p:nvSpPr>
        <p:spPr>
          <a:xfrm>
            <a:off x="3096239" y="4043672"/>
            <a:ext cx="1441363" cy="2250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400" dirty="0">
                <a:latin typeface="+mn-lt"/>
                <a:cs typeface="Arial"/>
              </a:rPr>
              <a:t>Individualization</a:t>
            </a:r>
            <a:endParaRPr lang="en-US" sz="2000" dirty="0">
              <a:cs typeface="Arial"/>
            </a:endParaRPr>
          </a:p>
        </p:txBody>
      </p:sp>
      <p:sp>
        <p:nvSpPr>
          <p:cNvPr id="24" name="TextBox 23">
            <a:extLst>
              <a:ext uri="{FF2B5EF4-FFF2-40B4-BE49-F238E27FC236}">
                <a16:creationId xmlns:a16="http://schemas.microsoft.com/office/drawing/2014/main" id="{6DAD694D-0EB6-4A88-5238-32973D0075F0}"/>
              </a:ext>
            </a:extLst>
          </p:cNvPr>
          <p:cNvSpPr txBox="1"/>
          <p:nvPr/>
        </p:nvSpPr>
        <p:spPr>
          <a:xfrm>
            <a:off x="4623054" y="4014959"/>
            <a:ext cx="1441363" cy="4706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400" dirty="0">
                <a:latin typeface="+mn-lt"/>
                <a:cs typeface="Arial"/>
              </a:rPr>
              <a:t>Flexible learning environments</a:t>
            </a:r>
            <a:endParaRPr lang="en-US" sz="2000" dirty="0">
              <a:cs typeface="Arial"/>
            </a:endParaRPr>
          </a:p>
        </p:txBody>
      </p:sp>
      <p:sp>
        <p:nvSpPr>
          <p:cNvPr id="25" name="TextBox 24">
            <a:extLst>
              <a:ext uri="{FF2B5EF4-FFF2-40B4-BE49-F238E27FC236}">
                <a16:creationId xmlns:a16="http://schemas.microsoft.com/office/drawing/2014/main" id="{A7F3069F-5415-83A3-0683-65582783BA44}"/>
              </a:ext>
            </a:extLst>
          </p:cNvPr>
          <p:cNvSpPr txBox="1"/>
          <p:nvPr/>
        </p:nvSpPr>
        <p:spPr>
          <a:xfrm>
            <a:off x="6149868" y="3994273"/>
            <a:ext cx="1441363" cy="4706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3999"/>
              </a:lnSpc>
            </a:pPr>
            <a:r>
              <a:rPr lang="en-US" sz="1400" dirty="0">
                <a:latin typeface="+mn-lt"/>
                <a:cs typeface="Arial"/>
              </a:rPr>
              <a:t>Student centeredness</a:t>
            </a:r>
            <a:endParaRPr lang="en-US" sz="2000" dirty="0">
              <a:cs typeface="Arial"/>
            </a:endParaRPr>
          </a:p>
        </p:txBody>
      </p:sp>
      <p:pic>
        <p:nvPicPr>
          <p:cNvPr id="27" name="Graphic 26" descr="Circles with arrows with solid fill">
            <a:extLst>
              <a:ext uri="{FF2B5EF4-FFF2-40B4-BE49-F238E27FC236}">
                <a16:creationId xmlns:a16="http://schemas.microsoft.com/office/drawing/2014/main" id="{57FBF601-C257-85C8-108E-0F2071115C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3605" y="3179311"/>
            <a:ext cx="452999" cy="452999"/>
          </a:xfrm>
          <a:prstGeom prst="rect">
            <a:avLst/>
          </a:prstGeom>
        </p:spPr>
      </p:pic>
      <p:pic>
        <p:nvPicPr>
          <p:cNvPr id="29" name="Graphic 28" descr="User with solid fill">
            <a:extLst>
              <a:ext uri="{FF2B5EF4-FFF2-40B4-BE49-F238E27FC236}">
                <a16:creationId xmlns:a16="http://schemas.microsoft.com/office/drawing/2014/main" id="{148C5339-B6D6-7203-565C-E88D3FAFAF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0420" y="3146791"/>
            <a:ext cx="452999" cy="452999"/>
          </a:xfrm>
          <a:prstGeom prst="rect">
            <a:avLst/>
          </a:prstGeom>
        </p:spPr>
      </p:pic>
      <p:pic>
        <p:nvPicPr>
          <p:cNvPr id="31" name="Graphic 30" descr="Classroom with solid fill">
            <a:extLst>
              <a:ext uri="{FF2B5EF4-FFF2-40B4-BE49-F238E27FC236}">
                <a16:creationId xmlns:a16="http://schemas.microsoft.com/office/drawing/2014/main" id="{7DD7945F-714B-EA99-8E76-2CC1C3989D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7235" y="3179311"/>
            <a:ext cx="452999" cy="452999"/>
          </a:xfrm>
          <a:prstGeom prst="rect">
            <a:avLst/>
          </a:prstGeom>
        </p:spPr>
      </p:pic>
      <p:pic>
        <p:nvPicPr>
          <p:cNvPr id="33" name="Graphic 32" descr="Graduation cap with solid fill">
            <a:extLst>
              <a:ext uri="{FF2B5EF4-FFF2-40B4-BE49-F238E27FC236}">
                <a16:creationId xmlns:a16="http://schemas.microsoft.com/office/drawing/2014/main" id="{295A6BFF-7AA5-D98A-9C1C-0D42F00A2B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6125" y="3163444"/>
            <a:ext cx="489743" cy="489743"/>
          </a:xfrm>
          <a:prstGeom prst="rect">
            <a:avLst/>
          </a:prstGeom>
        </p:spPr>
      </p:pic>
      <p:sp>
        <p:nvSpPr>
          <p:cNvPr id="2" name="Title 2">
            <a:extLst>
              <a:ext uri="{FF2B5EF4-FFF2-40B4-BE49-F238E27FC236}">
                <a16:creationId xmlns:a16="http://schemas.microsoft.com/office/drawing/2014/main" id="{3B58D4C1-54DC-93CB-C327-45FAE3FED3D0}"/>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Literature review</a:t>
            </a:r>
            <a:endParaRPr lang="en-US" dirty="0"/>
          </a:p>
        </p:txBody>
      </p:sp>
      <p:sp>
        <p:nvSpPr>
          <p:cNvPr id="6" name="Slide Number Placeholder 3">
            <a:extLst>
              <a:ext uri="{FF2B5EF4-FFF2-40B4-BE49-F238E27FC236}">
                <a16:creationId xmlns:a16="http://schemas.microsoft.com/office/drawing/2014/main" id="{5D4BCD77-E7B2-9EF6-B654-1D22A0B5ADE9}"/>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7</a:t>
            </a:fld>
            <a:endParaRPr lang="de-DE" sz="1200"/>
          </a:p>
        </p:txBody>
      </p:sp>
      <p:sp>
        <p:nvSpPr>
          <p:cNvPr id="9" name="Slide Number Placeholder 1">
            <a:extLst>
              <a:ext uri="{FF2B5EF4-FFF2-40B4-BE49-F238E27FC236}">
                <a16:creationId xmlns:a16="http://schemas.microsoft.com/office/drawing/2014/main" id="{213469C8-F6CB-1FA5-89EE-6B69B015570C}"/>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1" name="Slide Number Placeholder 1">
            <a:extLst>
              <a:ext uri="{FF2B5EF4-FFF2-40B4-BE49-F238E27FC236}">
                <a16:creationId xmlns:a16="http://schemas.microsoft.com/office/drawing/2014/main" id="{C44CA001-B88F-1374-2D44-EECCD4E5738E}"/>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18" name="TextBox 17">
            <a:extLst>
              <a:ext uri="{FF2B5EF4-FFF2-40B4-BE49-F238E27FC236}">
                <a16:creationId xmlns:a16="http://schemas.microsoft.com/office/drawing/2014/main" id="{064EBF1E-B743-D8B0-BFDF-C90ECF4AF5A5}"/>
              </a:ext>
            </a:extLst>
          </p:cNvPr>
          <p:cNvSpPr txBox="1"/>
          <p:nvPr/>
        </p:nvSpPr>
        <p:spPr>
          <a:xfrm>
            <a:off x="317500" y="4653229"/>
            <a:ext cx="5912466" cy="80407"/>
          </a:xfrm>
          <a:prstGeom prst="rect">
            <a:avLst/>
          </a:prstGeom>
          <a:noFill/>
        </p:spPr>
        <p:txBody>
          <a:bodyPr wrap="square" lIns="0" tIns="0" rIns="0" bIns="0" rtlCol="0">
            <a:spAutoFit/>
          </a:bodyPr>
          <a:lstStyle/>
          <a:p>
            <a:pPr>
              <a:lnSpc>
                <a:spcPct val="114000"/>
              </a:lnSpc>
            </a:pPr>
            <a:r>
              <a:rPr lang="en-GB" sz="500" dirty="0">
                <a:latin typeface="+mn-lt"/>
              </a:rPr>
              <a:t>1) Patrick, S., Kennedy, K., &amp; Powell, A.  Mean what you say: Defining and integrating personalized, blended, and competency education. International Association for K-12 Online Learning (</a:t>
            </a:r>
            <a:r>
              <a:rPr lang="en-GB" sz="500" dirty="0" err="1">
                <a:latin typeface="+mn-lt"/>
              </a:rPr>
              <a:t>iNACOL</a:t>
            </a:r>
            <a:r>
              <a:rPr lang="en-GB" sz="500" dirty="0">
                <a:latin typeface="+mn-lt"/>
              </a:rPr>
              <a:t>).</a:t>
            </a:r>
            <a:endParaRPr lang="en-DE" sz="500" dirty="0">
              <a:latin typeface="+mn-lt"/>
            </a:endParaRPr>
          </a:p>
        </p:txBody>
      </p:sp>
    </p:spTree>
    <p:extLst>
      <p:ext uri="{BB962C8B-B14F-4D97-AF65-F5344CB8AC3E}">
        <p14:creationId xmlns:p14="http://schemas.microsoft.com/office/powerpoint/2010/main" val="173938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EAB96-0290-8E14-4E50-A14A2C15C489}"/>
            </a:ext>
          </a:extLst>
        </p:cNvPr>
        <p:cNvGrpSpPr/>
        <p:nvPr/>
      </p:nvGrpSpPr>
      <p:grpSpPr>
        <a:xfrm>
          <a:off x="0" y="0"/>
          <a:ext cx="0" cy="0"/>
          <a:chOff x="0" y="0"/>
          <a:chExt cx="0" cy="0"/>
        </a:xfrm>
      </p:grpSpPr>
      <p:sp>
        <p:nvSpPr>
          <p:cNvPr id="7" name="Rectangle: Rounded Corners 7">
            <a:extLst>
              <a:ext uri="{FF2B5EF4-FFF2-40B4-BE49-F238E27FC236}">
                <a16:creationId xmlns:a16="http://schemas.microsoft.com/office/drawing/2014/main" id="{BD86F728-EF06-E403-163B-7342FB6A613C}"/>
              </a:ext>
            </a:extLst>
          </p:cNvPr>
          <p:cNvSpPr/>
          <p:nvPr/>
        </p:nvSpPr>
        <p:spPr>
          <a:xfrm>
            <a:off x="2915940" y="845871"/>
            <a:ext cx="3312118" cy="4695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r>
              <a:rPr lang="en-US" b="1" i="1">
                <a:solidFill>
                  <a:srgbClr val="005293"/>
                </a:solidFill>
              </a:rPr>
              <a:t>Self-Regulated Learning</a:t>
            </a:r>
          </a:p>
        </p:txBody>
      </p:sp>
      <p:sp>
        <p:nvSpPr>
          <p:cNvPr id="8" name="TextBox 7">
            <a:extLst>
              <a:ext uri="{FF2B5EF4-FFF2-40B4-BE49-F238E27FC236}">
                <a16:creationId xmlns:a16="http://schemas.microsoft.com/office/drawing/2014/main" id="{8E71C79E-0649-1EC4-20C1-AC39220BF68E}"/>
              </a:ext>
            </a:extLst>
          </p:cNvPr>
          <p:cNvSpPr txBox="1"/>
          <p:nvPr/>
        </p:nvSpPr>
        <p:spPr>
          <a:xfrm>
            <a:off x="317500" y="1579016"/>
            <a:ext cx="7806844" cy="537968"/>
          </a:xfrm>
          <a:prstGeom prst="rect">
            <a:avLst/>
          </a:prstGeom>
          <a:noFill/>
        </p:spPr>
        <p:txBody>
          <a:bodyPr wrap="square" lIns="0" tIns="0" rIns="0" bIns="0" rtlCol="0">
            <a:spAutoFit/>
          </a:bodyPr>
          <a:lstStyle/>
          <a:p>
            <a:pPr algn="ctr">
              <a:lnSpc>
                <a:spcPct val="114000"/>
              </a:lnSpc>
            </a:pPr>
            <a:r>
              <a:rPr lang="en-GB" sz="1600" dirty="0"/>
              <a:t>A learner-</a:t>
            </a:r>
            <a:r>
              <a:rPr lang="en-GB" sz="1600" dirty="0" err="1"/>
              <a:t>centered</a:t>
            </a:r>
            <a:r>
              <a:rPr lang="en-GB" sz="1600" dirty="0"/>
              <a:t> approach where individuals intentionally take charge of their own education journey to achieve the desired outcomes¹</a:t>
            </a:r>
            <a:endParaRPr lang="en-DE" sz="1600" dirty="0">
              <a:latin typeface="+mn-lt"/>
            </a:endParaRPr>
          </a:p>
        </p:txBody>
      </p:sp>
      <p:sp>
        <p:nvSpPr>
          <p:cNvPr id="9" name="TextBox 8">
            <a:extLst>
              <a:ext uri="{FF2B5EF4-FFF2-40B4-BE49-F238E27FC236}">
                <a16:creationId xmlns:a16="http://schemas.microsoft.com/office/drawing/2014/main" id="{70A61795-DADF-5AE4-E03F-BB050DF599CF}"/>
              </a:ext>
            </a:extLst>
          </p:cNvPr>
          <p:cNvSpPr txBox="1"/>
          <p:nvPr/>
        </p:nvSpPr>
        <p:spPr>
          <a:xfrm>
            <a:off x="317499" y="2462412"/>
            <a:ext cx="3076964" cy="537968"/>
          </a:xfrm>
          <a:prstGeom prst="rect">
            <a:avLst/>
          </a:prstGeom>
          <a:noFill/>
        </p:spPr>
        <p:txBody>
          <a:bodyPr wrap="square" lIns="0" tIns="0" rIns="0" bIns="0" rtlCol="0">
            <a:spAutoFit/>
          </a:bodyPr>
          <a:lstStyle/>
          <a:p>
            <a:pPr>
              <a:lnSpc>
                <a:spcPct val="114000"/>
              </a:lnSpc>
            </a:pPr>
            <a:r>
              <a:rPr lang="en-DE" sz="1600" spc="225" dirty="0">
                <a:latin typeface="+mn-lt"/>
              </a:rPr>
              <a:t>Characteristics of a self-regulated learner:</a:t>
            </a:r>
          </a:p>
        </p:txBody>
      </p:sp>
      <p:sp>
        <p:nvSpPr>
          <p:cNvPr id="10" name="TextBox 9">
            <a:extLst>
              <a:ext uri="{FF2B5EF4-FFF2-40B4-BE49-F238E27FC236}">
                <a16:creationId xmlns:a16="http://schemas.microsoft.com/office/drawing/2014/main" id="{C47FA887-7EB8-DA10-6DEB-85A7A705CA4F}"/>
              </a:ext>
            </a:extLst>
          </p:cNvPr>
          <p:cNvSpPr txBox="1"/>
          <p:nvPr/>
        </p:nvSpPr>
        <p:spPr>
          <a:xfrm>
            <a:off x="317498" y="3091241"/>
            <a:ext cx="3840061" cy="16608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14313" indent="-214313">
              <a:lnSpc>
                <a:spcPct val="114000"/>
              </a:lnSpc>
              <a:buFont typeface="Arial" panose="020B0604020202020204" pitchFamily="34" charset="0"/>
              <a:buChar char="•"/>
            </a:pPr>
            <a:r>
              <a:rPr lang="en-US" sz="1600" dirty="0">
                <a:latin typeface="Arial"/>
                <a:cs typeface="Arial"/>
              </a:rPr>
              <a:t>Aware of strengths &amp; weakness</a:t>
            </a:r>
          </a:p>
          <a:p>
            <a:pPr marL="214313" indent="-214313">
              <a:lnSpc>
                <a:spcPct val="114000"/>
              </a:lnSpc>
              <a:buFont typeface="Arial" panose="020B0604020202020204" pitchFamily="34" charset="0"/>
              <a:buChar char="•"/>
            </a:pPr>
            <a:r>
              <a:rPr lang="en-US" sz="1600" dirty="0">
                <a:latin typeface="Arial"/>
                <a:cs typeface="Arial"/>
              </a:rPr>
              <a:t>Proactively manages learning even in challenging situations</a:t>
            </a:r>
          </a:p>
          <a:p>
            <a:pPr marL="214313" indent="-214313">
              <a:lnSpc>
                <a:spcPct val="114000"/>
              </a:lnSpc>
              <a:buFont typeface="Arial" panose="020B0604020202020204" pitchFamily="34" charset="0"/>
              <a:buChar char="•"/>
            </a:pPr>
            <a:r>
              <a:rPr lang="en-US" sz="1600" dirty="0">
                <a:latin typeface="Arial"/>
                <a:cs typeface="Arial"/>
              </a:rPr>
              <a:t>Uses strategies to achieve academic goals</a:t>
            </a:r>
          </a:p>
          <a:p>
            <a:pPr>
              <a:lnSpc>
                <a:spcPct val="114000"/>
              </a:lnSpc>
            </a:pPr>
            <a:endParaRPr lang="en-US" sz="1600" dirty="0">
              <a:latin typeface="Arial"/>
              <a:cs typeface="Arial"/>
            </a:endParaRPr>
          </a:p>
        </p:txBody>
      </p:sp>
      <p:graphicFrame>
        <p:nvGraphicFramePr>
          <p:cNvPr id="12" name="Diagram 11">
            <a:extLst>
              <a:ext uri="{FF2B5EF4-FFF2-40B4-BE49-F238E27FC236}">
                <a16:creationId xmlns:a16="http://schemas.microsoft.com/office/drawing/2014/main" id="{776ABD1E-63A2-FC1D-3380-107694AC3B7C}"/>
              </a:ext>
            </a:extLst>
          </p:cNvPr>
          <p:cNvGraphicFramePr/>
          <p:nvPr>
            <p:extLst>
              <p:ext uri="{D42A27DB-BD31-4B8C-83A1-F6EECF244321}">
                <p14:modId xmlns:p14="http://schemas.microsoft.com/office/powerpoint/2010/main" val="3690441174"/>
              </p:ext>
            </p:extLst>
          </p:nvPr>
        </p:nvGraphicFramePr>
        <p:xfrm>
          <a:off x="4455174" y="2207844"/>
          <a:ext cx="3445505" cy="262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2">
            <a:extLst>
              <a:ext uri="{FF2B5EF4-FFF2-40B4-BE49-F238E27FC236}">
                <a16:creationId xmlns:a16="http://schemas.microsoft.com/office/drawing/2014/main" id="{124332EB-4C02-AF53-271B-9D0BD097AEFE}"/>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Literature review</a:t>
            </a:r>
            <a:endParaRPr lang="en-US" dirty="0"/>
          </a:p>
        </p:txBody>
      </p:sp>
      <p:sp>
        <p:nvSpPr>
          <p:cNvPr id="11" name="Slide Number Placeholder 3">
            <a:extLst>
              <a:ext uri="{FF2B5EF4-FFF2-40B4-BE49-F238E27FC236}">
                <a16:creationId xmlns:a16="http://schemas.microsoft.com/office/drawing/2014/main" id="{7EB7F30A-5FE4-AEC4-9C1D-E0444C607C3C}"/>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8</a:t>
            </a:fld>
            <a:endParaRPr lang="de-DE" sz="1200"/>
          </a:p>
        </p:txBody>
      </p:sp>
      <p:sp>
        <p:nvSpPr>
          <p:cNvPr id="13" name="Slide Number Placeholder 1">
            <a:extLst>
              <a:ext uri="{FF2B5EF4-FFF2-40B4-BE49-F238E27FC236}">
                <a16:creationId xmlns:a16="http://schemas.microsoft.com/office/drawing/2014/main" id="{A3B78CE2-3A3C-15BE-68E0-52AB3FF690CD}"/>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15" name="Slide Number Placeholder 1">
            <a:extLst>
              <a:ext uri="{FF2B5EF4-FFF2-40B4-BE49-F238E27FC236}">
                <a16:creationId xmlns:a16="http://schemas.microsoft.com/office/drawing/2014/main" id="{F002D3FB-0841-0F1D-780E-02E1E95F6A69}"/>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
        <p:nvSpPr>
          <p:cNvPr id="16" name="TextBox 15">
            <a:extLst>
              <a:ext uri="{FF2B5EF4-FFF2-40B4-BE49-F238E27FC236}">
                <a16:creationId xmlns:a16="http://schemas.microsoft.com/office/drawing/2014/main" id="{C497B836-E20D-1CFA-28C9-64019C1E2E20}"/>
              </a:ext>
            </a:extLst>
          </p:cNvPr>
          <p:cNvSpPr txBox="1"/>
          <p:nvPr/>
        </p:nvSpPr>
        <p:spPr>
          <a:xfrm>
            <a:off x="317500" y="4653229"/>
            <a:ext cx="5912466" cy="80407"/>
          </a:xfrm>
          <a:prstGeom prst="rect">
            <a:avLst/>
          </a:prstGeom>
          <a:noFill/>
        </p:spPr>
        <p:txBody>
          <a:bodyPr wrap="square" lIns="0" tIns="0" rIns="0" bIns="0" rtlCol="0">
            <a:spAutoFit/>
          </a:bodyPr>
          <a:lstStyle/>
          <a:p>
            <a:pPr>
              <a:lnSpc>
                <a:spcPct val="114000"/>
              </a:lnSpc>
            </a:pPr>
            <a:r>
              <a:rPr lang="en-GB" sz="500" dirty="0">
                <a:latin typeface="+mn-lt"/>
              </a:rPr>
              <a:t>1) Zimmerman, B. J. Becoming a Self-Regulated Learner: An Overview. Theory Into Practice, 41(2), 64–70. </a:t>
            </a:r>
            <a:endParaRPr lang="en-DE" sz="500" dirty="0">
              <a:latin typeface="+mn-lt"/>
            </a:endParaRPr>
          </a:p>
        </p:txBody>
      </p:sp>
    </p:spTree>
    <p:extLst>
      <p:ext uri="{BB962C8B-B14F-4D97-AF65-F5344CB8AC3E}">
        <p14:creationId xmlns:p14="http://schemas.microsoft.com/office/powerpoint/2010/main" val="66812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44E8F2-BCF6-3D4A-B955-A8D9E4B59F21}"/>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88E23BF-698F-24C0-0823-2388DD654828}"/>
              </a:ext>
            </a:extLst>
          </p:cNvPr>
          <p:cNvSpPr txBox="1">
            <a:spLocks/>
          </p:cNvSpPr>
          <p:nvPr/>
        </p:nvSpPr>
        <p:spPr>
          <a:xfrm>
            <a:off x="317500" y="310401"/>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3200"/>
              </a:lnSpc>
              <a:spcBef>
                <a:spcPct val="0"/>
              </a:spcBef>
              <a:spcAft>
                <a:spcPct val="0"/>
              </a:spcAft>
              <a:defRPr lang="de-DE" sz="2500" b="0" kern="120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cs typeface="Arial"/>
              </a:rPr>
              <a:t>Literature review</a:t>
            </a:r>
            <a:endParaRPr lang="en-US" dirty="0"/>
          </a:p>
        </p:txBody>
      </p:sp>
      <p:sp>
        <p:nvSpPr>
          <p:cNvPr id="41" name="Oval 40">
            <a:extLst>
              <a:ext uri="{FF2B5EF4-FFF2-40B4-BE49-F238E27FC236}">
                <a16:creationId xmlns:a16="http://schemas.microsoft.com/office/drawing/2014/main" id="{3F48DC5C-A932-5ED5-F52A-F814800EAFF6}"/>
              </a:ext>
            </a:extLst>
          </p:cNvPr>
          <p:cNvSpPr/>
          <p:nvPr/>
        </p:nvSpPr>
        <p:spPr>
          <a:xfrm>
            <a:off x="3582000" y="1739121"/>
            <a:ext cx="1980000" cy="1980000"/>
          </a:xfrm>
          <a:prstGeom prst="ellipse">
            <a:avLst/>
          </a:prstGeom>
          <a:ln w="762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a:p>
        </p:txBody>
      </p:sp>
      <p:sp>
        <p:nvSpPr>
          <p:cNvPr id="42" name="Oval 41">
            <a:extLst>
              <a:ext uri="{FF2B5EF4-FFF2-40B4-BE49-F238E27FC236}">
                <a16:creationId xmlns:a16="http://schemas.microsoft.com/office/drawing/2014/main" id="{663206B1-C9A6-4B24-712A-F6A2B6A15C8D}"/>
              </a:ext>
            </a:extLst>
          </p:cNvPr>
          <p:cNvSpPr/>
          <p:nvPr/>
        </p:nvSpPr>
        <p:spPr>
          <a:xfrm>
            <a:off x="5925690" y="2267188"/>
            <a:ext cx="720000" cy="720000"/>
          </a:xfrm>
          <a:prstGeom prst="ellipse">
            <a:avLst/>
          </a:prstGeom>
          <a:solidFill>
            <a:srgbClr val="00529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a:extLst>
              <a:ext uri="{FF2B5EF4-FFF2-40B4-BE49-F238E27FC236}">
                <a16:creationId xmlns:a16="http://schemas.microsoft.com/office/drawing/2014/main" id="{4D2E80C1-8C73-628E-D169-3958D0B94639}"/>
              </a:ext>
            </a:extLst>
          </p:cNvPr>
          <p:cNvSpPr/>
          <p:nvPr/>
        </p:nvSpPr>
        <p:spPr>
          <a:xfrm>
            <a:off x="2538328" y="2236091"/>
            <a:ext cx="720000" cy="720000"/>
          </a:xfrm>
          <a:prstGeom prst="ellipse">
            <a:avLst/>
          </a:prstGeom>
          <a:solidFill>
            <a:srgbClr val="00529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a:extLst>
              <a:ext uri="{FF2B5EF4-FFF2-40B4-BE49-F238E27FC236}">
                <a16:creationId xmlns:a16="http://schemas.microsoft.com/office/drawing/2014/main" id="{A78815FE-3F9D-CF69-A5E9-B98016D67F3D}"/>
              </a:ext>
            </a:extLst>
          </p:cNvPr>
          <p:cNvSpPr/>
          <p:nvPr/>
        </p:nvSpPr>
        <p:spPr>
          <a:xfrm rot="1054810">
            <a:off x="3128662" y="1058744"/>
            <a:ext cx="720000" cy="720000"/>
          </a:xfrm>
          <a:prstGeom prst="ellipse">
            <a:avLst/>
          </a:prstGeom>
          <a:solidFill>
            <a:srgbClr val="00529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a:extLst>
              <a:ext uri="{FF2B5EF4-FFF2-40B4-BE49-F238E27FC236}">
                <a16:creationId xmlns:a16="http://schemas.microsoft.com/office/drawing/2014/main" id="{1629CB7F-A5D4-4BAB-B55F-82F0D362C92A}"/>
              </a:ext>
            </a:extLst>
          </p:cNvPr>
          <p:cNvSpPr/>
          <p:nvPr/>
        </p:nvSpPr>
        <p:spPr>
          <a:xfrm>
            <a:off x="5277557" y="1058744"/>
            <a:ext cx="720000" cy="720000"/>
          </a:xfrm>
          <a:prstGeom prst="ellipse">
            <a:avLst/>
          </a:prstGeom>
          <a:solidFill>
            <a:srgbClr val="00529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a:extLst>
              <a:ext uri="{FF2B5EF4-FFF2-40B4-BE49-F238E27FC236}">
                <a16:creationId xmlns:a16="http://schemas.microsoft.com/office/drawing/2014/main" id="{FA731D86-FA58-0076-3702-08EECE3A229F}"/>
              </a:ext>
            </a:extLst>
          </p:cNvPr>
          <p:cNvSpPr/>
          <p:nvPr/>
        </p:nvSpPr>
        <p:spPr>
          <a:xfrm>
            <a:off x="3159375" y="3601351"/>
            <a:ext cx="720000" cy="720000"/>
          </a:xfrm>
          <a:prstGeom prst="ellipse">
            <a:avLst/>
          </a:prstGeom>
          <a:solidFill>
            <a:srgbClr val="00529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a:extLst>
              <a:ext uri="{FF2B5EF4-FFF2-40B4-BE49-F238E27FC236}">
                <a16:creationId xmlns:a16="http://schemas.microsoft.com/office/drawing/2014/main" id="{31540AFE-1A98-4A43-CA3D-EE9A67FB359E}"/>
              </a:ext>
            </a:extLst>
          </p:cNvPr>
          <p:cNvSpPr/>
          <p:nvPr/>
        </p:nvSpPr>
        <p:spPr>
          <a:xfrm>
            <a:off x="5277557" y="3626662"/>
            <a:ext cx="720000" cy="720000"/>
          </a:xfrm>
          <a:prstGeom prst="ellipse">
            <a:avLst/>
          </a:prstGeom>
          <a:solidFill>
            <a:srgbClr val="00529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TextBox 48">
            <a:extLst>
              <a:ext uri="{FF2B5EF4-FFF2-40B4-BE49-F238E27FC236}">
                <a16:creationId xmlns:a16="http://schemas.microsoft.com/office/drawing/2014/main" id="{00275AF0-63EA-8614-4511-7F359C61CC18}"/>
              </a:ext>
            </a:extLst>
          </p:cNvPr>
          <p:cNvSpPr txBox="1"/>
          <p:nvPr/>
        </p:nvSpPr>
        <p:spPr>
          <a:xfrm flipH="1">
            <a:off x="3902508" y="2204132"/>
            <a:ext cx="1334074" cy="1107996"/>
          </a:xfrm>
          <a:prstGeom prst="rect">
            <a:avLst/>
          </a:prstGeom>
          <a:noFill/>
        </p:spPr>
        <p:txBody>
          <a:bodyPr wrap="square" lIns="0" tIns="0" rIns="0" bIns="0" rtlCol="0">
            <a:spAutoFit/>
          </a:bodyPr>
          <a:lstStyle/>
          <a:p>
            <a:pPr algn="ctr"/>
            <a:r>
              <a:rPr lang="en-US" b="1" spc="20" dirty="0">
                <a:solidFill>
                  <a:schemeClr val="accent1"/>
                </a:solidFill>
                <a:latin typeface="+mj-lt"/>
              </a:rPr>
              <a:t>Advantages </a:t>
            </a:r>
          </a:p>
          <a:p>
            <a:pPr algn="ctr"/>
            <a:r>
              <a:rPr lang="en-US" b="1" spc="20" dirty="0">
                <a:solidFill>
                  <a:schemeClr val="accent1"/>
                </a:solidFill>
                <a:latin typeface="+mj-lt"/>
              </a:rPr>
              <a:t>and </a:t>
            </a:r>
          </a:p>
          <a:p>
            <a:pPr algn="ctr"/>
            <a:r>
              <a:rPr lang="en-US" b="1" spc="20" dirty="0">
                <a:solidFill>
                  <a:schemeClr val="accent1"/>
                </a:solidFill>
                <a:latin typeface="+mj-lt"/>
              </a:rPr>
              <a:t>Challenges</a:t>
            </a:r>
          </a:p>
          <a:p>
            <a:pPr algn="ctr"/>
            <a:r>
              <a:rPr lang="en-US" b="1" spc="20" dirty="0">
                <a:solidFill>
                  <a:schemeClr val="accent1"/>
                </a:solidFill>
                <a:latin typeface="+mj-lt"/>
              </a:rPr>
              <a:t>of SRL </a:t>
            </a:r>
          </a:p>
        </p:txBody>
      </p:sp>
      <p:cxnSp>
        <p:nvCxnSpPr>
          <p:cNvPr id="51" name="Straight Connector 50">
            <a:extLst>
              <a:ext uri="{FF2B5EF4-FFF2-40B4-BE49-F238E27FC236}">
                <a16:creationId xmlns:a16="http://schemas.microsoft.com/office/drawing/2014/main" id="{AE92F969-306C-5CF6-EF4A-153508CA8528}"/>
              </a:ext>
            </a:extLst>
          </p:cNvPr>
          <p:cNvCxnSpPr>
            <a:cxnSpLocks/>
            <a:stCxn id="44" idx="5"/>
            <a:endCxn id="41" idx="1"/>
          </p:cNvCxnSpPr>
          <p:nvPr/>
        </p:nvCxnSpPr>
        <p:spPr>
          <a:xfrm>
            <a:off x="3654444" y="1738300"/>
            <a:ext cx="217520" cy="29078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77E987E-93D4-A51A-31E4-98EA7768727D}"/>
              </a:ext>
            </a:extLst>
          </p:cNvPr>
          <p:cNvCxnSpPr>
            <a:cxnSpLocks/>
            <a:endCxn id="41" idx="7"/>
          </p:cNvCxnSpPr>
          <p:nvPr/>
        </p:nvCxnSpPr>
        <p:spPr>
          <a:xfrm flipH="1">
            <a:off x="5272036" y="1738300"/>
            <a:ext cx="215514" cy="290785"/>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72245761-71DB-2C20-1A01-374A59C5855B}"/>
              </a:ext>
            </a:extLst>
          </p:cNvPr>
          <p:cNvCxnSpPr>
            <a:cxnSpLocks/>
            <a:stCxn id="43" idx="6"/>
          </p:cNvCxnSpPr>
          <p:nvPr/>
        </p:nvCxnSpPr>
        <p:spPr>
          <a:xfrm>
            <a:off x="3258328" y="2596091"/>
            <a:ext cx="323672"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3E89B35F-DAEA-FBC5-FC06-6868C0C6DB52}"/>
              </a:ext>
            </a:extLst>
          </p:cNvPr>
          <p:cNvCxnSpPr>
            <a:cxnSpLocks/>
          </p:cNvCxnSpPr>
          <p:nvPr/>
        </p:nvCxnSpPr>
        <p:spPr>
          <a:xfrm flipV="1">
            <a:off x="3763204" y="3474776"/>
            <a:ext cx="177379" cy="24434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F1733E9-3D93-1475-22E8-DBC340879AF2}"/>
              </a:ext>
            </a:extLst>
          </p:cNvPr>
          <p:cNvCxnSpPr>
            <a:cxnSpLocks/>
            <a:endCxn id="41" idx="5"/>
          </p:cNvCxnSpPr>
          <p:nvPr/>
        </p:nvCxnSpPr>
        <p:spPr>
          <a:xfrm flipH="1" flipV="1">
            <a:off x="5272036" y="3429157"/>
            <a:ext cx="215514" cy="242031"/>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A527E3FF-C921-36DB-4E83-10E2E0DBB905}"/>
              </a:ext>
            </a:extLst>
          </p:cNvPr>
          <p:cNvCxnSpPr>
            <a:cxnSpLocks/>
            <a:endCxn id="42" idx="2"/>
          </p:cNvCxnSpPr>
          <p:nvPr/>
        </p:nvCxnSpPr>
        <p:spPr>
          <a:xfrm>
            <a:off x="5562000" y="2627188"/>
            <a:ext cx="363690" cy="0"/>
          </a:xfrm>
          <a:prstGeom prst="line">
            <a:avLst/>
          </a:prstGeom>
        </p:spPr>
        <p:style>
          <a:lnRef idx="1">
            <a:schemeClr val="dk1"/>
          </a:lnRef>
          <a:fillRef idx="0">
            <a:schemeClr val="dk1"/>
          </a:fillRef>
          <a:effectRef idx="0">
            <a:schemeClr val="dk1"/>
          </a:effectRef>
          <a:fontRef idx="minor">
            <a:schemeClr val="tx1"/>
          </a:fontRef>
        </p:style>
      </p:cxnSp>
      <p:pic>
        <p:nvPicPr>
          <p:cNvPr id="60" name="Graphic 59" descr="Tick with solid fill">
            <a:extLst>
              <a:ext uri="{FF2B5EF4-FFF2-40B4-BE49-F238E27FC236}">
                <a16:creationId xmlns:a16="http://schemas.microsoft.com/office/drawing/2014/main" id="{EC34BECA-ADB9-A7CD-98C0-BD1AC6675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4243" y="1239970"/>
            <a:ext cx="368837" cy="368837"/>
          </a:xfrm>
          <a:prstGeom prst="rect">
            <a:avLst/>
          </a:prstGeom>
        </p:spPr>
      </p:pic>
      <p:pic>
        <p:nvPicPr>
          <p:cNvPr id="61" name="Graphic 60" descr="Tick with solid fill">
            <a:extLst>
              <a:ext uri="{FF2B5EF4-FFF2-40B4-BE49-F238E27FC236}">
                <a16:creationId xmlns:a16="http://schemas.microsoft.com/office/drawing/2014/main" id="{08E3B03C-8460-447D-576F-0587FE4E2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7646" y="2411672"/>
            <a:ext cx="368837" cy="368837"/>
          </a:xfrm>
          <a:prstGeom prst="rect">
            <a:avLst/>
          </a:prstGeom>
        </p:spPr>
      </p:pic>
      <p:pic>
        <p:nvPicPr>
          <p:cNvPr id="63" name="Graphic 62" descr="Tick with solid fill">
            <a:extLst>
              <a:ext uri="{FF2B5EF4-FFF2-40B4-BE49-F238E27FC236}">
                <a16:creationId xmlns:a16="http://schemas.microsoft.com/office/drawing/2014/main" id="{F9BA629D-9030-4298-B2DC-CBDC587B8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4956" y="3776932"/>
            <a:ext cx="368837" cy="368837"/>
          </a:xfrm>
          <a:prstGeom prst="rect">
            <a:avLst/>
          </a:prstGeom>
        </p:spPr>
      </p:pic>
      <p:pic>
        <p:nvPicPr>
          <p:cNvPr id="64" name="Graphic 63" descr="Warning with solid fill">
            <a:extLst>
              <a:ext uri="{FF2B5EF4-FFF2-40B4-BE49-F238E27FC236}">
                <a16:creationId xmlns:a16="http://schemas.microsoft.com/office/drawing/2014/main" id="{02B6EEE9-0CC4-9AD6-CB7F-4B8DAD8F4E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8640" y="1193927"/>
            <a:ext cx="390069" cy="390069"/>
          </a:xfrm>
          <a:prstGeom prst="rect">
            <a:avLst/>
          </a:prstGeom>
        </p:spPr>
      </p:pic>
      <p:pic>
        <p:nvPicPr>
          <p:cNvPr id="65" name="Graphic 64" descr="Warning with solid fill">
            <a:extLst>
              <a:ext uri="{FF2B5EF4-FFF2-40B4-BE49-F238E27FC236}">
                <a16:creationId xmlns:a16="http://schemas.microsoft.com/office/drawing/2014/main" id="{4FDE6438-A92F-1955-C06F-61C30753C6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2076" y="2407540"/>
            <a:ext cx="390069" cy="390069"/>
          </a:xfrm>
          <a:prstGeom prst="rect">
            <a:avLst/>
          </a:prstGeom>
        </p:spPr>
      </p:pic>
      <p:pic>
        <p:nvPicPr>
          <p:cNvPr id="66" name="Graphic 65" descr="Warning with solid fill">
            <a:extLst>
              <a:ext uri="{FF2B5EF4-FFF2-40B4-BE49-F238E27FC236}">
                <a16:creationId xmlns:a16="http://schemas.microsoft.com/office/drawing/2014/main" id="{F76EFACA-214F-AF17-3626-84A42E3B78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8640" y="3775155"/>
            <a:ext cx="390069" cy="390069"/>
          </a:xfrm>
          <a:prstGeom prst="rect">
            <a:avLst/>
          </a:prstGeom>
        </p:spPr>
      </p:pic>
      <p:sp>
        <p:nvSpPr>
          <p:cNvPr id="70" name="TextBox 69">
            <a:extLst>
              <a:ext uri="{FF2B5EF4-FFF2-40B4-BE49-F238E27FC236}">
                <a16:creationId xmlns:a16="http://schemas.microsoft.com/office/drawing/2014/main" id="{A6E71AC1-515F-B914-A037-9A0D50249C26}"/>
              </a:ext>
            </a:extLst>
          </p:cNvPr>
          <p:cNvSpPr txBox="1"/>
          <p:nvPr/>
        </p:nvSpPr>
        <p:spPr>
          <a:xfrm>
            <a:off x="1095910" y="1052542"/>
            <a:ext cx="1921817"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lnSpc>
                <a:spcPct val="113999"/>
              </a:lnSpc>
            </a:pPr>
            <a:r>
              <a:rPr lang="en-US" sz="1600" b="1">
                <a:solidFill>
                  <a:srgbClr val="005293"/>
                </a:solidFill>
                <a:latin typeface="+mn-lt"/>
                <a:cs typeface="Arial"/>
              </a:rPr>
              <a:t>Boosts academic success</a:t>
            </a:r>
            <a:endParaRPr lang="en-US" b="1">
              <a:solidFill>
                <a:srgbClr val="005293"/>
              </a:solidFill>
              <a:cs typeface="Arial"/>
            </a:endParaRPr>
          </a:p>
        </p:txBody>
      </p:sp>
      <p:sp>
        <p:nvSpPr>
          <p:cNvPr id="71" name="TextBox 70">
            <a:extLst>
              <a:ext uri="{FF2B5EF4-FFF2-40B4-BE49-F238E27FC236}">
                <a16:creationId xmlns:a16="http://schemas.microsoft.com/office/drawing/2014/main" id="{C93A8F32-FB75-218D-E80D-B8B04D5C07B1}"/>
              </a:ext>
            </a:extLst>
          </p:cNvPr>
          <p:cNvSpPr txBox="1"/>
          <p:nvPr/>
        </p:nvSpPr>
        <p:spPr>
          <a:xfrm>
            <a:off x="314865" y="2467144"/>
            <a:ext cx="2094756" cy="2572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lnSpc>
                <a:spcPct val="113999"/>
              </a:lnSpc>
            </a:pPr>
            <a:r>
              <a:rPr lang="en-US" sz="1600" b="1">
                <a:solidFill>
                  <a:srgbClr val="005293"/>
                </a:solidFill>
                <a:latin typeface="+mn-lt"/>
                <a:cs typeface="Arial"/>
              </a:rPr>
              <a:t>Enhances well-being</a:t>
            </a:r>
            <a:endParaRPr lang="en-US" b="1">
              <a:solidFill>
                <a:srgbClr val="005293"/>
              </a:solidFill>
              <a:cs typeface="Arial"/>
            </a:endParaRPr>
          </a:p>
        </p:txBody>
      </p:sp>
      <p:sp>
        <p:nvSpPr>
          <p:cNvPr id="75" name="TextBox 74">
            <a:extLst>
              <a:ext uri="{FF2B5EF4-FFF2-40B4-BE49-F238E27FC236}">
                <a16:creationId xmlns:a16="http://schemas.microsoft.com/office/drawing/2014/main" id="{D76D84B5-5DE9-4D68-24E8-62E65B5F6EB5}"/>
              </a:ext>
            </a:extLst>
          </p:cNvPr>
          <p:cNvSpPr txBox="1"/>
          <p:nvPr/>
        </p:nvSpPr>
        <p:spPr>
          <a:xfrm>
            <a:off x="633100" y="3722363"/>
            <a:ext cx="2350782"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lnSpc>
                <a:spcPct val="113999"/>
              </a:lnSpc>
            </a:pPr>
            <a:r>
              <a:rPr lang="en-US" sz="1600" b="1">
                <a:solidFill>
                  <a:srgbClr val="005293"/>
                </a:solidFill>
                <a:latin typeface="+mn-lt"/>
                <a:cs typeface="Arial"/>
              </a:rPr>
              <a:t>Develops life-long learning skills</a:t>
            </a:r>
            <a:endParaRPr lang="en-US" b="1">
              <a:solidFill>
                <a:srgbClr val="005293"/>
              </a:solidFill>
              <a:cs typeface="Arial"/>
            </a:endParaRPr>
          </a:p>
        </p:txBody>
      </p:sp>
      <p:sp>
        <p:nvSpPr>
          <p:cNvPr id="82" name="TextBox 81">
            <a:extLst>
              <a:ext uri="{FF2B5EF4-FFF2-40B4-BE49-F238E27FC236}">
                <a16:creationId xmlns:a16="http://schemas.microsoft.com/office/drawing/2014/main" id="{A4E491D8-9697-FF10-E522-5C14AB83FA20}"/>
              </a:ext>
            </a:extLst>
          </p:cNvPr>
          <p:cNvSpPr txBox="1"/>
          <p:nvPr/>
        </p:nvSpPr>
        <p:spPr>
          <a:xfrm>
            <a:off x="6199397" y="1068308"/>
            <a:ext cx="1921817"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US" sz="1600" b="1">
                <a:solidFill>
                  <a:srgbClr val="005293"/>
                </a:solidFill>
                <a:latin typeface="+mn-lt"/>
                <a:cs typeface="Arial"/>
              </a:rPr>
              <a:t>Lack of discipline &amp; motivation</a:t>
            </a:r>
            <a:endParaRPr lang="en-US" b="1">
              <a:solidFill>
                <a:srgbClr val="005293"/>
              </a:solidFill>
              <a:cs typeface="Arial"/>
            </a:endParaRPr>
          </a:p>
        </p:txBody>
      </p:sp>
      <p:sp>
        <p:nvSpPr>
          <p:cNvPr id="83" name="TextBox 82">
            <a:extLst>
              <a:ext uri="{FF2B5EF4-FFF2-40B4-BE49-F238E27FC236}">
                <a16:creationId xmlns:a16="http://schemas.microsoft.com/office/drawing/2014/main" id="{BC891F29-CFE0-2885-7A05-CF2707A96F2F}"/>
              </a:ext>
            </a:extLst>
          </p:cNvPr>
          <p:cNvSpPr txBox="1"/>
          <p:nvPr/>
        </p:nvSpPr>
        <p:spPr>
          <a:xfrm>
            <a:off x="6777124" y="2262186"/>
            <a:ext cx="1921817" cy="8508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US" sz="1600" b="1">
                <a:solidFill>
                  <a:srgbClr val="005293"/>
                </a:solidFill>
                <a:latin typeface="+mn-lt"/>
                <a:cs typeface="Arial"/>
              </a:rPr>
              <a:t>Difficulty in goal setting &amp; time management</a:t>
            </a:r>
            <a:endParaRPr lang="en-US" b="1">
              <a:solidFill>
                <a:srgbClr val="005293"/>
              </a:solidFill>
              <a:cs typeface="Arial"/>
            </a:endParaRPr>
          </a:p>
        </p:txBody>
      </p:sp>
      <p:sp>
        <p:nvSpPr>
          <p:cNvPr id="84" name="TextBox 83">
            <a:extLst>
              <a:ext uri="{FF2B5EF4-FFF2-40B4-BE49-F238E27FC236}">
                <a16:creationId xmlns:a16="http://schemas.microsoft.com/office/drawing/2014/main" id="{D935CD62-D6CC-EA2D-1281-4803B46F9E4D}"/>
              </a:ext>
            </a:extLst>
          </p:cNvPr>
          <p:cNvSpPr txBox="1"/>
          <p:nvPr/>
        </p:nvSpPr>
        <p:spPr>
          <a:xfrm>
            <a:off x="6162267" y="3753895"/>
            <a:ext cx="2350782" cy="5379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3999"/>
              </a:lnSpc>
            </a:pPr>
            <a:r>
              <a:rPr lang="en-GB" sz="1600" b="1">
                <a:solidFill>
                  <a:srgbClr val="005293"/>
                </a:solidFill>
              </a:rPr>
              <a:t>Struggles in adapting strategies</a:t>
            </a:r>
            <a:endParaRPr lang="en-US" b="1">
              <a:solidFill>
                <a:srgbClr val="005293"/>
              </a:solidFill>
              <a:cs typeface="Arial"/>
            </a:endParaRPr>
          </a:p>
        </p:txBody>
      </p:sp>
      <p:sp>
        <p:nvSpPr>
          <p:cNvPr id="85" name="Slide Number Placeholder 3">
            <a:extLst>
              <a:ext uri="{FF2B5EF4-FFF2-40B4-BE49-F238E27FC236}">
                <a16:creationId xmlns:a16="http://schemas.microsoft.com/office/drawing/2014/main" id="{3EC752E6-7F9F-CBB8-1B7E-5FDAC20F9608}"/>
              </a:ext>
            </a:extLst>
          </p:cNvPr>
          <p:cNvSpPr txBox="1">
            <a:spLocks/>
          </p:cNvSpPr>
          <p:nvPr/>
        </p:nvSpPr>
        <p:spPr>
          <a:xfrm>
            <a:off x="6774934" y="4854985"/>
            <a:ext cx="20520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de-DE" sz="1200" smtClean="0"/>
              <a:pPr algn="r"/>
              <a:t>9</a:t>
            </a:fld>
            <a:endParaRPr lang="de-DE" sz="1200"/>
          </a:p>
        </p:txBody>
      </p:sp>
      <p:sp>
        <p:nvSpPr>
          <p:cNvPr id="86" name="Slide Number Placeholder 1">
            <a:extLst>
              <a:ext uri="{FF2B5EF4-FFF2-40B4-BE49-F238E27FC236}">
                <a16:creationId xmlns:a16="http://schemas.microsoft.com/office/drawing/2014/main" id="{36E9C335-A8C7-8D72-871F-69325CF22759}"/>
              </a:ext>
            </a:extLst>
          </p:cNvPr>
          <p:cNvSpPr txBox="1">
            <a:spLocks/>
          </p:cNvSpPr>
          <p:nvPr/>
        </p:nvSpPr>
        <p:spPr>
          <a:xfrm>
            <a:off x="822301" y="5006578"/>
            <a:ext cx="7084955" cy="273844"/>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de-DE" sz="700" dirty="0"/>
              <a:t>© Copyright </a:t>
            </a:r>
            <a:r>
              <a:rPr lang="de-DE" sz="700" dirty="0" err="1"/>
              <a:t>by</a:t>
            </a:r>
            <a:r>
              <a:rPr lang="de-DE" sz="700" dirty="0"/>
              <a:t> Sahith Kumar Tadepalli and </a:t>
            </a:r>
            <a:r>
              <a:rPr lang="de-DE" sz="700" dirty="0" err="1"/>
              <a:t>Dr</a:t>
            </a:r>
            <a:r>
              <a:rPr lang="de-DE" sz="700" dirty="0"/>
              <a:t> </a:t>
            </a:r>
            <a:r>
              <a:rPr lang="en-GB" sz="700" dirty="0"/>
              <a:t>Matthias Christoph Utesch</a:t>
            </a:r>
          </a:p>
          <a:p>
            <a:pPr algn="ctr"/>
            <a:endParaRPr lang="en-GB" sz="700" dirty="0"/>
          </a:p>
          <a:p>
            <a:pPr algn="ctr"/>
            <a:r>
              <a:rPr lang="de-DE" sz="700" dirty="0"/>
              <a:t> </a:t>
            </a:r>
          </a:p>
        </p:txBody>
      </p:sp>
      <p:sp>
        <p:nvSpPr>
          <p:cNvPr id="88" name="Slide Number Placeholder 1">
            <a:extLst>
              <a:ext uri="{FF2B5EF4-FFF2-40B4-BE49-F238E27FC236}">
                <a16:creationId xmlns:a16="http://schemas.microsoft.com/office/drawing/2014/main" id="{9AE31DA3-7D90-1F06-53DF-94E392694612}"/>
              </a:ext>
            </a:extLst>
          </p:cNvPr>
          <p:cNvSpPr txBox="1">
            <a:spLocks/>
          </p:cNvSpPr>
          <p:nvPr/>
        </p:nvSpPr>
        <p:spPr>
          <a:xfrm>
            <a:off x="7308621" y="212253"/>
            <a:ext cx="1960367" cy="196295"/>
          </a:xfrm>
          <a:prstGeom prst="rect">
            <a:avLst/>
          </a:prstGeom>
        </p:spPr>
        <p:txBody>
          <a:bodyPr vert="horz" lIns="0" tIns="45720" rIns="0" bIns="45720" rtlCol="0" anchor="ctr"/>
          <a:lstStyle>
            <a:defPPr>
              <a:defRPr lang="de-DE"/>
            </a:defPPr>
            <a:lvl1pPr algn="r"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900" dirty="0">
                <a:solidFill>
                  <a:srgbClr val="21518E"/>
                </a:solidFill>
              </a:rPr>
              <a:t>Exploring AI in SRPL</a:t>
            </a:r>
          </a:p>
          <a:p>
            <a:pPr algn="ctr"/>
            <a:r>
              <a:rPr lang="de-DE" sz="900" dirty="0">
                <a:solidFill>
                  <a:srgbClr val="21518E"/>
                </a:solidFill>
              </a:rPr>
              <a:t> </a:t>
            </a:r>
          </a:p>
        </p:txBody>
      </p:sp>
    </p:spTree>
    <p:extLst>
      <p:ext uri="{BB962C8B-B14F-4D97-AF65-F5344CB8AC3E}">
        <p14:creationId xmlns:p14="http://schemas.microsoft.com/office/powerpoint/2010/main" val="182281008"/>
      </p:ext>
    </p:extLst>
  </p:cSld>
  <p:clrMapOvr>
    <a:masterClrMapping/>
  </p:clrMapOvr>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F39E7027-915F-7341-A9EA-C8CBFD2E8FA2}"/>
    </a:ext>
  </a:extLst>
</a:theme>
</file>

<file path=ppt/theme/theme2.xml><?xml version="1.0" encoding="utf-8"?>
<a:theme xmlns:a="http://schemas.openxmlformats.org/drawingml/2006/main" name="Title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BD7862EB-E8D6-994B-BBF4-6CC3FFF92DD2}"/>
    </a:ext>
  </a:extLst>
</a:theme>
</file>

<file path=ppt/theme/theme4.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16AD8073-F55B-9144-802C-46456E9E217B}"/>
    </a:ext>
  </a:extLst>
</a:theme>
</file>

<file path=ppt/theme/theme5.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45720" rIns="0" bIns="45720" rtlCol="0" anchor="ctr"/>
      <a:lstStyle>
        <a:defPPr algn="ctr">
          <a:defRPr sz="700" dirty="0" smtClean="0"/>
        </a:defPPr>
      </a:lstStyle>
    </a:txDef>
  </a:objectDefaults>
  <a:extraClrSchemeLst/>
  <a:extLst>
    <a:ext uri="{05A4C25C-085E-4340-85A3-A5531E510DB2}">
      <thm15:themeFamily xmlns:thm15="http://schemas.microsoft.com/office/thememl/2012/main" name="Präsentation22" id="{F266FCC4-7D6D-1F4C-B467-8A21D017BCEF}" vid="{741D405E-8307-9B40-9F97-3F5DAC837EF3}"/>
    </a:ext>
  </a:extLst>
</a:theme>
</file>

<file path=ppt/theme/theme6.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4BFAB656-7532-6C41-9541-858AFF7D6765}"/>
    </a:ext>
  </a:extLst>
</a:theme>
</file>

<file path=ppt/theme/theme7.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A724F04A-1212-AA4C-B6F1-157BE88DDFD7}"/>
    </a:ext>
  </a:ext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TUM_Praesentation_p_v1_16-9 (5)</Template>
  <TotalTime>0</TotalTime>
  <Words>3005</Words>
  <Application>Microsoft Office PowerPoint</Application>
  <PresentationFormat>On-screen Show (16:9)</PresentationFormat>
  <Paragraphs>357</Paragraphs>
  <Slides>18</Slides>
  <Notes>18</Notes>
  <HiddenSlides>1</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18</vt:i4>
      </vt:variant>
    </vt:vector>
  </HeadingPairs>
  <TitlesOfParts>
    <vt:vector size="31" baseType="lpstr">
      <vt:lpstr>Arial</vt:lpstr>
      <vt:lpstr>Calibri</vt:lpstr>
      <vt:lpstr>Courier New</vt:lpstr>
      <vt:lpstr>Lato</vt:lpstr>
      <vt:lpstr>Symbol</vt:lpstr>
      <vt:lpstr>Wingdings</vt:lpstr>
      <vt:lpstr>Titel 1</vt:lpstr>
      <vt:lpstr>Title Blank</vt:lpstr>
      <vt:lpstr>Titel 2</vt:lpstr>
      <vt:lpstr>Titel 3</vt:lpstr>
      <vt:lpstr>Inhalt</vt:lpstr>
      <vt:lpstr>Kapiteltrenner blau</vt:lpstr>
      <vt:lpstr>Kapiteltrenner schwarz</vt:lpstr>
      <vt:lpstr>Exploring Artificial Intelligence in Self-Regulated Learning: A Systematic Literature Review</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SRPL: Self-regulated Personalized Learning The Integration of Self-Regulated Learning &amp; Personalized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We are looking forward to discussing and covering future research questions together with you in the near future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Tian</dc:creator>
  <cp:lastModifiedBy>Sahith Tadepalli</cp:lastModifiedBy>
  <cp:revision>2</cp:revision>
  <cp:lastPrinted>2015-07-30T14:04:45Z</cp:lastPrinted>
  <dcterms:created xsi:type="dcterms:W3CDTF">2020-10-03T23:03:33Z</dcterms:created>
  <dcterms:modified xsi:type="dcterms:W3CDTF">2025-05-28T16:54:17Z</dcterms:modified>
</cp:coreProperties>
</file>