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2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ediscoverytoday.com/2023/11/08/12-legal-use-cases-for-generative-ai-infographic-legal-tech-trends/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ediscoverytoday.com/2023/11/08/12-legal-use-cases-for-generative-ai-infographic-legal-tech-trends/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24699-22AD-45A0-8BA0-3E76343C4F4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BA8940-BDEA-4CB2-977F-24E47DEA9268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Lessons, Strategies, and Ethical Considerations</a:t>
          </a:r>
        </a:p>
      </dgm:t>
    </dgm:pt>
    <dgm:pt modelId="{0D986389-DFD4-4E85-A9A3-184ABCFE3D79}" type="parTrans" cxnId="{BDB67D0D-1CF0-4355-A0EF-FBB63DE9C9DC}">
      <dgm:prSet/>
      <dgm:spPr/>
      <dgm:t>
        <a:bodyPr/>
        <a:lstStyle/>
        <a:p>
          <a:endParaRPr lang="en-US"/>
        </a:p>
      </dgm:t>
    </dgm:pt>
    <dgm:pt modelId="{57BE0C38-BB92-4F66-B59D-BA6776CF8143}" type="sibTrans" cxnId="{BDB67D0D-1CF0-4355-A0EF-FBB63DE9C9DC}">
      <dgm:prSet/>
      <dgm:spPr/>
      <dgm:t>
        <a:bodyPr/>
        <a:lstStyle/>
        <a:p>
          <a:endParaRPr lang="en-US"/>
        </a:p>
      </dgm:t>
    </dgm:pt>
    <dgm:pt modelId="{D414CD7F-BA38-4EA3-9FD7-19688ACA0646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Pamela D. McCray. Ph.D. &amp; Norman S. St. Clair, Ph.D. University of the Incarnate Word</a:t>
          </a:r>
        </a:p>
      </dgm:t>
    </dgm:pt>
    <dgm:pt modelId="{FD30F293-A182-4166-8A81-83CBF946CDF7}" type="parTrans" cxnId="{D7E19FA4-80AA-44F1-8717-5FEEBA1F986C}">
      <dgm:prSet/>
      <dgm:spPr/>
      <dgm:t>
        <a:bodyPr/>
        <a:lstStyle/>
        <a:p>
          <a:endParaRPr lang="en-US"/>
        </a:p>
      </dgm:t>
    </dgm:pt>
    <dgm:pt modelId="{6ACF3380-0224-4E16-8413-2F1C0492DC3C}" type="sibTrans" cxnId="{D7E19FA4-80AA-44F1-8717-5FEEBA1F986C}">
      <dgm:prSet/>
      <dgm:spPr/>
      <dgm:t>
        <a:bodyPr/>
        <a:lstStyle/>
        <a:p>
          <a:endParaRPr lang="en-US"/>
        </a:p>
      </dgm:t>
    </dgm:pt>
    <dgm:pt modelId="{EF083029-539E-411D-B04F-426A08637066}">
      <dgm:prSet/>
      <dgm:spPr/>
      <dgm:t>
        <a:bodyPr/>
        <a:lstStyle/>
        <a:p>
          <a:r>
            <a:rPr lang="en-US" dirty="0"/>
            <a:t>The Learning Ideas Conference </a:t>
          </a:r>
        </a:p>
        <a:p>
          <a:r>
            <a:rPr lang="en-US" dirty="0"/>
            <a:t>May 29, 2025</a:t>
          </a:r>
        </a:p>
      </dgm:t>
    </dgm:pt>
    <dgm:pt modelId="{05783049-29BB-49C7-8582-F994AD8C2F88}" type="parTrans" cxnId="{74A2384C-683E-472B-AD88-E47B8C23F8A7}">
      <dgm:prSet/>
      <dgm:spPr/>
      <dgm:t>
        <a:bodyPr/>
        <a:lstStyle/>
        <a:p>
          <a:endParaRPr lang="en-US"/>
        </a:p>
      </dgm:t>
    </dgm:pt>
    <dgm:pt modelId="{680F27E4-A366-40EE-AD9A-D4DF2EF7D1AE}" type="sibTrans" cxnId="{74A2384C-683E-472B-AD88-E47B8C23F8A7}">
      <dgm:prSet/>
      <dgm:spPr/>
      <dgm:t>
        <a:bodyPr/>
        <a:lstStyle/>
        <a:p>
          <a:endParaRPr lang="en-US"/>
        </a:p>
      </dgm:t>
    </dgm:pt>
    <dgm:pt modelId="{1760C5D5-F20B-4AE2-8919-049883AADA4B}" type="pres">
      <dgm:prSet presAssocID="{23D24699-22AD-45A0-8BA0-3E76343C4F46}" presName="linear" presStyleCnt="0">
        <dgm:presLayoutVars>
          <dgm:animLvl val="lvl"/>
          <dgm:resizeHandles val="exact"/>
        </dgm:presLayoutVars>
      </dgm:prSet>
      <dgm:spPr/>
    </dgm:pt>
    <dgm:pt modelId="{098D0FC6-6FBD-46DC-83B4-EE01637B7A34}" type="pres">
      <dgm:prSet presAssocID="{25BA8940-BDEA-4CB2-977F-24E47DEA92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1B9C3D-5AED-41FE-A13A-357AA34162AE}" type="pres">
      <dgm:prSet presAssocID="{57BE0C38-BB92-4F66-B59D-BA6776CF8143}" presName="spacer" presStyleCnt="0"/>
      <dgm:spPr/>
    </dgm:pt>
    <dgm:pt modelId="{D93BE5E7-3339-45E1-849C-72985472D854}" type="pres">
      <dgm:prSet presAssocID="{D414CD7F-BA38-4EA3-9FD7-19688ACA06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E71B44-C68B-43A5-8541-645A6F6B80D9}" type="pres">
      <dgm:prSet presAssocID="{6ACF3380-0224-4E16-8413-2F1C0492DC3C}" presName="spacer" presStyleCnt="0"/>
      <dgm:spPr/>
    </dgm:pt>
    <dgm:pt modelId="{ED51CD56-E0AC-4948-84B3-8BBCDB86CC79}" type="pres">
      <dgm:prSet presAssocID="{EF083029-539E-411D-B04F-426A086370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B67D0D-1CF0-4355-A0EF-FBB63DE9C9DC}" srcId="{23D24699-22AD-45A0-8BA0-3E76343C4F46}" destId="{25BA8940-BDEA-4CB2-977F-24E47DEA9268}" srcOrd="0" destOrd="0" parTransId="{0D986389-DFD4-4E85-A9A3-184ABCFE3D79}" sibTransId="{57BE0C38-BB92-4F66-B59D-BA6776CF8143}"/>
    <dgm:cxn modelId="{1CD0FD15-72EA-4577-8C2E-F76A3EEEBF05}" type="presOf" srcId="{25BA8940-BDEA-4CB2-977F-24E47DEA9268}" destId="{098D0FC6-6FBD-46DC-83B4-EE01637B7A34}" srcOrd="0" destOrd="0" presId="urn:microsoft.com/office/officeart/2005/8/layout/vList2"/>
    <dgm:cxn modelId="{B4ECFA31-4519-4EAC-9221-12FD0C837F64}" type="presOf" srcId="{23D24699-22AD-45A0-8BA0-3E76343C4F46}" destId="{1760C5D5-F20B-4AE2-8919-049883AADA4B}" srcOrd="0" destOrd="0" presId="urn:microsoft.com/office/officeart/2005/8/layout/vList2"/>
    <dgm:cxn modelId="{4934034B-29ED-4207-8F24-2F4A9E33F3D2}" type="presOf" srcId="{D414CD7F-BA38-4EA3-9FD7-19688ACA0646}" destId="{D93BE5E7-3339-45E1-849C-72985472D854}" srcOrd="0" destOrd="0" presId="urn:microsoft.com/office/officeart/2005/8/layout/vList2"/>
    <dgm:cxn modelId="{74A2384C-683E-472B-AD88-E47B8C23F8A7}" srcId="{23D24699-22AD-45A0-8BA0-3E76343C4F46}" destId="{EF083029-539E-411D-B04F-426A08637066}" srcOrd="2" destOrd="0" parTransId="{05783049-29BB-49C7-8582-F994AD8C2F88}" sibTransId="{680F27E4-A366-40EE-AD9A-D4DF2EF7D1AE}"/>
    <dgm:cxn modelId="{891BE18B-EE52-4694-918C-5C9CB5DD077F}" type="presOf" srcId="{EF083029-539E-411D-B04F-426A08637066}" destId="{ED51CD56-E0AC-4948-84B3-8BBCDB86CC79}" srcOrd="0" destOrd="0" presId="urn:microsoft.com/office/officeart/2005/8/layout/vList2"/>
    <dgm:cxn modelId="{D7E19FA4-80AA-44F1-8717-5FEEBA1F986C}" srcId="{23D24699-22AD-45A0-8BA0-3E76343C4F46}" destId="{D414CD7F-BA38-4EA3-9FD7-19688ACA0646}" srcOrd="1" destOrd="0" parTransId="{FD30F293-A182-4166-8A81-83CBF946CDF7}" sibTransId="{6ACF3380-0224-4E16-8413-2F1C0492DC3C}"/>
    <dgm:cxn modelId="{19945E82-1D88-4E31-A68C-670FEB3183A5}" type="presParOf" srcId="{1760C5D5-F20B-4AE2-8919-049883AADA4B}" destId="{098D0FC6-6FBD-46DC-83B4-EE01637B7A34}" srcOrd="0" destOrd="0" presId="urn:microsoft.com/office/officeart/2005/8/layout/vList2"/>
    <dgm:cxn modelId="{3A54FE63-1795-40BD-9C4B-5726AEC71921}" type="presParOf" srcId="{1760C5D5-F20B-4AE2-8919-049883AADA4B}" destId="{A31B9C3D-5AED-41FE-A13A-357AA34162AE}" srcOrd="1" destOrd="0" presId="urn:microsoft.com/office/officeart/2005/8/layout/vList2"/>
    <dgm:cxn modelId="{5621916B-3718-4F36-983A-E185E5F9BA13}" type="presParOf" srcId="{1760C5D5-F20B-4AE2-8919-049883AADA4B}" destId="{D93BE5E7-3339-45E1-849C-72985472D854}" srcOrd="2" destOrd="0" presId="urn:microsoft.com/office/officeart/2005/8/layout/vList2"/>
    <dgm:cxn modelId="{DB6AFCAC-C5A4-443A-AA18-917A762DD4F0}" type="presParOf" srcId="{1760C5D5-F20B-4AE2-8919-049883AADA4B}" destId="{F7E71B44-C68B-43A5-8541-645A6F6B80D9}" srcOrd="3" destOrd="0" presId="urn:microsoft.com/office/officeart/2005/8/layout/vList2"/>
    <dgm:cxn modelId="{B8E108D0-120C-4945-8F05-363E81BFE5B2}" type="presParOf" srcId="{1760C5D5-F20B-4AE2-8919-049883AADA4B}" destId="{ED51CD56-E0AC-4948-84B3-8BBCDB86CC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6844AB-A666-4BD1-95C8-8065749A674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8281A4-31CD-458B-891C-6D438C3DA1B2}">
      <dgm:prSet/>
      <dgm:spPr/>
      <dgm:t>
        <a:bodyPr/>
        <a:lstStyle/>
        <a:p>
          <a:r>
            <a:rPr lang="en-US" dirty="0"/>
            <a:t> GenAI enhances qualitative research when used ethically</a:t>
          </a:r>
        </a:p>
      </dgm:t>
    </dgm:pt>
    <dgm:pt modelId="{AD7B8609-0329-433A-816D-DD922E1CC1C4}" type="parTrans" cxnId="{EEAA68B7-0CDA-4AAE-A39E-BF22A56E55B1}">
      <dgm:prSet/>
      <dgm:spPr/>
      <dgm:t>
        <a:bodyPr/>
        <a:lstStyle/>
        <a:p>
          <a:endParaRPr lang="en-US"/>
        </a:p>
      </dgm:t>
    </dgm:pt>
    <dgm:pt modelId="{0009C9EF-72B3-4358-961A-DABE4E8B1D4E}" type="sibTrans" cxnId="{EEAA68B7-0CDA-4AAE-A39E-BF22A56E55B1}">
      <dgm:prSet/>
      <dgm:spPr/>
      <dgm:t>
        <a:bodyPr/>
        <a:lstStyle/>
        <a:p>
          <a:endParaRPr lang="en-US" dirty="0"/>
        </a:p>
      </dgm:t>
    </dgm:pt>
    <dgm:pt modelId="{94A8DA04-CE3C-49D5-AB9A-41E515EF3D0A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It is critical to maintain researcher accountability, rigor, and insights</a:t>
          </a:r>
        </a:p>
      </dgm:t>
    </dgm:pt>
    <dgm:pt modelId="{DE56DF95-83EF-4D35-B518-12F16E993238}" type="parTrans" cxnId="{B8547D8F-7872-46B4-9FF1-4751BBFE3788}">
      <dgm:prSet/>
      <dgm:spPr/>
      <dgm:t>
        <a:bodyPr/>
        <a:lstStyle/>
        <a:p>
          <a:endParaRPr lang="en-US"/>
        </a:p>
      </dgm:t>
    </dgm:pt>
    <dgm:pt modelId="{1E98860A-F820-4B16-A6FB-AA3BC0B4F3E9}" type="sibTrans" cxnId="{B8547D8F-7872-46B4-9FF1-4751BBFE3788}">
      <dgm:prSet/>
      <dgm:spPr/>
      <dgm:t>
        <a:bodyPr/>
        <a:lstStyle/>
        <a:p>
          <a:endParaRPr lang="en-US" dirty="0"/>
        </a:p>
      </dgm:t>
    </dgm:pt>
    <dgm:pt modelId="{44F12DA5-8D45-436B-8DB3-2075DC4AF662}">
      <dgm:prSet/>
      <dgm:spPr/>
      <dgm:t>
        <a:bodyPr/>
        <a:lstStyle/>
        <a:p>
          <a:r>
            <a:rPr lang="en-US" dirty="0"/>
            <a:t> Researchers must critically evaluate AI output for accuracy and relevancy</a:t>
          </a:r>
        </a:p>
      </dgm:t>
    </dgm:pt>
    <dgm:pt modelId="{93CCD316-636B-4C2A-A008-57F68DB9DD59}" type="parTrans" cxnId="{8493C851-3C2F-4183-9FD2-6CD30C58A0D3}">
      <dgm:prSet/>
      <dgm:spPr/>
      <dgm:t>
        <a:bodyPr/>
        <a:lstStyle/>
        <a:p>
          <a:endParaRPr lang="en-US"/>
        </a:p>
      </dgm:t>
    </dgm:pt>
    <dgm:pt modelId="{64D4D2B3-6A3B-4EAD-98BE-3F0AF8DAC537}" type="sibTrans" cxnId="{8493C851-3C2F-4183-9FD2-6CD30C58A0D3}">
      <dgm:prSet/>
      <dgm:spPr/>
      <dgm:t>
        <a:bodyPr/>
        <a:lstStyle/>
        <a:p>
          <a:endParaRPr lang="en-US"/>
        </a:p>
      </dgm:t>
    </dgm:pt>
    <dgm:pt modelId="{E434E24A-0BE0-4CA1-87EE-53941C62F5C4}" type="pres">
      <dgm:prSet presAssocID="{FD6844AB-A666-4BD1-95C8-8065749A674F}" presName="outerComposite" presStyleCnt="0">
        <dgm:presLayoutVars>
          <dgm:chMax val="5"/>
          <dgm:dir/>
          <dgm:resizeHandles val="exact"/>
        </dgm:presLayoutVars>
      </dgm:prSet>
      <dgm:spPr/>
    </dgm:pt>
    <dgm:pt modelId="{F52124E0-EF88-4F16-A602-D0C34F4AB5DB}" type="pres">
      <dgm:prSet presAssocID="{FD6844AB-A666-4BD1-95C8-8065749A674F}" presName="dummyMaxCanvas" presStyleCnt="0">
        <dgm:presLayoutVars/>
      </dgm:prSet>
      <dgm:spPr/>
    </dgm:pt>
    <dgm:pt modelId="{29C16843-5FD2-490E-BEBE-347543D65DE9}" type="pres">
      <dgm:prSet presAssocID="{FD6844AB-A666-4BD1-95C8-8065749A674F}" presName="ThreeNodes_1" presStyleLbl="node1" presStyleIdx="0" presStyleCnt="3">
        <dgm:presLayoutVars>
          <dgm:bulletEnabled val="1"/>
        </dgm:presLayoutVars>
      </dgm:prSet>
      <dgm:spPr/>
    </dgm:pt>
    <dgm:pt modelId="{485454FA-E243-48AA-8EC5-272C7912FBC5}" type="pres">
      <dgm:prSet presAssocID="{FD6844AB-A666-4BD1-95C8-8065749A674F}" presName="ThreeNodes_2" presStyleLbl="node1" presStyleIdx="1" presStyleCnt="3">
        <dgm:presLayoutVars>
          <dgm:bulletEnabled val="1"/>
        </dgm:presLayoutVars>
      </dgm:prSet>
      <dgm:spPr/>
    </dgm:pt>
    <dgm:pt modelId="{B662808E-D20A-41C3-8166-F0D2998FD651}" type="pres">
      <dgm:prSet presAssocID="{FD6844AB-A666-4BD1-95C8-8065749A674F}" presName="ThreeNodes_3" presStyleLbl="node1" presStyleIdx="2" presStyleCnt="3">
        <dgm:presLayoutVars>
          <dgm:bulletEnabled val="1"/>
        </dgm:presLayoutVars>
      </dgm:prSet>
      <dgm:spPr/>
    </dgm:pt>
    <dgm:pt modelId="{C665A31A-C55F-4B31-9E67-850DA2F23E6C}" type="pres">
      <dgm:prSet presAssocID="{FD6844AB-A666-4BD1-95C8-8065749A674F}" presName="ThreeConn_1-2" presStyleLbl="fgAccFollowNode1" presStyleIdx="0" presStyleCnt="2">
        <dgm:presLayoutVars>
          <dgm:bulletEnabled val="1"/>
        </dgm:presLayoutVars>
      </dgm:prSet>
      <dgm:spPr/>
    </dgm:pt>
    <dgm:pt modelId="{45F8A31D-BCA2-4DFB-B392-6576D2430AA1}" type="pres">
      <dgm:prSet presAssocID="{FD6844AB-A666-4BD1-95C8-8065749A674F}" presName="ThreeConn_2-3" presStyleLbl="fgAccFollowNode1" presStyleIdx="1" presStyleCnt="2">
        <dgm:presLayoutVars>
          <dgm:bulletEnabled val="1"/>
        </dgm:presLayoutVars>
      </dgm:prSet>
      <dgm:spPr/>
    </dgm:pt>
    <dgm:pt modelId="{FAFA1BFD-5AAF-451C-B4A6-5B2C3DEE175D}" type="pres">
      <dgm:prSet presAssocID="{FD6844AB-A666-4BD1-95C8-8065749A674F}" presName="ThreeNodes_1_text" presStyleLbl="node1" presStyleIdx="2" presStyleCnt="3">
        <dgm:presLayoutVars>
          <dgm:bulletEnabled val="1"/>
        </dgm:presLayoutVars>
      </dgm:prSet>
      <dgm:spPr/>
    </dgm:pt>
    <dgm:pt modelId="{60AEEE7F-6144-4950-AE75-E4A231F6AB32}" type="pres">
      <dgm:prSet presAssocID="{FD6844AB-A666-4BD1-95C8-8065749A674F}" presName="ThreeNodes_2_text" presStyleLbl="node1" presStyleIdx="2" presStyleCnt="3">
        <dgm:presLayoutVars>
          <dgm:bulletEnabled val="1"/>
        </dgm:presLayoutVars>
      </dgm:prSet>
      <dgm:spPr/>
    </dgm:pt>
    <dgm:pt modelId="{80C7ACAE-70A2-441D-B20B-32E260CE0FD2}" type="pres">
      <dgm:prSet presAssocID="{FD6844AB-A666-4BD1-95C8-8065749A674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4233513-958F-469A-B091-AE2DAA50423B}" type="presOf" srcId="{8A8281A4-31CD-458B-891C-6D438C3DA1B2}" destId="{29C16843-5FD2-490E-BEBE-347543D65DE9}" srcOrd="0" destOrd="0" presId="urn:microsoft.com/office/officeart/2005/8/layout/vProcess5"/>
    <dgm:cxn modelId="{8493C851-3C2F-4183-9FD2-6CD30C58A0D3}" srcId="{FD6844AB-A666-4BD1-95C8-8065749A674F}" destId="{44F12DA5-8D45-436B-8DB3-2075DC4AF662}" srcOrd="2" destOrd="0" parTransId="{93CCD316-636B-4C2A-A008-57F68DB9DD59}" sibTransId="{64D4D2B3-6A3B-4EAD-98BE-3F0AF8DAC537}"/>
    <dgm:cxn modelId="{5F29CB78-0DC0-4004-BDA6-E3C2A395AA0C}" type="presOf" srcId="{94A8DA04-CE3C-49D5-AB9A-41E515EF3D0A}" destId="{60AEEE7F-6144-4950-AE75-E4A231F6AB32}" srcOrd="1" destOrd="0" presId="urn:microsoft.com/office/officeart/2005/8/layout/vProcess5"/>
    <dgm:cxn modelId="{82FDF37C-70AB-4F9C-BC9B-5C2665048376}" type="presOf" srcId="{44F12DA5-8D45-436B-8DB3-2075DC4AF662}" destId="{80C7ACAE-70A2-441D-B20B-32E260CE0FD2}" srcOrd="1" destOrd="0" presId="urn:microsoft.com/office/officeart/2005/8/layout/vProcess5"/>
    <dgm:cxn modelId="{B188A58E-CAB2-400B-8051-7820BA1BAB85}" type="presOf" srcId="{0009C9EF-72B3-4358-961A-DABE4E8B1D4E}" destId="{C665A31A-C55F-4B31-9E67-850DA2F23E6C}" srcOrd="0" destOrd="0" presId="urn:microsoft.com/office/officeart/2005/8/layout/vProcess5"/>
    <dgm:cxn modelId="{B8547D8F-7872-46B4-9FF1-4751BBFE3788}" srcId="{FD6844AB-A666-4BD1-95C8-8065749A674F}" destId="{94A8DA04-CE3C-49D5-AB9A-41E515EF3D0A}" srcOrd="1" destOrd="0" parTransId="{DE56DF95-83EF-4D35-B518-12F16E993238}" sibTransId="{1E98860A-F820-4B16-A6FB-AA3BC0B4F3E9}"/>
    <dgm:cxn modelId="{EEAA68B7-0CDA-4AAE-A39E-BF22A56E55B1}" srcId="{FD6844AB-A666-4BD1-95C8-8065749A674F}" destId="{8A8281A4-31CD-458B-891C-6D438C3DA1B2}" srcOrd="0" destOrd="0" parTransId="{AD7B8609-0329-433A-816D-DD922E1CC1C4}" sibTransId="{0009C9EF-72B3-4358-961A-DABE4E8B1D4E}"/>
    <dgm:cxn modelId="{040CF7B7-35C4-4459-A766-04497A194C16}" type="presOf" srcId="{44F12DA5-8D45-436B-8DB3-2075DC4AF662}" destId="{B662808E-D20A-41C3-8166-F0D2998FD651}" srcOrd="0" destOrd="0" presId="urn:microsoft.com/office/officeart/2005/8/layout/vProcess5"/>
    <dgm:cxn modelId="{790D1BC4-350E-4669-AE92-24D306366B61}" type="presOf" srcId="{8A8281A4-31CD-458B-891C-6D438C3DA1B2}" destId="{FAFA1BFD-5AAF-451C-B4A6-5B2C3DEE175D}" srcOrd="1" destOrd="0" presId="urn:microsoft.com/office/officeart/2005/8/layout/vProcess5"/>
    <dgm:cxn modelId="{683609D9-7476-41CF-80C4-A7D27447319E}" type="presOf" srcId="{FD6844AB-A666-4BD1-95C8-8065749A674F}" destId="{E434E24A-0BE0-4CA1-87EE-53941C62F5C4}" srcOrd="0" destOrd="0" presId="urn:microsoft.com/office/officeart/2005/8/layout/vProcess5"/>
    <dgm:cxn modelId="{3CF9F9DA-0800-4584-986F-F2A8287DC604}" type="presOf" srcId="{1E98860A-F820-4B16-A6FB-AA3BC0B4F3E9}" destId="{45F8A31D-BCA2-4DFB-B392-6576D2430AA1}" srcOrd="0" destOrd="0" presId="urn:microsoft.com/office/officeart/2005/8/layout/vProcess5"/>
    <dgm:cxn modelId="{CEFFC4E8-B0CC-44F6-8DBE-6F813D594A58}" type="presOf" srcId="{94A8DA04-CE3C-49D5-AB9A-41E515EF3D0A}" destId="{485454FA-E243-48AA-8EC5-272C7912FBC5}" srcOrd="0" destOrd="0" presId="urn:microsoft.com/office/officeart/2005/8/layout/vProcess5"/>
    <dgm:cxn modelId="{8709710A-DBD9-4AEF-BBCE-1D8277446C96}" type="presParOf" srcId="{E434E24A-0BE0-4CA1-87EE-53941C62F5C4}" destId="{F52124E0-EF88-4F16-A602-D0C34F4AB5DB}" srcOrd="0" destOrd="0" presId="urn:microsoft.com/office/officeart/2005/8/layout/vProcess5"/>
    <dgm:cxn modelId="{FD2D4700-0E56-4328-95C0-55C8D11EA3C8}" type="presParOf" srcId="{E434E24A-0BE0-4CA1-87EE-53941C62F5C4}" destId="{29C16843-5FD2-490E-BEBE-347543D65DE9}" srcOrd="1" destOrd="0" presId="urn:microsoft.com/office/officeart/2005/8/layout/vProcess5"/>
    <dgm:cxn modelId="{2E9AC914-CF37-45F4-AB60-453844313857}" type="presParOf" srcId="{E434E24A-0BE0-4CA1-87EE-53941C62F5C4}" destId="{485454FA-E243-48AA-8EC5-272C7912FBC5}" srcOrd="2" destOrd="0" presId="urn:microsoft.com/office/officeart/2005/8/layout/vProcess5"/>
    <dgm:cxn modelId="{C8FE5798-1138-4BBF-814B-A14DFE9E41B1}" type="presParOf" srcId="{E434E24A-0BE0-4CA1-87EE-53941C62F5C4}" destId="{B662808E-D20A-41C3-8166-F0D2998FD651}" srcOrd="3" destOrd="0" presId="urn:microsoft.com/office/officeart/2005/8/layout/vProcess5"/>
    <dgm:cxn modelId="{B940D038-893D-4301-A8AA-7DF016548121}" type="presParOf" srcId="{E434E24A-0BE0-4CA1-87EE-53941C62F5C4}" destId="{C665A31A-C55F-4B31-9E67-850DA2F23E6C}" srcOrd="4" destOrd="0" presId="urn:microsoft.com/office/officeart/2005/8/layout/vProcess5"/>
    <dgm:cxn modelId="{E8219F78-11D8-4798-82D0-07B026B4F3BE}" type="presParOf" srcId="{E434E24A-0BE0-4CA1-87EE-53941C62F5C4}" destId="{45F8A31D-BCA2-4DFB-B392-6576D2430AA1}" srcOrd="5" destOrd="0" presId="urn:microsoft.com/office/officeart/2005/8/layout/vProcess5"/>
    <dgm:cxn modelId="{3F077B3A-1C8D-4725-9B42-49F27F5F2306}" type="presParOf" srcId="{E434E24A-0BE0-4CA1-87EE-53941C62F5C4}" destId="{FAFA1BFD-5AAF-451C-B4A6-5B2C3DEE175D}" srcOrd="6" destOrd="0" presId="urn:microsoft.com/office/officeart/2005/8/layout/vProcess5"/>
    <dgm:cxn modelId="{A84B6162-F066-46AA-9104-A78A917EB677}" type="presParOf" srcId="{E434E24A-0BE0-4CA1-87EE-53941C62F5C4}" destId="{60AEEE7F-6144-4950-AE75-E4A231F6AB32}" srcOrd="7" destOrd="0" presId="urn:microsoft.com/office/officeart/2005/8/layout/vProcess5"/>
    <dgm:cxn modelId="{29F7A785-5AEE-437C-813F-719712F4F422}" type="presParOf" srcId="{E434E24A-0BE0-4CA1-87EE-53941C62F5C4}" destId="{80C7ACAE-70A2-441D-B20B-32E260CE0F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F1F9E-5BA8-4DCA-82CB-722E0050D5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5E9B9-7206-42CA-82A6-57A5260987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 </a:t>
          </a:r>
          <a:r>
            <a:rPr lang="en-US" sz="2400" dirty="0">
              <a:solidFill>
                <a:schemeClr val="bg1"/>
              </a:solidFill>
            </a:rPr>
            <a:t>Rise of GenAI in academia</a:t>
          </a:r>
          <a:endParaRPr lang="en-US" sz="2000" dirty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(Perkins &amp; Roe, 2024; Rulfi &amp; Spada, 2023; Slotnick &amp; Boeing, 2024)</a:t>
          </a:r>
        </a:p>
      </dgm:t>
    </dgm:pt>
    <dgm:pt modelId="{EE7E246A-3195-4F10-A3B6-C45902535AF9}" type="parTrans" cxnId="{3FC9BBB0-BB90-4DAE-B656-4E638BC09E10}">
      <dgm:prSet/>
      <dgm:spPr/>
      <dgm:t>
        <a:bodyPr/>
        <a:lstStyle/>
        <a:p>
          <a:endParaRPr lang="en-US"/>
        </a:p>
      </dgm:t>
    </dgm:pt>
    <dgm:pt modelId="{47A8F80B-57A1-46A3-AFC9-917F023B9A09}" type="sibTrans" cxnId="{3FC9BBB0-BB90-4DAE-B656-4E638BC09E10}">
      <dgm:prSet/>
      <dgm:spPr/>
      <dgm:t>
        <a:bodyPr/>
        <a:lstStyle/>
        <a:p>
          <a:endParaRPr lang="en-US"/>
        </a:p>
      </dgm:t>
    </dgm:pt>
    <dgm:pt modelId="{3FFFAD28-9762-46B2-8E43-4B1E1509B2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bg1"/>
              </a:solidFill>
            </a:rPr>
            <a:t>Underexplored in qualitative research</a:t>
          </a:r>
        </a:p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(Morgan, 2023; Pattyn, 2024; Resnik &amp; Hosseini, 2024)</a:t>
          </a:r>
        </a:p>
      </dgm:t>
    </dgm:pt>
    <dgm:pt modelId="{28CFA9E2-E1D2-4949-ACA6-84107A3A4300}" type="parTrans" cxnId="{2FB2629B-01DD-475F-8ADB-B6D04D5BE099}">
      <dgm:prSet/>
      <dgm:spPr/>
      <dgm:t>
        <a:bodyPr/>
        <a:lstStyle/>
        <a:p>
          <a:endParaRPr lang="en-US"/>
        </a:p>
      </dgm:t>
    </dgm:pt>
    <dgm:pt modelId="{B7DBF0E0-CCFA-4F9C-9B41-3918C11F8047}" type="sibTrans" cxnId="{2FB2629B-01DD-475F-8ADB-B6D04D5BE099}">
      <dgm:prSet/>
      <dgm:spPr/>
      <dgm:t>
        <a:bodyPr/>
        <a:lstStyle/>
        <a:p>
          <a:endParaRPr lang="en-US"/>
        </a:p>
      </dgm:t>
    </dgm:pt>
    <dgm:pt modelId="{72569B01-13C7-4113-AE94-3E8D0CB226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bg1"/>
              </a:solidFill>
            </a:rPr>
            <a:t>Presentation focus: Use GenAI as a research/thought partner in doctoral study</a:t>
          </a:r>
        </a:p>
      </dgm:t>
    </dgm:pt>
    <dgm:pt modelId="{E7FB4ED4-9273-4E8A-B790-B01890C3B948}" type="parTrans" cxnId="{A3A41259-E504-4DA3-8EC3-64B1C9F243DF}">
      <dgm:prSet/>
      <dgm:spPr/>
      <dgm:t>
        <a:bodyPr/>
        <a:lstStyle/>
        <a:p>
          <a:endParaRPr lang="en-US"/>
        </a:p>
      </dgm:t>
    </dgm:pt>
    <dgm:pt modelId="{C705C588-7885-4115-961D-09CD7E9CA2CA}" type="sibTrans" cxnId="{A3A41259-E504-4DA3-8EC3-64B1C9F243DF}">
      <dgm:prSet/>
      <dgm:spPr/>
      <dgm:t>
        <a:bodyPr/>
        <a:lstStyle/>
        <a:p>
          <a:endParaRPr lang="en-US"/>
        </a:p>
      </dgm:t>
    </dgm:pt>
    <dgm:pt modelId="{B3E8A902-D3E0-4CBF-884B-369815420D02}" type="pres">
      <dgm:prSet presAssocID="{245F1F9E-5BA8-4DCA-82CB-722E0050D527}" presName="root" presStyleCnt="0">
        <dgm:presLayoutVars>
          <dgm:dir/>
          <dgm:resizeHandles val="exact"/>
        </dgm:presLayoutVars>
      </dgm:prSet>
      <dgm:spPr/>
    </dgm:pt>
    <dgm:pt modelId="{5E7B108E-26A1-4D7F-A572-8FBE85E26C1D}" type="pres">
      <dgm:prSet presAssocID="{D6C5E9B9-7206-42CA-82A6-57A526098764}" presName="compNode" presStyleCnt="0"/>
      <dgm:spPr/>
    </dgm:pt>
    <dgm:pt modelId="{0D31A7C3-EAEA-463E-BDB1-2613DFCD41BC}" type="pres">
      <dgm:prSet presAssocID="{D6C5E9B9-7206-42CA-82A6-57A526098764}" presName="bgRect" presStyleLbl="bgShp" presStyleIdx="0" presStyleCnt="3"/>
      <dgm:spPr>
        <a:solidFill>
          <a:schemeClr val="accent1"/>
        </a:solidFill>
      </dgm:spPr>
    </dgm:pt>
    <dgm:pt modelId="{CEFC9E26-7449-48FB-8CD6-55593A14C5E1}" type="pres">
      <dgm:prSet presAssocID="{D6C5E9B9-7206-42CA-82A6-57A526098764}" presName="iconRect" presStyleLbl="node1" presStyleIdx="0" presStyleCnt="3" custScaleX="159319" custScaleY="123282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D44AF3D-AFA0-4A4F-90C1-030806445118}" type="pres">
      <dgm:prSet presAssocID="{D6C5E9B9-7206-42CA-82A6-57A526098764}" presName="spaceRect" presStyleCnt="0"/>
      <dgm:spPr/>
    </dgm:pt>
    <dgm:pt modelId="{261F3E10-8267-4498-A737-CAD729DCC4E7}" type="pres">
      <dgm:prSet presAssocID="{D6C5E9B9-7206-42CA-82A6-57A526098764}" presName="parTx" presStyleLbl="revTx" presStyleIdx="0" presStyleCnt="3">
        <dgm:presLayoutVars>
          <dgm:chMax val="0"/>
          <dgm:chPref val="0"/>
        </dgm:presLayoutVars>
      </dgm:prSet>
      <dgm:spPr/>
    </dgm:pt>
    <dgm:pt modelId="{AAC0C0C0-89C7-42F3-A585-3D676B07438D}" type="pres">
      <dgm:prSet presAssocID="{47A8F80B-57A1-46A3-AFC9-917F023B9A09}" presName="sibTrans" presStyleCnt="0"/>
      <dgm:spPr/>
    </dgm:pt>
    <dgm:pt modelId="{8CDF140D-8D65-42C1-8569-5872D39F16D4}" type="pres">
      <dgm:prSet presAssocID="{3FFFAD28-9762-46B2-8E43-4B1E1509B283}" presName="compNode" presStyleCnt="0"/>
      <dgm:spPr/>
    </dgm:pt>
    <dgm:pt modelId="{11C76F40-2D5C-415F-A119-DE396898BD4B}" type="pres">
      <dgm:prSet presAssocID="{3FFFAD28-9762-46B2-8E43-4B1E1509B283}" presName="bgRect" presStyleLbl="bgShp" presStyleIdx="1" presStyleCnt="3"/>
      <dgm:spPr>
        <a:solidFill>
          <a:srgbClr val="00B050"/>
        </a:solidFill>
      </dgm:spPr>
    </dgm:pt>
    <dgm:pt modelId="{B4414985-C411-4224-A772-466B5B22B1F8}" type="pres">
      <dgm:prSet presAssocID="{3FFFAD28-9762-46B2-8E43-4B1E1509B283}" presName="iconRect" presStyleLbl="node1" presStyleIdx="1" presStyleCnt="3" custScaleX="142892" custScaleY="131410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833659D7-7777-407B-8A15-FB63BC4D3138}" type="pres">
      <dgm:prSet presAssocID="{3FFFAD28-9762-46B2-8E43-4B1E1509B283}" presName="spaceRect" presStyleCnt="0"/>
      <dgm:spPr/>
    </dgm:pt>
    <dgm:pt modelId="{847B8530-8FE9-4009-9679-B4B789547FBB}" type="pres">
      <dgm:prSet presAssocID="{3FFFAD28-9762-46B2-8E43-4B1E1509B283}" presName="parTx" presStyleLbl="revTx" presStyleIdx="1" presStyleCnt="3">
        <dgm:presLayoutVars>
          <dgm:chMax val="0"/>
          <dgm:chPref val="0"/>
        </dgm:presLayoutVars>
      </dgm:prSet>
      <dgm:spPr/>
    </dgm:pt>
    <dgm:pt modelId="{0C9CC432-7B3C-4484-AFD2-3B93D3D5CD26}" type="pres">
      <dgm:prSet presAssocID="{B7DBF0E0-CCFA-4F9C-9B41-3918C11F8047}" presName="sibTrans" presStyleCnt="0"/>
      <dgm:spPr/>
    </dgm:pt>
    <dgm:pt modelId="{E6652FFF-4FD8-46D0-BE18-A12EACB9908C}" type="pres">
      <dgm:prSet presAssocID="{72569B01-13C7-4113-AE94-3E8D0CB2263C}" presName="compNode" presStyleCnt="0"/>
      <dgm:spPr/>
    </dgm:pt>
    <dgm:pt modelId="{5555B366-696F-4A69-88CC-F8C0F5BEDE11}" type="pres">
      <dgm:prSet presAssocID="{72569B01-13C7-4113-AE94-3E8D0CB2263C}" presName="bgRect" presStyleLbl="bgShp" presStyleIdx="2" presStyleCnt="3"/>
      <dgm:spPr>
        <a:solidFill>
          <a:schemeClr val="accent4"/>
        </a:solidFill>
        <a:ln>
          <a:solidFill>
            <a:srgbClr val="FFFF00"/>
          </a:solidFill>
        </a:ln>
      </dgm:spPr>
    </dgm:pt>
    <dgm:pt modelId="{DFCD03B3-C95D-47B1-86C5-7C20ABAF1C53}" type="pres">
      <dgm:prSet presAssocID="{72569B01-13C7-4113-AE94-3E8D0CB2263C}" presName="iconRect" presStyleLbl="node1" presStyleIdx="2" presStyleCnt="3" custScaleX="134679" custScaleY="136970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CF850D09-2924-4562-AD41-D07731F2E7E5}" type="pres">
      <dgm:prSet presAssocID="{72569B01-13C7-4113-AE94-3E8D0CB2263C}" presName="spaceRect" presStyleCnt="0"/>
      <dgm:spPr/>
    </dgm:pt>
    <dgm:pt modelId="{08008488-567A-47AB-AD3C-953746669D0A}" type="pres">
      <dgm:prSet presAssocID="{72569B01-13C7-4113-AE94-3E8D0CB226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3DD1C2E-7A00-4D99-A516-C7498C89732C}" type="presOf" srcId="{72569B01-13C7-4113-AE94-3E8D0CB2263C}" destId="{08008488-567A-47AB-AD3C-953746669D0A}" srcOrd="0" destOrd="0" presId="urn:microsoft.com/office/officeart/2018/2/layout/IconVerticalSolidList"/>
    <dgm:cxn modelId="{3CEDF634-7CB5-4BAE-808E-3E4BEE6EBE33}" type="presOf" srcId="{3FFFAD28-9762-46B2-8E43-4B1E1509B283}" destId="{847B8530-8FE9-4009-9679-B4B789547FBB}" srcOrd="0" destOrd="0" presId="urn:microsoft.com/office/officeart/2018/2/layout/IconVerticalSolidList"/>
    <dgm:cxn modelId="{8132424D-B3C8-45A0-8369-313084F9CC2C}" type="presOf" srcId="{245F1F9E-5BA8-4DCA-82CB-722E0050D527}" destId="{B3E8A902-D3E0-4CBF-884B-369815420D02}" srcOrd="0" destOrd="0" presId="urn:microsoft.com/office/officeart/2018/2/layout/IconVerticalSolidList"/>
    <dgm:cxn modelId="{A3A41259-E504-4DA3-8EC3-64B1C9F243DF}" srcId="{245F1F9E-5BA8-4DCA-82CB-722E0050D527}" destId="{72569B01-13C7-4113-AE94-3E8D0CB2263C}" srcOrd="2" destOrd="0" parTransId="{E7FB4ED4-9273-4E8A-B790-B01890C3B948}" sibTransId="{C705C588-7885-4115-961D-09CD7E9CA2CA}"/>
    <dgm:cxn modelId="{2FB2629B-01DD-475F-8ADB-B6D04D5BE099}" srcId="{245F1F9E-5BA8-4DCA-82CB-722E0050D527}" destId="{3FFFAD28-9762-46B2-8E43-4B1E1509B283}" srcOrd="1" destOrd="0" parTransId="{28CFA9E2-E1D2-4949-ACA6-84107A3A4300}" sibTransId="{B7DBF0E0-CCFA-4F9C-9B41-3918C11F8047}"/>
    <dgm:cxn modelId="{3FC9BBB0-BB90-4DAE-B656-4E638BC09E10}" srcId="{245F1F9E-5BA8-4DCA-82CB-722E0050D527}" destId="{D6C5E9B9-7206-42CA-82A6-57A526098764}" srcOrd="0" destOrd="0" parTransId="{EE7E246A-3195-4F10-A3B6-C45902535AF9}" sibTransId="{47A8F80B-57A1-46A3-AFC9-917F023B9A09}"/>
    <dgm:cxn modelId="{6B8703DB-C43D-40D0-84CC-C391AD556555}" type="presOf" srcId="{D6C5E9B9-7206-42CA-82A6-57A526098764}" destId="{261F3E10-8267-4498-A737-CAD729DCC4E7}" srcOrd="0" destOrd="0" presId="urn:microsoft.com/office/officeart/2018/2/layout/IconVerticalSolidList"/>
    <dgm:cxn modelId="{7524D7BD-B404-46B6-BB49-BFE9EEA8AD0D}" type="presParOf" srcId="{B3E8A902-D3E0-4CBF-884B-369815420D02}" destId="{5E7B108E-26A1-4D7F-A572-8FBE85E26C1D}" srcOrd="0" destOrd="0" presId="urn:microsoft.com/office/officeart/2018/2/layout/IconVerticalSolidList"/>
    <dgm:cxn modelId="{E80D994F-418B-4C1C-869A-56482B64470A}" type="presParOf" srcId="{5E7B108E-26A1-4D7F-A572-8FBE85E26C1D}" destId="{0D31A7C3-EAEA-463E-BDB1-2613DFCD41BC}" srcOrd="0" destOrd="0" presId="urn:microsoft.com/office/officeart/2018/2/layout/IconVerticalSolidList"/>
    <dgm:cxn modelId="{DBA10C09-FCA8-4FDD-A9F5-EC2D45F8DC6D}" type="presParOf" srcId="{5E7B108E-26A1-4D7F-A572-8FBE85E26C1D}" destId="{CEFC9E26-7449-48FB-8CD6-55593A14C5E1}" srcOrd="1" destOrd="0" presId="urn:microsoft.com/office/officeart/2018/2/layout/IconVerticalSolidList"/>
    <dgm:cxn modelId="{8493CF92-67C2-485E-8E0F-DF43FE5C107E}" type="presParOf" srcId="{5E7B108E-26A1-4D7F-A572-8FBE85E26C1D}" destId="{8D44AF3D-AFA0-4A4F-90C1-030806445118}" srcOrd="2" destOrd="0" presId="urn:microsoft.com/office/officeart/2018/2/layout/IconVerticalSolidList"/>
    <dgm:cxn modelId="{EAFAEB35-0E01-4C52-BF6B-BF75F958F286}" type="presParOf" srcId="{5E7B108E-26A1-4D7F-A572-8FBE85E26C1D}" destId="{261F3E10-8267-4498-A737-CAD729DCC4E7}" srcOrd="3" destOrd="0" presId="urn:microsoft.com/office/officeart/2018/2/layout/IconVerticalSolidList"/>
    <dgm:cxn modelId="{45A8E16E-840D-4072-A828-760D0030B8C7}" type="presParOf" srcId="{B3E8A902-D3E0-4CBF-884B-369815420D02}" destId="{AAC0C0C0-89C7-42F3-A585-3D676B07438D}" srcOrd="1" destOrd="0" presId="urn:microsoft.com/office/officeart/2018/2/layout/IconVerticalSolidList"/>
    <dgm:cxn modelId="{9D2E91E1-B5B3-41C2-AD9A-CEF881E1696B}" type="presParOf" srcId="{B3E8A902-D3E0-4CBF-884B-369815420D02}" destId="{8CDF140D-8D65-42C1-8569-5872D39F16D4}" srcOrd="2" destOrd="0" presId="urn:microsoft.com/office/officeart/2018/2/layout/IconVerticalSolidList"/>
    <dgm:cxn modelId="{A60BFBFC-D05B-49C3-B224-A5B3C679085D}" type="presParOf" srcId="{8CDF140D-8D65-42C1-8569-5872D39F16D4}" destId="{11C76F40-2D5C-415F-A119-DE396898BD4B}" srcOrd="0" destOrd="0" presId="urn:microsoft.com/office/officeart/2018/2/layout/IconVerticalSolidList"/>
    <dgm:cxn modelId="{7C7CED04-A68A-47DF-BBA4-D581299A82F5}" type="presParOf" srcId="{8CDF140D-8D65-42C1-8569-5872D39F16D4}" destId="{B4414985-C411-4224-A772-466B5B22B1F8}" srcOrd="1" destOrd="0" presId="urn:microsoft.com/office/officeart/2018/2/layout/IconVerticalSolidList"/>
    <dgm:cxn modelId="{8AF03CDE-B1F6-4817-9C3E-16987423D80B}" type="presParOf" srcId="{8CDF140D-8D65-42C1-8569-5872D39F16D4}" destId="{833659D7-7777-407B-8A15-FB63BC4D3138}" srcOrd="2" destOrd="0" presId="urn:microsoft.com/office/officeart/2018/2/layout/IconVerticalSolidList"/>
    <dgm:cxn modelId="{B24449FE-770C-4EAF-A8FB-94CC72F6E380}" type="presParOf" srcId="{8CDF140D-8D65-42C1-8569-5872D39F16D4}" destId="{847B8530-8FE9-4009-9679-B4B789547FBB}" srcOrd="3" destOrd="0" presId="urn:microsoft.com/office/officeart/2018/2/layout/IconVerticalSolidList"/>
    <dgm:cxn modelId="{587CCE69-77C1-4CA1-B8A6-6330DC522D05}" type="presParOf" srcId="{B3E8A902-D3E0-4CBF-884B-369815420D02}" destId="{0C9CC432-7B3C-4484-AFD2-3B93D3D5CD26}" srcOrd="3" destOrd="0" presId="urn:microsoft.com/office/officeart/2018/2/layout/IconVerticalSolidList"/>
    <dgm:cxn modelId="{339BCCB6-053C-4009-B367-EF60BFAFA768}" type="presParOf" srcId="{B3E8A902-D3E0-4CBF-884B-369815420D02}" destId="{E6652FFF-4FD8-46D0-BE18-A12EACB9908C}" srcOrd="4" destOrd="0" presId="urn:microsoft.com/office/officeart/2018/2/layout/IconVerticalSolidList"/>
    <dgm:cxn modelId="{361693FF-8AD7-40E1-AB65-DA91FE6615AD}" type="presParOf" srcId="{E6652FFF-4FD8-46D0-BE18-A12EACB9908C}" destId="{5555B366-696F-4A69-88CC-F8C0F5BEDE11}" srcOrd="0" destOrd="0" presId="urn:microsoft.com/office/officeart/2018/2/layout/IconVerticalSolidList"/>
    <dgm:cxn modelId="{1E582A77-020E-4DB1-99CD-C9D652A76E1F}" type="presParOf" srcId="{E6652FFF-4FD8-46D0-BE18-A12EACB9908C}" destId="{DFCD03B3-C95D-47B1-86C5-7C20ABAF1C53}" srcOrd="1" destOrd="0" presId="urn:microsoft.com/office/officeart/2018/2/layout/IconVerticalSolidList"/>
    <dgm:cxn modelId="{3A2DE9E4-C35B-4605-ACE4-7B675972A164}" type="presParOf" srcId="{E6652FFF-4FD8-46D0-BE18-A12EACB9908C}" destId="{CF850D09-2924-4562-AD41-D07731F2E7E5}" srcOrd="2" destOrd="0" presId="urn:microsoft.com/office/officeart/2018/2/layout/IconVerticalSolidList"/>
    <dgm:cxn modelId="{917AA5C5-A18A-4A54-84F7-1BE4C7C25400}" type="presParOf" srcId="{E6652FFF-4FD8-46D0-BE18-A12EACB9908C}" destId="{08008488-567A-47AB-AD3C-953746669D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CFEE3A-0ADD-4955-AE8D-A9DB4BBDA11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EAEBE62-5F25-4C22-8FB4-F267A9684E02}">
      <dgm:prSet custT="1"/>
      <dgm:spPr/>
      <dgm:t>
        <a:bodyPr/>
        <a:lstStyle/>
        <a:p>
          <a:pPr>
            <a:defRPr cap="all"/>
          </a:pPr>
          <a:r>
            <a:rPr lang="en-US" sz="1100" dirty="0"/>
            <a:t> </a:t>
          </a:r>
          <a:r>
            <a:rPr lang="en-US" sz="1600" b="1" dirty="0"/>
            <a:t>Purpose</a:t>
          </a:r>
          <a:r>
            <a:rPr lang="en-US" sz="1100" dirty="0"/>
            <a:t>: </a:t>
          </a:r>
        </a:p>
        <a:p>
          <a:pPr>
            <a:defRPr cap="all"/>
          </a:pPr>
          <a:r>
            <a:rPr lang="en-US" sz="1600" dirty="0"/>
            <a:t>Examine validity of Comprehensive Institutional Model (CIM) stakeholder interventions in post-covid-19 environment</a:t>
          </a:r>
          <a:endParaRPr lang="en-US" sz="1100" dirty="0"/>
        </a:p>
      </dgm:t>
    </dgm:pt>
    <dgm:pt modelId="{007864EC-9AEA-41B8-9626-955D4A2B1A1A}" type="parTrans" cxnId="{EAFF129D-6825-4C20-BAC2-A05C2C2CE329}">
      <dgm:prSet/>
      <dgm:spPr/>
      <dgm:t>
        <a:bodyPr/>
        <a:lstStyle/>
        <a:p>
          <a:endParaRPr lang="en-US"/>
        </a:p>
      </dgm:t>
    </dgm:pt>
    <dgm:pt modelId="{22EA9FCB-E50E-410E-A99C-F25802AF6582}" type="sibTrans" cxnId="{EAFF129D-6825-4C20-BAC2-A05C2C2CE329}">
      <dgm:prSet/>
      <dgm:spPr/>
      <dgm:t>
        <a:bodyPr/>
        <a:lstStyle/>
        <a:p>
          <a:endParaRPr lang="en-US"/>
        </a:p>
      </dgm:t>
    </dgm:pt>
    <dgm:pt modelId="{E6F96FCA-6D0F-4B23-B609-57C90F84BB3F}">
      <dgm:prSet custT="1"/>
      <dgm:spPr/>
      <dgm:t>
        <a:bodyPr/>
        <a:lstStyle/>
        <a:p>
          <a:pPr>
            <a:defRPr cap="all"/>
          </a:pPr>
          <a:r>
            <a:rPr lang="en-US" sz="1300" dirty="0"/>
            <a:t> </a:t>
          </a:r>
          <a:r>
            <a:rPr lang="en-US" sz="1600" b="1" dirty="0"/>
            <a:t>Context</a:t>
          </a:r>
          <a:r>
            <a:rPr lang="en-US" sz="1600" dirty="0"/>
            <a:t>: </a:t>
          </a:r>
        </a:p>
        <a:p>
          <a:pPr>
            <a:defRPr cap="all"/>
          </a:pPr>
          <a:r>
            <a:rPr lang="en-US" sz="1600" dirty="0"/>
            <a:t>HyFlex learning and teaching environment, higher education, post-COVID-19</a:t>
          </a:r>
          <a:endParaRPr lang="en-US" sz="1300" dirty="0"/>
        </a:p>
      </dgm:t>
    </dgm:pt>
    <dgm:pt modelId="{71AE07B7-9D09-448F-93E2-0DBEC47C7B23}" type="parTrans" cxnId="{368341A8-E2F9-4BDA-9896-2C51A613DA41}">
      <dgm:prSet/>
      <dgm:spPr/>
      <dgm:t>
        <a:bodyPr/>
        <a:lstStyle/>
        <a:p>
          <a:endParaRPr lang="en-US"/>
        </a:p>
      </dgm:t>
    </dgm:pt>
    <dgm:pt modelId="{2A1D3E80-AFE0-449C-A927-6CB592E00938}" type="sibTrans" cxnId="{368341A8-E2F9-4BDA-9896-2C51A613DA41}">
      <dgm:prSet/>
      <dgm:spPr/>
      <dgm:t>
        <a:bodyPr/>
        <a:lstStyle/>
        <a:p>
          <a:endParaRPr lang="en-US"/>
        </a:p>
      </dgm:t>
    </dgm:pt>
    <dgm:pt modelId="{3EF3D90A-A21A-40EC-9DA4-C5F3EAF87E2A}">
      <dgm:prSet/>
      <dgm:spPr/>
      <dgm:t>
        <a:bodyPr/>
        <a:lstStyle/>
        <a:p>
          <a:pPr>
            <a:defRPr cap="all"/>
          </a:pPr>
          <a:r>
            <a:rPr lang="en-US" b="1" dirty="0"/>
            <a:t>Stakeholders</a:t>
          </a:r>
          <a:r>
            <a:rPr lang="en-US" dirty="0"/>
            <a:t>: </a:t>
          </a:r>
        </a:p>
        <a:p>
          <a:pPr>
            <a:defRPr cap="all"/>
          </a:pPr>
          <a:r>
            <a:rPr lang="en-US" dirty="0"/>
            <a:t>Faculty, graduate students, administrators from one private university in south central Texas</a:t>
          </a:r>
        </a:p>
      </dgm:t>
    </dgm:pt>
    <dgm:pt modelId="{9CC85495-D59E-4ECA-82BD-15A54233188C}" type="parTrans" cxnId="{CDEB00E0-694C-411D-A2DD-420DA0D6E711}">
      <dgm:prSet/>
      <dgm:spPr/>
      <dgm:t>
        <a:bodyPr/>
        <a:lstStyle/>
        <a:p>
          <a:endParaRPr lang="en-US"/>
        </a:p>
      </dgm:t>
    </dgm:pt>
    <dgm:pt modelId="{633F9B8E-84E0-4C78-B5FC-3B5C78CF5FA6}" type="sibTrans" cxnId="{CDEB00E0-694C-411D-A2DD-420DA0D6E711}">
      <dgm:prSet/>
      <dgm:spPr/>
      <dgm:t>
        <a:bodyPr/>
        <a:lstStyle/>
        <a:p>
          <a:endParaRPr lang="en-US"/>
        </a:p>
      </dgm:t>
    </dgm:pt>
    <dgm:pt modelId="{D421D4BB-C8E0-47CB-989C-40ED3F243170}">
      <dgm:prSet/>
      <dgm:spPr/>
      <dgm:t>
        <a:bodyPr/>
        <a:lstStyle/>
        <a:p>
          <a:pPr>
            <a:defRPr cap="all"/>
          </a:pPr>
          <a:r>
            <a:rPr lang="en-US" b="1" dirty="0"/>
            <a:t> Methodology</a:t>
          </a:r>
          <a:r>
            <a:rPr lang="en-US" dirty="0"/>
            <a:t>: </a:t>
          </a:r>
        </a:p>
        <a:p>
          <a:pPr>
            <a:defRPr cap="all"/>
          </a:pPr>
          <a:r>
            <a:rPr lang="en-US" dirty="0"/>
            <a:t>Instrumental case study using Design-based research (DBR)</a:t>
          </a:r>
        </a:p>
      </dgm:t>
    </dgm:pt>
    <dgm:pt modelId="{202558FF-99A6-4782-9D39-824DB51B69ED}" type="parTrans" cxnId="{A0305D10-DBF7-4D9F-B10A-8A4ADA46D447}">
      <dgm:prSet/>
      <dgm:spPr/>
      <dgm:t>
        <a:bodyPr/>
        <a:lstStyle/>
        <a:p>
          <a:endParaRPr lang="en-US"/>
        </a:p>
      </dgm:t>
    </dgm:pt>
    <dgm:pt modelId="{C724D04D-C619-4E7C-BB43-FDFDBA12DAB2}" type="sibTrans" cxnId="{A0305D10-DBF7-4D9F-B10A-8A4ADA46D447}">
      <dgm:prSet/>
      <dgm:spPr/>
      <dgm:t>
        <a:bodyPr/>
        <a:lstStyle/>
        <a:p>
          <a:endParaRPr lang="en-US"/>
        </a:p>
      </dgm:t>
    </dgm:pt>
    <dgm:pt modelId="{5F303466-6277-414F-BB5F-09E72FAC2021}" type="pres">
      <dgm:prSet presAssocID="{95CFEE3A-0ADD-4955-AE8D-A9DB4BBDA11F}" presName="root" presStyleCnt="0">
        <dgm:presLayoutVars>
          <dgm:dir/>
          <dgm:resizeHandles val="exact"/>
        </dgm:presLayoutVars>
      </dgm:prSet>
      <dgm:spPr/>
    </dgm:pt>
    <dgm:pt modelId="{48B5D9E2-4031-4AD5-9177-DAB05D79DB76}" type="pres">
      <dgm:prSet presAssocID="{1EAEBE62-5F25-4C22-8FB4-F267A9684E02}" presName="compNode" presStyleCnt="0"/>
      <dgm:spPr/>
    </dgm:pt>
    <dgm:pt modelId="{487B4AAB-08B1-4D49-8684-6E8D25C46524}" type="pres">
      <dgm:prSet presAssocID="{1EAEBE62-5F25-4C22-8FB4-F267A9684E0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6D251CC-B510-4C53-B65B-FFE6DCBB0972}" type="pres">
      <dgm:prSet presAssocID="{1EAEBE62-5F25-4C22-8FB4-F267A9684E02}" presName="icon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</dgm:spPr>
    </dgm:pt>
    <dgm:pt modelId="{8606D23F-0CF0-4C8B-BA1E-0A25B3B14E2F}" type="pres">
      <dgm:prSet presAssocID="{1EAEBE62-5F25-4C22-8FB4-F267A9684E02}" presName="spaceRect" presStyleCnt="0"/>
      <dgm:spPr/>
    </dgm:pt>
    <dgm:pt modelId="{ED05B904-AF51-47A6-8522-656B74246C8D}" type="pres">
      <dgm:prSet presAssocID="{1EAEBE62-5F25-4C22-8FB4-F267A9684E02}" presName="textRect" presStyleLbl="revTx" presStyleIdx="0" presStyleCnt="4">
        <dgm:presLayoutVars>
          <dgm:chMax val="1"/>
          <dgm:chPref val="1"/>
        </dgm:presLayoutVars>
      </dgm:prSet>
      <dgm:spPr/>
    </dgm:pt>
    <dgm:pt modelId="{EC4E6CF1-696D-463B-9582-59A7C68FA9A2}" type="pres">
      <dgm:prSet presAssocID="{22EA9FCB-E50E-410E-A99C-F25802AF6582}" presName="sibTrans" presStyleCnt="0"/>
      <dgm:spPr/>
    </dgm:pt>
    <dgm:pt modelId="{15D2EA08-B816-4353-AECA-1246BF21309B}" type="pres">
      <dgm:prSet presAssocID="{E6F96FCA-6D0F-4B23-B609-57C90F84BB3F}" presName="compNode" presStyleCnt="0"/>
      <dgm:spPr/>
    </dgm:pt>
    <dgm:pt modelId="{0F425EB8-6957-4320-9984-318F2A67F15D}" type="pres">
      <dgm:prSet presAssocID="{E6F96FCA-6D0F-4B23-B609-57C90F84BB3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rgbClr val="00B050"/>
        </a:solidFill>
      </dgm:spPr>
    </dgm:pt>
    <dgm:pt modelId="{63D17956-023A-48DB-8DFB-3FFB2A74B375}" type="pres">
      <dgm:prSet presAssocID="{E6F96FCA-6D0F-4B23-B609-57C90F84BB3F}" presName="iconRect" presStyleLbl="node1" presStyleIdx="1" presStyleCnt="4" custScaleX="128727" custScaleY="117000"/>
      <dgm:spPr>
        <a:blipFill>
          <a:blip xmlns:r="http://schemas.openxmlformats.org/officeDocument/2006/relationships" r:embed="rId2"/>
          <a:srcRect/>
          <a:stretch>
            <a:fillRect l="-86000" r="-86000"/>
          </a:stretch>
        </a:blipFill>
        <a:ln>
          <a:noFill/>
        </a:ln>
      </dgm:spPr>
    </dgm:pt>
    <dgm:pt modelId="{DFFF6223-DCFB-433F-9197-6079725BFDCA}" type="pres">
      <dgm:prSet presAssocID="{E6F96FCA-6D0F-4B23-B609-57C90F84BB3F}" presName="spaceRect" presStyleCnt="0"/>
      <dgm:spPr/>
    </dgm:pt>
    <dgm:pt modelId="{C1C14449-707B-43D7-9F85-2C1BCA430F87}" type="pres">
      <dgm:prSet presAssocID="{E6F96FCA-6D0F-4B23-B609-57C90F84BB3F}" presName="textRect" presStyleLbl="revTx" presStyleIdx="1" presStyleCnt="4">
        <dgm:presLayoutVars>
          <dgm:chMax val="1"/>
          <dgm:chPref val="1"/>
        </dgm:presLayoutVars>
      </dgm:prSet>
      <dgm:spPr/>
    </dgm:pt>
    <dgm:pt modelId="{935471B0-193F-4728-9AAF-E0A40D40B263}" type="pres">
      <dgm:prSet presAssocID="{2A1D3E80-AFE0-449C-A927-6CB592E00938}" presName="sibTrans" presStyleCnt="0"/>
      <dgm:spPr/>
    </dgm:pt>
    <dgm:pt modelId="{433C76F7-5149-4F8F-96B6-1BC80CD2F71D}" type="pres">
      <dgm:prSet presAssocID="{3EF3D90A-A21A-40EC-9DA4-C5F3EAF87E2A}" presName="compNode" presStyleCnt="0"/>
      <dgm:spPr/>
    </dgm:pt>
    <dgm:pt modelId="{ABD6D282-C3E3-41B4-BDF5-B0F004F058E3}" type="pres">
      <dgm:prSet presAssocID="{3EF3D90A-A21A-40EC-9DA4-C5F3EAF87E2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494E76D-C925-4F77-9F09-41C269C1ACEA}" type="pres">
      <dgm:prSet presAssocID="{3EF3D90A-A21A-40EC-9DA4-C5F3EAF87E2A}" presName="icon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12ABC79C-4074-42FF-9702-A6D0ED6DBCFD}" type="pres">
      <dgm:prSet presAssocID="{3EF3D90A-A21A-40EC-9DA4-C5F3EAF87E2A}" presName="spaceRect" presStyleCnt="0"/>
      <dgm:spPr/>
    </dgm:pt>
    <dgm:pt modelId="{E6D53AEC-2425-4289-A9C0-A9498C072E99}" type="pres">
      <dgm:prSet presAssocID="{3EF3D90A-A21A-40EC-9DA4-C5F3EAF87E2A}" presName="textRect" presStyleLbl="revTx" presStyleIdx="2" presStyleCnt="4">
        <dgm:presLayoutVars>
          <dgm:chMax val="1"/>
          <dgm:chPref val="1"/>
        </dgm:presLayoutVars>
      </dgm:prSet>
      <dgm:spPr/>
    </dgm:pt>
    <dgm:pt modelId="{05F5D633-4B17-46DB-BA10-46B2D416C16C}" type="pres">
      <dgm:prSet presAssocID="{633F9B8E-84E0-4C78-B5FC-3B5C78CF5FA6}" presName="sibTrans" presStyleCnt="0"/>
      <dgm:spPr/>
    </dgm:pt>
    <dgm:pt modelId="{53E6EAF7-B9D8-4138-B0C9-AD26E525A3EE}" type="pres">
      <dgm:prSet presAssocID="{D421D4BB-C8E0-47CB-989C-40ED3F243170}" presName="compNode" presStyleCnt="0"/>
      <dgm:spPr/>
    </dgm:pt>
    <dgm:pt modelId="{9AB352C8-F42D-4EAD-89D9-F75A22AEB21C}" type="pres">
      <dgm:prSet presAssocID="{D421D4BB-C8E0-47CB-989C-40ED3F24317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5970B40-DFE8-4CF6-AAC4-962F637CC813}" type="pres">
      <dgm:prSet presAssocID="{D421D4BB-C8E0-47CB-989C-40ED3F243170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4108D7C-4493-4A8D-A511-39BCB52845AF}" type="pres">
      <dgm:prSet presAssocID="{D421D4BB-C8E0-47CB-989C-40ED3F243170}" presName="spaceRect" presStyleCnt="0"/>
      <dgm:spPr/>
    </dgm:pt>
    <dgm:pt modelId="{D1159AEE-0CCD-4A7A-A3DD-188CC30F64AB}" type="pres">
      <dgm:prSet presAssocID="{D421D4BB-C8E0-47CB-989C-40ED3F24317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0305D10-DBF7-4D9F-B10A-8A4ADA46D447}" srcId="{95CFEE3A-0ADD-4955-AE8D-A9DB4BBDA11F}" destId="{D421D4BB-C8E0-47CB-989C-40ED3F243170}" srcOrd="3" destOrd="0" parTransId="{202558FF-99A6-4782-9D39-824DB51B69ED}" sibTransId="{C724D04D-C619-4E7C-BB43-FDFDBA12DAB2}"/>
    <dgm:cxn modelId="{9CB8F362-88D1-40AB-8046-943F568276F9}" type="presOf" srcId="{D421D4BB-C8E0-47CB-989C-40ED3F243170}" destId="{D1159AEE-0CCD-4A7A-A3DD-188CC30F64AB}" srcOrd="0" destOrd="0" presId="urn:microsoft.com/office/officeart/2018/5/layout/IconLeafLabelList"/>
    <dgm:cxn modelId="{CA849745-F1AC-4C65-B9D1-E46571F2C268}" type="presOf" srcId="{E6F96FCA-6D0F-4B23-B609-57C90F84BB3F}" destId="{C1C14449-707B-43D7-9F85-2C1BCA430F87}" srcOrd="0" destOrd="0" presId="urn:microsoft.com/office/officeart/2018/5/layout/IconLeafLabelList"/>
    <dgm:cxn modelId="{96BF9754-2B55-4EE3-AC61-543A73A0F235}" type="presOf" srcId="{1EAEBE62-5F25-4C22-8FB4-F267A9684E02}" destId="{ED05B904-AF51-47A6-8522-656B74246C8D}" srcOrd="0" destOrd="0" presId="urn:microsoft.com/office/officeart/2018/5/layout/IconLeafLabelList"/>
    <dgm:cxn modelId="{EAFF129D-6825-4C20-BAC2-A05C2C2CE329}" srcId="{95CFEE3A-0ADD-4955-AE8D-A9DB4BBDA11F}" destId="{1EAEBE62-5F25-4C22-8FB4-F267A9684E02}" srcOrd="0" destOrd="0" parTransId="{007864EC-9AEA-41B8-9626-955D4A2B1A1A}" sibTransId="{22EA9FCB-E50E-410E-A99C-F25802AF6582}"/>
    <dgm:cxn modelId="{4A86CCA1-EECE-4698-855D-23F2580FC45D}" type="presOf" srcId="{95CFEE3A-0ADD-4955-AE8D-A9DB4BBDA11F}" destId="{5F303466-6277-414F-BB5F-09E72FAC2021}" srcOrd="0" destOrd="0" presId="urn:microsoft.com/office/officeart/2018/5/layout/IconLeafLabelList"/>
    <dgm:cxn modelId="{368341A8-E2F9-4BDA-9896-2C51A613DA41}" srcId="{95CFEE3A-0ADD-4955-AE8D-A9DB4BBDA11F}" destId="{E6F96FCA-6D0F-4B23-B609-57C90F84BB3F}" srcOrd="1" destOrd="0" parTransId="{71AE07B7-9D09-448F-93E2-0DBEC47C7B23}" sibTransId="{2A1D3E80-AFE0-449C-A927-6CB592E00938}"/>
    <dgm:cxn modelId="{CDEB00E0-694C-411D-A2DD-420DA0D6E711}" srcId="{95CFEE3A-0ADD-4955-AE8D-A9DB4BBDA11F}" destId="{3EF3D90A-A21A-40EC-9DA4-C5F3EAF87E2A}" srcOrd="2" destOrd="0" parTransId="{9CC85495-D59E-4ECA-82BD-15A54233188C}" sibTransId="{633F9B8E-84E0-4C78-B5FC-3B5C78CF5FA6}"/>
    <dgm:cxn modelId="{860754EF-00F4-4D7D-9F7C-6112C72B4B5B}" type="presOf" srcId="{3EF3D90A-A21A-40EC-9DA4-C5F3EAF87E2A}" destId="{E6D53AEC-2425-4289-A9C0-A9498C072E99}" srcOrd="0" destOrd="0" presId="urn:microsoft.com/office/officeart/2018/5/layout/IconLeafLabelList"/>
    <dgm:cxn modelId="{7AD73E63-3211-4E3B-948A-9DE06F49FA92}" type="presParOf" srcId="{5F303466-6277-414F-BB5F-09E72FAC2021}" destId="{48B5D9E2-4031-4AD5-9177-DAB05D79DB76}" srcOrd="0" destOrd="0" presId="urn:microsoft.com/office/officeart/2018/5/layout/IconLeafLabelList"/>
    <dgm:cxn modelId="{ED6E4515-EAED-4FAF-B017-F885C426BB76}" type="presParOf" srcId="{48B5D9E2-4031-4AD5-9177-DAB05D79DB76}" destId="{487B4AAB-08B1-4D49-8684-6E8D25C46524}" srcOrd="0" destOrd="0" presId="urn:microsoft.com/office/officeart/2018/5/layout/IconLeafLabelList"/>
    <dgm:cxn modelId="{BAD688AA-1F4C-4091-B8CB-3F59F9345D88}" type="presParOf" srcId="{48B5D9E2-4031-4AD5-9177-DAB05D79DB76}" destId="{E6D251CC-B510-4C53-B65B-FFE6DCBB0972}" srcOrd="1" destOrd="0" presId="urn:microsoft.com/office/officeart/2018/5/layout/IconLeafLabelList"/>
    <dgm:cxn modelId="{A8C123C9-0B63-4BBB-A565-23F600DFC6C8}" type="presParOf" srcId="{48B5D9E2-4031-4AD5-9177-DAB05D79DB76}" destId="{8606D23F-0CF0-4C8B-BA1E-0A25B3B14E2F}" srcOrd="2" destOrd="0" presId="urn:microsoft.com/office/officeart/2018/5/layout/IconLeafLabelList"/>
    <dgm:cxn modelId="{D34FB624-84BB-47F3-9922-B9B6D89C2012}" type="presParOf" srcId="{48B5D9E2-4031-4AD5-9177-DAB05D79DB76}" destId="{ED05B904-AF51-47A6-8522-656B74246C8D}" srcOrd="3" destOrd="0" presId="urn:microsoft.com/office/officeart/2018/5/layout/IconLeafLabelList"/>
    <dgm:cxn modelId="{AA1EA5ED-D2F3-489F-850A-E881AB630D16}" type="presParOf" srcId="{5F303466-6277-414F-BB5F-09E72FAC2021}" destId="{EC4E6CF1-696D-463B-9582-59A7C68FA9A2}" srcOrd="1" destOrd="0" presId="urn:microsoft.com/office/officeart/2018/5/layout/IconLeafLabelList"/>
    <dgm:cxn modelId="{CFFCCD68-D9AB-438D-9F61-C3FDFA81A6A1}" type="presParOf" srcId="{5F303466-6277-414F-BB5F-09E72FAC2021}" destId="{15D2EA08-B816-4353-AECA-1246BF21309B}" srcOrd="2" destOrd="0" presId="urn:microsoft.com/office/officeart/2018/5/layout/IconLeafLabelList"/>
    <dgm:cxn modelId="{FC07E4A1-10C9-47AC-8778-35D342EE16C5}" type="presParOf" srcId="{15D2EA08-B816-4353-AECA-1246BF21309B}" destId="{0F425EB8-6957-4320-9984-318F2A67F15D}" srcOrd="0" destOrd="0" presId="urn:microsoft.com/office/officeart/2018/5/layout/IconLeafLabelList"/>
    <dgm:cxn modelId="{A1A99EC0-03B5-45B9-AA0F-8F4F55FA2484}" type="presParOf" srcId="{15D2EA08-B816-4353-AECA-1246BF21309B}" destId="{63D17956-023A-48DB-8DFB-3FFB2A74B375}" srcOrd="1" destOrd="0" presId="urn:microsoft.com/office/officeart/2018/5/layout/IconLeafLabelList"/>
    <dgm:cxn modelId="{2BD42A37-D833-4404-AEFF-936C9313B9F4}" type="presParOf" srcId="{15D2EA08-B816-4353-AECA-1246BF21309B}" destId="{DFFF6223-DCFB-433F-9197-6079725BFDCA}" srcOrd="2" destOrd="0" presId="urn:microsoft.com/office/officeart/2018/5/layout/IconLeafLabelList"/>
    <dgm:cxn modelId="{8CDCED6A-C068-47C6-B327-5F55F015D051}" type="presParOf" srcId="{15D2EA08-B816-4353-AECA-1246BF21309B}" destId="{C1C14449-707B-43D7-9F85-2C1BCA430F87}" srcOrd="3" destOrd="0" presId="urn:microsoft.com/office/officeart/2018/5/layout/IconLeafLabelList"/>
    <dgm:cxn modelId="{44846721-2192-4E1C-B4FC-17EF2ECCA66B}" type="presParOf" srcId="{5F303466-6277-414F-BB5F-09E72FAC2021}" destId="{935471B0-193F-4728-9AAF-E0A40D40B263}" srcOrd="3" destOrd="0" presId="urn:microsoft.com/office/officeart/2018/5/layout/IconLeafLabelList"/>
    <dgm:cxn modelId="{BF231FCA-4C5B-4955-87CF-C11B71194DFF}" type="presParOf" srcId="{5F303466-6277-414F-BB5F-09E72FAC2021}" destId="{433C76F7-5149-4F8F-96B6-1BC80CD2F71D}" srcOrd="4" destOrd="0" presId="urn:microsoft.com/office/officeart/2018/5/layout/IconLeafLabelList"/>
    <dgm:cxn modelId="{FF4FE815-FA12-4086-81F1-B066606486C1}" type="presParOf" srcId="{433C76F7-5149-4F8F-96B6-1BC80CD2F71D}" destId="{ABD6D282-C3E3-41B4-BDF5-B0F004F058E3}" srcOrd="0" destOrd="0" presId="urn:microsoft.com/office/officeart/2018/5/layout/IconLeafLabelList"/>
    <dgm:cxn modelId="{52F1768F-A718-44A3-8E66-72C82BD31B2F}" type="presParOf" srcId="{433C76F7-5149-4F8F-96B6-1BC80CD2F71D}" destId="{1494E76D-C925-4F77-9F09-41C269C1ACEA}" srcOrd="1" destOrd="0" presId="urn:microsoft.com/office/officeart/2018/5/layout/IconLeafLabelList"/>
    <dgm:cxn modelId="{21D9E27F-819A-4DAC-96F9-DF8FB4085E73}" type="presParOf" srcId="{433C76F7-5149-4F8F-96B6-1BC80CD2F71D}" destId="{12ABC79C-4074-42FF-9702-A6D0ED6DBCFD}" srcOrd="2" destOrd="0" presId="urn:microsoft.com/office/officeart/2018/5/layout/IconLeafLabelList"/>
    <dgm:cxn modelId="{9CE4AC08-E08D-4EF9-8184-77CBDC5B2FF3}" type="presParOf" srcId="{433C76F7-5149-4F8F-96B6-1BC80CD2F71D}" destId="{E6D53AEC-2425-4289-A9C0-A9498C072E99}" srcOrd="3" destOrd="0" presId="urn:microsoft.com/office/officeart/2018/5/layout/IconLeafLabelList"/>
    <dgm:cxn modelId="{8EB8A8A7-BDC7-43F9-938B-AFDA66759DFD}" type="presParOf" srcId="{5F303466-6277-414F-BB5F-09E72FAC2021}" destId="{05F5D633-4B17-46DB-BA10-46B2D416C16C}" srcOrd="5" destOrd="0" presId="urn:microsoft.com/office/officeart/2018/5/layout/IconLeafLabelList"/>
    <dgm:cxn modelId="{494264F5-55C7-451F-A7FC-D50A9895D7F4}" type="presParOf" srcId="{5F303466-6277-414F-BB5F-09E72FAC2021}" destId="{53E6EAF7-B9D8-4138-B0C9-AD26E525A3EE}" srcOrd="6" destOrd="0" presId="urn:microsoft.com/office/officeart/2018/5/layout/IconLeafLabelList"/>
    <dgm:cxn modelId="{E486C4B0-AC25-4051-AD05-8B6B26941E68}" type="presParOf" srcId="{53E6EAF7-B9D8-4138-B0C9-AD26E525A3EE}" destId="{9AB352C8-F42D-4EAD-89D9-F75A22AEB21C}" srcOrd="0" destOrd="0" presId="urn:microsoft.com/office/officeart/2018/5/layout/IconLeafLabelList"/>
    <dgm:cxn modelId="{B4315FC8-8668-4E37-8C39-FDB35BE2C1AE}" type="presParOf" srcId="{53E6EAF7-B9D8-4138-B0C9-AD26E525A3EE}" destId="{45970B40-DFE8-4CF6-AAC4-962F637CC813}" srcOrd="1" destOrd="0" presId="urn:microsoft.com/office/officeart/2018/5/layout/IconLeafLabelList"/>
    <dgm:cxn modelId="{EBD1C888-64F6-4345-BFC1-A05C19DF7FCB}" type="presParOf" srcId="{53E6EAF7-B9D8-4138-B0C9-AD26E525A3EE}" destId="{34108D7C-4493-4A8D-A511-39BCB52845AF}" srcOrd="2" destOrd="0" presId="urn:microsoft.com/office/officeart/2018/5/layout/IconLeafLabelList"/>
    <dgm:cxn modelId="{52957CBB-170C-4996-AE37-F2077622EBF7}" type="presParOf" srcId="{53E6EAF7-B9D8-4138-B0C9-AD26E525A3EE}" destId="{D1159AEE-0CCD-4A7A-A3DD-188CC30F64A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F0217B-70E3-447B-897D-B0051CA1C10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10110B-E194-4798-8986-C2F753F1D63F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Primary Questions:</a:t>
          </a:r>
        </a:p>
      </dgm:t>
    </dgm:pt>
    <dgm:pt modelId="{1F4296BF-8CA5-47E2-B9E7-DBC0DBFCDCEA}" type="parTrans" cxnId="{4A78A715-4E0D-47C2-B12B-77740E014BFB}">
      <dgm:prSet/>
      <dgm:spPr/>
      <dgm:t>
        <a:bodyPr/>
        <a:lstStyle/>
        <a:p>
          <a:endParaRPr lang="en-US"/>
        </a:p>
      </dgm:t>
    </dgm:pt>
    <dgm:pt modelId="{8693168E-0B67-41BD-AE1A-FC4CED3D9312}" type="sibTrans" cxnId="{4A78A715-4E0D-47C2-B12B-77740E014BFB}">
      <dgm:prSet/>
      <dgm:spPr/>
      <dgm:t>
        <a:bodyPr/>
        <a:lstStyle/>
        <a:p>
          <a:endParaRPr lang="en-US" dirty="0"/>
        </a:p>
      </dgm:t>
    </dgm:pt>
    <dgm:pt modelId="{6646FCDD-AF61-465D-AF8A-727A3EF87253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1. Faculty readiness for HyFlex</a:t>
          </a:r>
        </a:p>
      </dgm:t>
    </dgm:pt>
    <dgm:pt modelId="{845FBC70-2ADD-4B5D-85D5-1E2B1200EC6B}" type="parTrans" cxnId="{29438F2A-AE6D-4718-B673-B9B72060FAFF}">
      <dgm:prSet/>
      <dgm:spPr/>
      <dgm:t>
        <a:bodyPr/>
        <a:lstStyle/>
        <a:p>
          <a:endParaRPr lang="en-US"/>
        </a:p>
      </dgm:t>
    </dgm:pt>
    <dgm:pt modelId="{08DB5FC9-7AD2-4E8E-A4C3-947C5B516C3C}" type="sibTrans" cxnId="{29438F2A-AE6D-4718-B673-B9B72060FAFF}">
      <dgm:prSet/>
      <dgm:spPr/>
      <dgm:t>
        <a:bodyPr/>
        <a:lstStyle/>
        <a:p>
          <a:endParaRPr lang="en-US" dirty="0"/>
        </a:p>
      </dgm:t>
    </dgm:pt>
    <dgm:pt modelId="{9F54E446-2906-4FFF-BE34-136097D7A386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2. Instructional technology support</a:t>
          </a:r>
        </a:p>
      </dgm:t>
    </dgm:pt>
    <dgm:pt modelId="{F8923CAE-5167-4B17-9E36-5680C854FB54}" type="parTrans" cxnId="{99591D1E-91C2-49F7-A50E-3AE1A7486D10}">
      <dgm:prSet/>
      <dgm:spPr/>
      <dgm:t>
        <a:bodyPr/>
        <a:lstStyle/>
        <a:p>
          <a:endParaRPr lang="en-US"/>
        </a:p>
      </dgm:t>
    </dgm:pt>
    <dgm:pt modelId="{C713CFBD-EA01-4185-B5C0-F49D87228860}" type="sibTrans" cxnId="{99591D1E-91C2-49F7-A50E-3AE1A7486D10}">
      <dgm:prSet/>
      <dgm:spPr/>
      <dgm:t>
        <a:bodyPr/>
        <a:lstStyle/>
        <a:p>
          <a:endParaRPr lang="en-US" dirty="0"/>
        </a:p>
      </dgm:t>
    </dgm:pt>
    <dgm:pt modelId="{D331AC2E-3353-4D2B-AEDA-E61F6EC7C185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3. Graduate student support</a:t>
          </a:r>
        </a:p>
      </dgm:t>
    </dgm:pt>
    <dgm:pt modelId="{F087DBBE-1A67-4B52-887A-3550940E5EF1}" type="parTrans" cxnId="{B9BC797F-6026-48C6-A21B-C8E7395DDF32}">
      <dgm:prSet/>
      <dgm:spPr/>
      <dgm:t>
        <a:bodyPr/>
        <a:lstStyle/>
        <a:p>
          <a:endParaRPr lang="en-US"/>
        </a:p>
      </dgm:t>
    </dgm:pt>
    <dgm:pt modelId="{CD8B5E43-108E-4B15-BBD7-218AD5444238}" type="sibTrans" cxnId="{B9BC797F-6026-48C6-A21B-C8E7395DDF32}">
      <dgm:prSet/>
      <dgm:spPr/>
      <dgm:t>
        <a:bodyPr/>
        <a:lstStyle/>
        <a:p>
          <a:endParaRPr lang="en-US" dirty="0"/>
        </a:p>
      </dgm:t>
    </dgm:pt>
    <dgm:pt modelId="{DDE09B68-58EF-44CB-B32D-2F2C2929D184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4. Institutional sustainability</a:t>
          </a:r>
        </a:p>
      </dgm:t>
    </dgm:pt>
    <dgm:pt modelId="{AB6558C2-DFFB-4939-90DC-40DA585B95C1}" type="parTrans" cxnId="{FFBF2B54-6A6E-42FF-9652-935907822983}">
      <dgm:prSet/>
      <dgm:spPr/>
      <dgm:t>
        <a:bodyPr/>
        <a:lstStyle/>
        <a:p>
          <a:endParaRPr lang="en-US"/>
        </a:p>
      </dgm:t>
    </dgm:pt>
    <dgm:pt modelId="{017B9A7A-1FCA-4C07-9541-14BBE8EF223C}" type="sibTrans" cxnId="{FFBF2B54-6A6E-42FF-9652-935907822983}">
      <dgm:prSet/>
      <dgm:spPr/>
      <dgm:t>
        <a:bodyPr/>
        <a:lstStyle/>
        <a:p>
          <a:endParaRPr lang="en-US" dirty="0"/>
        </a:p>
      </dgm:t>
    </dgm:pt>
    <dgm:pt modelId="{29D9F4F3-8A0D-40BB-B529-D11D3656BF68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Sub-Questions:</a:t>
          </a:r>
        </a:p>
      </dgm:t>
    </dgm:pt>
    <dgm:pt modelId="{857E6835-B429-4651-A8F1-FF17305FB202}" type="parTrans" cxnId="{3866BF83-A547-4AD0-BF2C-275A05636F0B}">
      <dgm:prSet/>
      <dgm:spPr/>
      <dgm:t>
        <a:bodyPr/>
        <a:lstStyle/>
        <a:p>
          <a:endParaRPr lang="en-US"/>
        </a:p>
      </dgm:t>
    </dgm:pt>
    <dgm:pt modelId="{E1B89A95-5BAD-4D60-948A-082605CC8D9E}" type="sibTrans" cxnId="{3866BF83-A547-4AD0-BF2C-275A05636F0B}">
      <dgm:prSet/>
      <dgm:spPr/>
      <dgm:t>
        <a:bodyPr/>
        <a:lstStyle/>
        <a:p>
          <a:endParaRPr lang="en-US" dirty="0"/>
        </a:p>
      </dgm:t>
    </dgm:pt>
    <dgm:pt modelId="{798C04EA-E897-479C-A5A6-C33177E01A8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1. Stakeholder perceptions of CIM recommendations</a:t>
          </a:r>
        </a:p>
      </dgm:t>
    </dgm:pt>
    <dgm:pt modelId="{72C151FD-71B2-4A0E-B675-54DC786EEDCB}" type="parTrans" cxnId="{A21416A0-D688-4D95-9290-B0D20CCECDEC}">
      <dgm:prSet/>
      <dgm:spPr/>
      <dgm:t>
        <a:bodyPr/>
        <a:lstStyle/>
        <a:p>
          <a:endParaRPr lang="en-US"/>
        </a:p>
      </dgm:t>
    </dgm:pt>
    <dgm:pt modelId="{CC4D30B4-B177-4077-BD63-2AD9C4E251C9}" type="sibTrans" cxnId="{A21416A0-D688-4D95-9290-B0D20CCECDEC}">
      <dgm:prSet/>
      <dgm:spPr/>
      <dgm:t>
        <a:bodyPr/>
        <a:lstStyle/>
        <a:p>
          <a:endParaRPr lang="en-US" dirty="0"/>
        </a:p>
      </dgm:t>
    </dgm:pt>
    <dgm:pt modelId="{EE9CE7D5-EE11-48F2-B54F-94DB305CFDBC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2. Communication loops</a:t>
          </a:r>
        </a:p>
      </dgm:t>
    </dgm:pt>
    <dgm:pt modelId="{E35B780D-1AA8-4C47-8DD2-1C5D7E654915}" type="parTrans" cxnId="{0DC5E9A7-C827-4FEC-8185-121FF1A3DD0E}">
      <dgm:prSet/>
      <dgm:spPr/>
      <dgm:t>
        <a:bodyPr/>
        <a:lstStyle/>
        <a:p>
          <a:endParaRPr lang="en-US"/>
        </a:p>
      </dgm:t>
    </dgm:pt>
    <dgm:pt modelId="{A02BDDE9-E1D7-4BD0-BEE7-70082608AAF1}" type="sibTrans" cxnId="{0DC5E9A7-C827-4FEC-8185-121FF1A3DD0E}">
      <dgm:prSet/>
      <dgm:spPr/>
      <dgm:t>
        <a:bodyPr/>
        <a:lstStyle/>
        <a:p>
          <a:endParaRPr lang="en-US" dirty="0"/>
        </a:p>
      </dgm:t>
    </dgm:pt>
    <dgm:pt modelId="{B2FCE6DF-07BE-4CE9-A249-898B5C51DD49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3. Iterative feedback</a:t>
          </a:r>
        </a:p>
      </dgm:t>
    </dgm:pt>
    <dgm:pt modelId="{0AA6BFD9-435D-4D06-8674-3C20960251E2}" type="parTrans" cxnId="{6E08BC1C-98BF-4B62-925D-C52E7F95E4FA}">
      <dgm:prSet/>
      <dgm:spPr/>
      <dgm:t>
        <a:bodyPr/>
        <a:lstStyle/>
        <a:p>
          <a:endParaRPr lang="en-US"/>
        </a:p>
      </dgm:t>
    </dgm:pt>
    <dgm:pt modelId="{BE0EB82C-B03C-47CD-8BCC-024135D56900}" type="sibTrans" cxnId="{6E08BC1C-98BF-4B62-925D-C52E7F95E4FA}">
      <dgm:prSet/>
      <dgm:spPr/>
      <dgm:t>
        <a:bodyPr/>
        <a:lstStyle/>
        <a:p>
          <a:endParaRPr lang="en-US"/>
        </a:p>
      </dgm:t>
    </dgm:pt>
    <dgm:pt modelId="{0E87B7A5-4998-4A0D-9531-3E4A952FFB4C}" type="pres">
      <dgm:prSet presAssocID="{24F0217B-70E3-447B-897D-B0051CA1C103}" presName="Name0" presStyleCnt="0">
        <dgm:presLayoutVars>
          <dgm:dir/>
          <dgm:resizeHandles val="exact"/>
        </dgm:presLayoutVars>
      </dgm:prSet>
      <dgm:spPr/>
    </dgm:pt>
    <dgm:pt modelId="{178A3341-0ED4-4F5E-98C2-5AE5C0A2F651}" type="pres">
      <dgm:prSet presAssocID="{AC10110B-E194-4798-8986-C2F753F1D63F}" presName="node" presStyleLbl="node1" presStyleIdx="0" presStyleCnt="9" custLinFactNeighborY="-179">
        <dgm:presLayoutVars>
          <dgm:bulletEnabled val="1"/>
        </dgm:presLayoutVars>
      </dgm:prSet>
      <dgm:spPr/>
    </dgm:pt>
    <dgm:pt modelId="{E911467C-E722-4595-8EBE-CCFAE46A502C}" type="pres">
      <dgm:prSet presAssocID="{8693168E-0B67-41BD-AE1A-FC4CED3D9312}" presName="sibTrans" presStyleLbl="sibTrans1D1" presStyleIdx="0" presStyleCnt="8"/>
      <dgm:spPr/>
    </dgm:pt>
    <dgm:pt modelId="{78BCDD2E-D548-4016-A379-9F0230D82775}" type="pres">
      <dgm:prSet presAssocID="{8693168E-0B67-41BD-AE1A-FC4CED3D9312}" presName="connectorText" presStyleLbl="sibTrans1D1" presStyleIdx="0" presStyleCnt="8"/>
      <dgm:spPr/>
    </dgm:pt>
    <dgm:pt modelId="{51383591-EF80-4541-8DAD-C384739A2E07}" type="pres">
      <dgm:prSet presAssocID="{6646FCDD-AF61-465D-AF8A-727A3EF87253}" presName="node" presStyleLbl="node1" presStyleIdx="1" presStyleCnt="9">
        <dgm:presLayoutVars>
          <dgm:bulletEnabled val="1"/>
        </dgm:presLayoutVars>
      </dgm:prSet>
      <dgm:spPr/>
    </dgm:pt>
    <dgm:pt modelId="{D74EC6EE-8F9A-4485-BD7F-B8CBD8E1D332}" type="pres">
      <dgm:prSet presAssocID="{08DB5FC9-7AD2-4E8E-A4C3-947C5B516C3C}" presName="sibTrans" presStyleLbl="sibTrans1D1" presStyleIdx="1" presStyleCnt="8"/>
      <dgm:spPr/>
    </dgm:pt>
    <dgm:pt modelId="{8FCBCFE4-4EB9-4172-850B-DA94443BA98A}" type="pres">
      <dgm:prSet presAssocID="{08DB5FC9-7AD2-4E8E-A4C3-947C5B516C3C}" presName="connectorText" presStyleLbl="sibTrans1D1" presStyleIdx="1" presStyleCnt="8"/>
      <dgm:spPr/>
    </dgm:pt>
    <dgm:pt modelId="{8577ED3C-FC43-4699-958A-AC93CEA203B2}" type="pres">
      <dgm:prSet presAssocID="{9F54E446-2906-4FFF-BE34-136097D7A386}" presName="node" presStyleLbl="node1" presStyleIdx="2" presStyleCnt="9">
        <dgm:presLayoutVars>
          <dgm:bulletEnabled val="1"/>
        </dgm:presLayoutVars>
      </dgm:prSet>
      <dgm:spPr/>
    </dgm:pt>
    <dgm:pt modelId="{DDCD02DB-C648-401E-99B6-6ACF4AA13340}" type="pres">
      <dgm:prSet presAssocID="{C713CFBD-EA01-4185-B5C0-F49D87228860}" presName="sibTrans" presStyleLbl="sibTrans1D1" presStyleIdx="2" presStyleCnt="8"/>
      <dgm:spPr/>
    </dgm:pt>
    <dgm:pt modelId="{94B398ED-C386-4D80-A347-4EBF81BF7C2E}" type="pres">
      <dgm:prSet presAssocID="{C713CFBD-EA01-4185-B5C0-F49D87228860}" presName="connectorText" presStyleLbl="sibTrans1D1" presStyleIdx="2" presStyleCnt="8"/>
      <dgm:spPr/>
    </dgm:pt>
    <dgm:pt modelId="{7F1EFB11-931E-460A-8652-6DB3C9298121}" type="pres">
      <dgm:prSet presAssocID="{D331AC2E-3353-4D2B-AEDA-E61F6EC7C185}" presName="node" presStyleLbl="node1" presStyleIdx="3" presStyleCnt="9">
        <dgm:presLayoutVars>
          <dgm:bulletEnabled val="1"/>
        </dgm:presLayoutVars>
      </dgm:prSet>
      <dgm:spPr/>
    </dgm:pt>
    <dgm:pt modelId="{C2C42FC9-60B6-4A9D-9A41-717D4780D611}" type="pres">
      <dgm:prSet presAssocID="{CD8B5E43-108E-4B15-BBD7-218AD5444238}" presName="sibTrans" presStyleLbl="sibTrans1D1" presStyleIdx="3" presStyleCnt="8"/>
      <dgm:spPr/>
    </dgm:pt>
    <dgm:pt modelId="{150555EA-F387-4333-9CB8-C52E707819CB}" type="pres">
      <dgm:prSet presAssocID="{CD8B5E43-108E-4B15-BBD7-218AD5444238}" presName="connectorText" presStyleLbl="sibTrans1D1" presStyleIdx="3" presStyleCnt="8"/>
      <dgm:spPr/>
    </dgm:pt>
    <dgm:pt modelId="{562F7E0C-308E-4E5F-9F10-A299AFF5A0BD}" type="pres">
      <dgm:prSet presAssocID="{DDE09B68-58EF-44CB-B32D-2F2C2929D184}" presName="node" presStyleLbl="node1" presStyleIdx="4" presStyleCnt="9">
        <dgm:presLayoutVars>
          <dgm:bulletEnabled val="1"/>
        </dgm:presLayoutVars>
      </dgm:prSet>
      <dgm:spPr/>
    </dgm:pt>
    <dgm:pt modelId="{E0A9D295-3BE3-4232-B3A7-956067DA91B1}" type="pres">
      <dgm:prSet presAssocID="{017B9A7A-1FCA-4C07-9541-14BBE8EF223C}" presName="sibTrans" presStyleLbl="sibTrans1D1" presStyleIdx="4" presStyleCnt="8"/>
      <dgm:spPr/>
    </dgm:pt>
    <dgm:pt modelId="{CF56989A-DE1C-47EC-8EF4-EDB05ACA5CF1}" type="pres">
      <dgm:prSet presAssocID="{017B9A7A-1FCA-4C07-9541-14BBE8EF223C}" presName="connectorText" presStyleLbl="sibTrans1D1" presStyleIdx="4" presStyleCnt="8"/>
      <dgm:spPr/>
    </dgm:pt>
    <dgm:pt modelId="{40409F59-135A-4BCB-A45A-F831E5A7710D}" type="pres">
      <dgm:prSet presAssocID="{29D9F4F3-8A0D-40BB-B529-D11D3656BF68}" presName="node" presStyleLbl="node1" presStyleIdx="5" presStyleCnt="9">
        <dgm:presLayoutVars>
          <dgm:bulletEnabled val="1"/>
        </dgm:presLayoutVars>
      </dgm:prSet>
      <dgm:spPr/>
    </dgm:pt>
    <dgm:pt modelId="{B2BF00A2-6ACC-41AE-8002-F6901A77247A}" type="pres">
      <dgm:prSet presAssocID="{E1B89A95-5BAD-4D60-948A-082605CC8D9E}" presName="sibTrans" presStyleLbl="sibTrans1D1" presStyleIdx="5" presStyleCnt="8"/>
      <dgm:spPr/>
    </dgm:pt>
    <dgm:pt modelId="{EA358DF1-DF1F-4713-8E96-3FED4379FE7C}" type="pres">
      <dgm:prSet presAssocID="{E1B89A95-5BAD-4D60-948A-082605CC8D9E}" presName="connectorText" presStyleLbl="sibTrans1D1" presStyleIdx="5" presStyleCnt="8"/>
      <dgm:spPr/>
    </dgm:pt>
    <dgm:pt modelId="{EE278180-7BDA-4C0F-BB2B-CCEE29855D8C}" type="pres">
      <dgm:prSet presAssocID="{798C04EA-E897-479C-A5A6-C33177E01A8B}" presName="node" presStyleLbl="node1" presStyleIdx="6" presStyleCnt="9">
        <dgm:presLayoutVars>
          <dgm:bulletEnabled val="1"/>
        </dgm:presLayoutVars>
      </dgm:prSet>
      <dgm:spPr/>
    </dgm:pt>
    <dgm:pt modelId="{D7D01E46-C18A-4727-9913-DA3F51D1892A}" type="pres">
      <dgm:prSet presAssocID="{CC4D30B4-B177-4077-BD63-2AD9C4E251C9}" presName="sibTrans" presStyleLbl="sibTrans1D1" presStyleIdx="6" presStyleCnt="8"/>
      <dgm:spPr/>
    </dgm:pt>
    <dgm:pt modelId="{F1143C17-B375-429F-8761-40F86E952075}" type="pres">
      <dgm:prSet presAssocID="{CC4D30B4-B177-4077-BD63-2AD9C4E251C9}" presName="connectorText" presStyleLbl="sibTrans1D1" presStyleIdx="6" presStyleCnt="8"/>
      <dgm:spPr/>
    </dgm:pt>
    <dgm:pt modelId="{9A9B3FA6-7734-4AB3-A653-86E0E435ABFD}" type="pres">
      <dgm:prSet presAssocID="{EE9CE7D5-EE11-48F2-B54F-94DB305CFDBC}" presName="node" presStyleLbl="node1" presStyleIdx="7" presStyleCnt="9">
        <dgm:presLayoutVars>
          <dgm:bulletEnabled val="1"/>
        </dgm:presLayoutVars>
      </dgm:prSet>
      <dgm:spPr/>
    </dgm:pt>
    <dgm:pt modelId="{31717824-1407-4869-8568-0F97A57ECE73}" type="pres">
      <dgm:prSet presAssocID="{A02BDDE9-E1D7-4BD0-BEE7-70082608AAF1}" presName="sibTrans" presStyleLbl="sibTrans1D1" presStyleIdx="7" presStyleCnt="8"/>
      <dgm:spPr/>
    </dgm:pt>
    <dgm:pt modelId="{7E58E85B-795F-4C87-9E15-EFED3C850BBE}" type="pres">
      <dgm:prSet presAssocID="{A02BDDE9-E1D7-4BD0-BEE7-70082608AAF1}" presName="connectorText" presStyleLbl="sibTrans1D1" presStyleIdx="7" presStyleCnt="8"/>
      <dgm:spPr/>
    </dgm:pt>
    <dgm:pt modelId="{B783FB78-255C-493A-BE6A-99DEBA48A019}" type="pres">
      <dgm:prSet presAssocID="{B2FCE6DF-07BE-4CE9-A249-898B5C51DD49}" presName="node" presStyleLbl="node1" presStyleIdx="8" presStyleCnt="9">
        <dgm:presLayoutVars>
          <dgm:bulletEnabled val="1"/>
        </dgm:presLayoutVars>
      </dgm:prSet>
      <dgm:spPr/>
    </dgm:pt>
  </dgm:ptLst>
  <dgm:cxnLst>
    <dgm:cxn modelId="{4A78A715-4E0D-47C2-B12B-77740E014BFB}" srcId="{24F0217B-70E3-447B-897D-B0051CA1C103}" destId="{AC10110B-E194-4798-8986-C2F753F1D63F}" srcOrd="0" destOrd="0" parTransId="{1F4296BF-8CA5-47E2-B9E7-DBC0DBFCDCEA}" sibTransId="{8693168E-0B67-41BD-AE1A-FC4CED3D9312}"/>
    <dgm:cxn modelId="{6E08BC1C-98BF-4B62-925D-C52E7F95E4FA}" srcId="{24F0217B-70E3-447B-897D-B0051CA1C103}" destId="{B2FCE6DF-07BE-4CE9-A249-898B5C51DD49}" srcOrd="8" destOrd="0" parTransId="{0AA6BFD9-435D-4D06-8674-3C20960251E2}" sibTransId="{BE0EB82C-B03C-47CD-8BCC-024135D56900}"/>
    <dgm:cxn modelId="{99591D1E-91C2-49F7-A50E-3AE1A7486D10}" srcId="{24F0217B-70E3-447B-897D-B0051CA1C103}" destId="{9F54E446-2906-4FFF-BE34-136097D7A386}" srcOrd="2" destOrd="0" parTransId="{F8923CAE-5167-4B17-9E36-5680C854FB54}" sibTransId="{C713CFBD-EA01-4185-B5C0-F49D87228860}"/>
    <dgm:cxn modelId="{29438F2A-AE6D-4718-B673-B9B72060FAFF}" srcId="{24F0217B-70E3-447B-897D-B0051CA1C103}" destId="{6646FCDD-AF61-465D-AF8A-727A3EF87253}" srcOrd="1" destOrd="0" parTransId="{845FBC70-2ADD-4B5D-85D5-1E2B1200EC6B}" sibTransId="{08DB5FC9-7AD2-4E8E-A4C3-947C5B516C3C}"/>
    <dgm:cxn modelId="{7CFA9B2B-C7C6-4091-8394-8F26A83C8CC9}" type="presOf" srcId="{8693168E-0B67-41BD-AE1A-FC4CED3D9312}" destId="{78BCDD2E-D548-4016-A379-9F0230D82775}" srcOrd="1" destOrd="0" presId="urn:microsoft.com/office/officeart/2016/7/layout/RepeatingBendingProcessNew"/>
    <dgm:cxn modelId="{3C4C2D30-19F7-460E-8702-9D7541C510F0}" type="presOf" srcId="{08DB5FC9-7AD2-4E8E-A4C3-947C5B516C3C}" destId="{D74EC6EE-8F9A-4485-BD7F-B8CBD8E1D332}" srcOrd="0" destOrd="0" presId="urn:microsoft.com/office/officeart/2016/7/layout/RepeatingBendingProcessNew"/>
    <dgm:cxn modelId="{94A90042-AD01-4AA4-B8BA-72BBDC4FD790}" type="presOf" srcId="{DDE09B68-58EF-44CB-B32D-2F2C2929D184}" destId="{562F7E0C-308E-4E5F-9F10-A299AFF5A0BD}" srcOrd="0" destOrd="0" presId="urn:microsoft.com/office/officeart/2016/7/layout/RepeatingBendingProcessNew"/>
    <dgm:cxn modelId="{DF3F6472-2865-4D5A-B4C1-6FBB84B8880F}" type="presOf" srcId="{A02BDDE9-E1D7-4BD0-BEE7-70082608AAF1}" destId="{7E58E85B-795F-4C87-9E15-EFED3C850BBE}" srcOrd="1" destOrd="0" presId="urn:microsoft.com/office/officeart/2016/7/layout/RepeatingBendingProcessNew"/>
    <dgm:cxn modelId="{FFBF2B54-6A6E-42FF-9652-935907822983}" srcId="{24F0217B-70E3-447B-897D-B0051CA1C103}" destId="{DDE09B68-58EF-44CB-B32D-2F2C2929D184}" srcOrd="4" destOrd="0" parTransId="{AB6558C2-DFFB-4939-90DC-40DA585B95C1}" sibTransId="{017B9A7A-1FCA-4C07-9541-14BBE8EF223C}"/>
    <dgm:cxn modelId="{337ABC56-80C6-4BF0-BE29-936747C72B84}" type="presOf" srcId="{6646FCDD-AF61-465D-AF8A-727A3EF87253}" destId="{51383591-EF80-4541-8DAD-C384739A2E07}" srcOrd="0" destOrd="0" presId="urn:microsoft.com/office/officeart/2016/7/layout/RepeatingBendingProcessNew"/>
    <dgm:cxn modelId="{49DEEE79-2146-44BC-926B-88CA8129CDA7}" type="presOf" srcId="{D331AC2E-3353-4D2B-AEDA-E61F6EC7C185}" destId="{7F1EFB11-931E-460A-8652-6DB3C9298121}" srcOrd="0" destOrd="0" presId="urn:microsoft.com/office/officeart/2016/7/layout/RepeatingBendingProcessNew"/>
    <dgm:cxn modelId="{1A220B7F-9EE6-437B-B052-924A95E72B84}" type="presOf" srcId="{8693168E-0B67-41BD-AE1A-FC4CED3D9312}" destId="{E911467C-E722-4595-8EBE-CCFAE46A502C}" srcOrd="0" destOrd="0" presId="urn:microsoft.com/office/officeart/2016/7/layout/RepeatingBendingProcessNew"/>
    <dgm:cxn modelId="{B9BC797F-6026-48C6-A21B-C8E7395DDF32}" srcId="{24F0217B-70E3-447B-897D-B0051CA1C103}" destId="{D331AC2E-3353-4D2B-AEDA-E61F6EC7C185}" srcOrd="3" destOrd="0" parTransId="{F087DBBE-1A67-4B52-887A-3550940E5EF1}" sibTransId="{CD8B5E43-108E-4B15-BBD7-218AD5444238}"/>
    <dgm:cxn modelId="{82364E83-4ED8-4E1E-B94D-2D768DA898F6}" type="presOf" srcId="{B2FCE6DF-07BE-4CE9-A249-898B5C51DD49}" destId="{B783FB78-255C-493A-BE6A-99DEBA48A019}" srcOrd="0" destOrd="0" presId="urn:microsoft.com/office/officeart/2016/7/layout/RepeatingBendingProcessNew"/>
    <dgm:cxn modelId="{3866BF83-A547-4AD0-BF2C-275A05636F0B}" srcId="{24F0217B-70E3-447B-897D-B0051CA1C103}" destId="{29D9F4F3-8A0D-40BB-B529-D11D3656BF68}" srcOrd="5" destOrd="0" parTransId="{857E6835-B429-4651-A8F1-FF17305FB202}" sibTransId="{E1B89A95-5BAD-4D60-948A-082605CC8D9E}"/>
    <dgm:cxn modelId="{731DC990-0586-42B9-BBF6-7D753E905C8F}" type="presOf" srcId="{29D9F4F3-8A0D-40BB-B529-D11D3656BF68}" destId="{40409F59-135A-4BCB-A45A-F831E5A7710D}" srcOrd="0" destOrd="0" presId="urn:microsoft.com/office/officeart/2016/7/layout/RepeatingBendingProcessNew"/>
    <dgm:cxn modelId="{A21416A0-D688-4D95-9290-B0D20CCECDEC}" srcId="{24F0217B-70E3-447B-897D-B0051CA1C103}" destId="{798C04EA-E897-479C-A5A6-C33177E01A8B}" srcOrd="6" destOrd="0" parTransId="{72C151FD-71B2-4A0E-B675-54DC786EEDCB}" sibTransId="{CC4D30B4-B177-4077-BD63-2AD9C4E251C9}"/>
    <dgm:cxn modelId="{F9DCFEA0-52EF-4809-A25B-0EA487F5C81E}" type="presOf" srcId="{E1B89A95-5BAD-4D60-948A-082605CC8D9E}" destId="{B2BF00A2-6ACC-41AE-8002-F6901A77247A}" srcOrd="0" destOrd="0" presId="urn:microsoft.com/office/officeart/2016/7/layout/RepeatingBendingProcessNew"/>
    <dgm:cxn modelId="{D4A73DA4-CC1A-4525-8183-76C957A61E1B}" type="presOf" srcId="{24F0217B-70E3-447B-897D-B0051CA1C103}" destId="{0E87B7A5-4998-4A0D-9531-3E4A952FFB4C}" srcOrd="0" destOrd="0" presId="urn:microsoft.com/office/officeart/2016/7/layout/RepeatingBendingProcessNew"/>
    <dgm:cxn modelId="{D3DD44A5-A1D4-4CD6-BA77-41482C75D34D}" type="presOf" srcId="{CD8B5E43-108E-4B15-BBD7-218AD5444238}" destId="{150555EA-F387-4333-9CB8-C52E707819CB}" srcOrd="1" destOrd="0" presId="urn:microsoft.com/office/officeart/2016/7/layout/RepeatingBendingProcessNew"/>
    <dgm:cxn modelId="{0DC5E9A7-C827-4FEC-8185-121FF1A3DD0E}" srcId="{24F0217B-70E3-447B-897D-B0051CA1C103}" destId="{EE9CE7D5-EE11-48F2-B54F-94DB305CFDBC}" srcOrd="7" destOrd="0" parTransId="{E35B780D-1AA8-4C47-8DD2-1C5D7E654915}" sibTransId="{A02BDDE9-E1D7-4BD0-BEE7-70082608AAF1}"/>
    <dgm:cxn modelId="{0F3D95AB-F840-46A0-8C7D-F086D103E73E}" type="presOf" srcId="{798C04EA-E897-479C-A5A6-C33177E01A8B}" destId="{EE278180-7BDA-4C0F-BB2B-CCEE29855D8C}" srcOrd="0" destOrd="0" presId="urn:microsoft.com/office/officeart/2016/7/layout/RepeatingBendingProcessNew"/>
    <dgm:cxn modelId="{9696F8AD-494E-4CE3-B704-D52B6F16F411}" type="presOf" srcId="{CC4D30B4-B177-4077-BD63-2AD9C4E251C9}" destId="{D7D01E46-C18A-4727-9913-DA3F51D1892A}" srcOrd="0" destOrd="0" presId="urn:microsoft.com/office/officeart/2016/7/layout/RepeatingBendingProcessNew"/>
    <dgm:cxn modelId="{6D80F0BF-AC4B-4C36-9A24-C3487B4612DB}" type="presOf" srcId="{CC4D30B4-B177-4077-BD63-2AD9C4E251C9}" destId="{F1143C17-B375-429F-8761-40F86E952075}" srcOrd="1" destOrd="0" presId="urn:microsoft.com/office/officeart/2016/7/layout/RepeatingBendingProcessNew"/>
    <dgm:cxn modelId="{725AEFC0-CBC5-4BEC-8A2F-C2CBCD6548BE}" type="presOf" srcId="{CD8B5E43-108E-4B15-BBD7-218AD5444238}" destId="{C2C42FC9-60B6-4A9D-9A41-717D4780D611}" srcOrd="0" destOrd="0" presId="urn:microsoft.com/office/officeart/2016/7/layout/RepeatingBendingProcessNew"/>
    <dgm:cxn modelId="{B7880BC9-6B4D-44C9-A91F-552619EC9C24}" type="presOf" srcId="{EE9CE7D5-EE11-48F2-B54F-94DB305CFDBC}" destId="{9A9B3FA6-7734-4AB3-A653-86E0E435ABFD}" srcOrd="0" destOrd="0" presId="urn:microsoft.com/office/officeart/2016/7/layout/RepeatingBendingProcessNew"/>
    <dgm:cxn modelId="{A5B52DD2-AD41-4925-B351-7559BD7AB99A}" type="presOf" srcId="{E1B89A95-5BAD-4D60-948A-082605CC8D9E}" destId="{EA358DF1-DF1F-4713-8E96-3FED4379FE7C}" srcOrd="1" destOrd="0" presId="urn:microsoft.com/office/officeart/2016/7/layout/RepeatingBendingProcessNew"/>
    <dgm:cxn modelId="{BF5EAFD9-BD50-49FE-BDA2-AF5E77533184}" type="presOf" srcId="{A02BDDE9-E1D7-4BD0-BEE7-70082608AAF1}" destId="{31717824-1407-4869-8568-0F97A57ECE73}" srcOrd="0" destOrd="0" presId="urn:microsoft.com/office/officeart/2016/7/layout/RepeatingBendingProcessNew"/>
    <dgm:cxn modelId="{BAFA57E0-2E91-455D-AFC8-2520ED274744}" type="presOf" srcId="{C713CFBD-EA01-4185-B5C0-F49D87228860}" destId="{DDCD02DB-C648-401E-99B6-6ACF4AA13340}" srcOrd="0" destOrd="0" presId="urn:microsoft.com/office/officeart/2016/7/layout/RepeatingBendingProcessNew"/>
    <dgm:cxn modelId="{57F52CE1-DED8-46D8-A971-6B8F4ADD9C50}" type="presOf" srcId="{017B9A7A-1FCA-4C07-9541-14BBE8EF223C}" destId="{CF56989A-DE1C-47EC-8EF4-EDB05ACA5CF1}" srcOrd="1" destOrd="0" presId="urn:microsoft.com/office/officeart/2016/7/layout/RepeatingBendingProcessNew"/>
    <dgm:cxn modelId="{F108DBE1-3CED-46CD-87BD-A88B09969C23}" type="presOf" srcId="{08DB5FC9-7AD2-4E8E-A4C3-947C5B516C3C}" destId="{8FCBCFE4-4EB9-4172-850B-DA94443BA98A}" srcOrd="1" destOrd="0" presId="urn:microsoft.com/office/officeart/2016/7/layout/RepeatingBendingProcessNew"/>
    <dgm:cxn modelId="{571174E4-4C5F-4814-ABD6-1EBEC6327457}" type="presOf" srcId="{AC10110B-E194-4798-8986-C2F753F1D63F}" destId="{178A3341-0ED4-4F5E-98C2-5AE5C0A2F651}" srcOrd="0" destOrd="0" presId="urn:microsoft.com/office/officeart/2016/7/layout/RepeatingBendingProcessNew"/>
    <dgm:cxn modelId="{EF7855E4-36FC-456E-8772-36F19A921046}" type="presOf" srcId="{9F54E446-2906-4FFF-BE34-136097D7A386}" destId="{8577ED3C-FC43-4699-958A-AC93CEA203B2}" srcOrd="0" destOrd="0" presId="urn:microsoft.com/office/officeart/2016/7/layout/RepeatingBendingProcessNew"/>
    <dgm:cxn modelId="{43DC07F6-E208-485F-9D58-F1E13EC0EB5D}" type="presOf" srcId="{C713CFBD-EA01-4185-B5C0-F49D87228860}" destId="{94B398ED-C386-4D80-A347-4EBF81BF7C2E}" srcOrd="1" destOrd="0" presId="urn:microsoft.com/office/officeart/2016/7/layout/RepeatingBendingProcessNew"/>
    <dgm:cxn modelId="{F4910EF7-0F65-4E9C-968C-7B926CA18D98}" type="presOf" srcId="{017B9A7A-1FCA-4C07-9541-14BBE8EF223C}" destId="{E0A9D295-3BE3-4232-B3A7-956067DA91B1}" srcOrd="0" destOrd="0" presId="urn:microsoft.com/office/officeart/2016/7/layout/RepeatingBendingProcessNew"/>
    <dgm:cxn modelId="{C1F72399-AFC8-4B6E-BFDB-77A6A1B8C91B}" type="presParOf" srcId="{0E87B7A5-4998-4A0D-9531-3E4A952FFB4C}" destId="{178A3341-0ED4-4F5E-98C2-5AE5C0A2F651}" srcOrd="0" destOrd="0" presId="urn:microsoft.com/office/officeart/2016/7/layout/RepeatingBendingProcessNew"/>
    <dgm:cxn modelId="{B332FC62-78A2-413F-80CB-125843ED3110}" type="presParOf" srcId="{0E87B7A5-4998-4A0D-9531-3E4A952FFB4C}" destId="{E911467C-E722-4595-8EBE-CCFAE46A502C}" srcOrd="1" destOrd="0" presId="urn:microsoft.com/office/officeart/2016/7/layout/RepeatingBendingProcessNew"/>
    <dgm:cxn modelId="{E74F99E6-820C-45D4-A475-E34AA1CCFF31}" type="presParOf" srcId="{E911467C-E722-4595-8EBE-CCFAE46A502C}" destId="{78BCDD2E-D548-4016-A379-9F0230D82775}" srcOrd="0" destOrd="0" presId="urn:microsoft.com/office/officeart/2016/7/layout/RepeatingBendingProcessNew"/>
    <dgm:cxn modelId="{B3788A06-F85B-4070-8468-025A0545F858}" type="presParOf" srcId="{0E87B7A5-4998-4A0D-9531-3E4A952FFB4C}" destId="{51383591-EF80-4541-8DAD-C384739A2E07}" srcOrd="2" destOrd="0" presId="urn:microsoft.com/office/officeart/2016/7/layout/RepeatingBendingProcessNew"/>
    <dgm:cxn modelId="{A5B111B9-26DD-443D-B591-D2C35079D157}" type="presParOf" srcId="{0E87B7A5-4998-4A0D-9531-3E4A952FFB4C}" destId="{D74EC6EE-8F9A-4485-BD7F-B8CBD8E1D332}" srcOrd="3" destOrd="0" presId="urn:microsoft.com/office/officeart/2016/7/layout/RepeatingBendingProcessNew"/>
    <dgm:cxn modelId="{F6A427F6-08B1-47A6-8BF9-147121757AC3}" type="presParOf" srcId="{D74EC6EE-8F9A-4485-BD7F-B8CBD8E1D332}" destId="{8FCBCFE4-4EB9-4172-850B-DA94443BA98A}" srcOrd="0" destOrd="0" presId="urn:microsoft.com/office/officeart/2016/7/layout/RepeatingBendingProcessNew"/>
    <dgm:cxn modelId="{11E959BB-359D-4B93-BC57-9CCDE169307A}" type="presParOf" srcId="{0E87B7A5-4998-4A0D-9531-3E4A952FFB4C}" destId="{8577ED3C-FC43-4699-958A-AC93CEA203B2}" srcOrd="4" destOrd="0" presId="urn:microsoft.com/office/officeart/2016/7/layout/RepeatingBendingProcessNew"/>
    <dgm:cxn modelId="{58356AE9-FA62-4388-BB0B-BAA7619F0F84}" type="presParOf" srcId="{0E87B7A5-4998-4A0D-9531-3E4A952FFB4C}" destId="{DDCD02DB-C648-401E-99B6-6ACF4AA13340}" srcOrd="5" destOrd="0" presId="urn:microsoft.com/office/officeart/2016/7/layout/RepeatingBendingProcessNew"/>
    <dgm:cxn modelId="{16560103-F583-4267-850B-A132C01BA4E3}" type="presParOf" srcId="{DDCD02DB-C648-401E-99B6-6ACF4AA13340}" destId="{94B398ED-C386-4D80-A347-4EBF81BF7C2E}" srcOrd="0" destOrd="0" presId="urn:microsoft.com/office/officeart/2016/7/layout/RepeatingBendingProcessNew"/>
    <dgm:cxn modelId="{FE7AE004-2659-43A0-ACFD-973B9AA875B1}" type="presParOf" srcId="{0E87B7A5-4998-4A0D-9531-3E4A952FFB4C}" destId="{7F1EFB11-931E-460A-8652-6DB3C9298121}" srcOrd="6" destOrd="0" presId="urn:microsoft.com/office/officeart/2016/7/layout/RepeatingBendingProcessNew"/>
    <dgm:cxn modelId="{07EDF6FE-9B42-4657-B5B6-A0FA9ED47706}" type="presParOf" srcId="{0E87B7A5-4998-4A0D-9531-3E4A952FFB4C}" destId="{C2C42FC9-60B6-4A9D-9A41-717D4780D611}" srcOrd="7" destOrd="0" presId="urn:microsoft.com/office/officeart/2016/7/layout/RepeatingBendingProcessNew"/>
    <dgm:cxn modelId="{43A19D8A-6393-40A1-84BE-100FFA252EFD}" type="presParOf" srcId="{C2C42FC9-60B6-4A9D-9A41-717D4780D611}" destId="{150555EA-F387-4333-9CB8-C52E707819CB}" srcOrd="0" destOrd="0" presId="urn:microsoft.com/office/officeart/2016/7/layout/RepeatingBendingProcessNew"/>
    <dgm:cxn modelId="{F1F94F6D-3FC6-4D35-824A-EA7B360A9708}" type="presParOf" srcId="{0E87B7A5-4998-4A0D-9531-3E4A952FFB4C}" destId="{562F7E0C-308E-4E5F-9F10-A299AFF5A0BD}" srcOrd="8" destOrd="0" presId="urn:microsoft.com/office/officeart/2016/7/layout/RepeatingBendingProcessNew"/>
    <dgm:cxn modelId="{80A6D713-FF8A-4B2E-A822-6E05EBBD2C2B}" type="presParOf" srcId="{0E87B7A5-4998-4A0D-9531-3E4A952FFB4C}" destId="{E0A9D295-3BE3-4232-B3A7-956067DA91B1}" srcOrd="9" destOrd="0" presId="urn:microsoft.com/office/officeart/2016/7/layout/RepeatingBendingProcessNew"/>
    <dgm:cxn modelId="{90BD3D95-B194-4752-9357-D68FE6D8DAFA}" type="presParOf" srcId="{E0A9D295-3BE3-4232-B3A7-956067DA91B1}" destId="{CF56989A-DE1C-47EC-8EF4-EDB05ACA5CF1}" srcOrd="0" destOrd="0" presId="urn:microsoft.com/office/officeart/2016/7/layout/RepeatingBendingProcessNew"/>
    <dgm:cxn modelId="{F10D1744-AAE1-4A3F-AAF1-D5A8C57F69C2}" type="presParOf" srcId="{0E87B7A5-4998-4A0D-9531-3E4A952FFB4C}" destId="{40409F59-135A-4BCB-A45A-F831E5A7710D}" srcOrd="10" destOrd="0" presId="urn:microsoft.com/office/officeart/2016/7/layout/RepeatingBendingProcessNew"/>
    <dgm:cxn modelId="{0BBA3E9A-3E9A-4A0B-A9B7-62410E8ED494}" type="presParOf" srcId="{0E87B7A5-4998-4A0D-9531-3E4A952FFB4C}" destId="{B2BF00A2-6ACC-41AE-8002-F6901A77247A}" srcOrd="11" destOrd="0" presId="urn:microsoft.com/office/officeart/2016/7/layout/RepeatingBendingProcessNew"/>
    <dgm:cxn modelId="{23D29E0A-F810-495B-82B6-964E0C6D2D83}" type="presParOf" srcId="{B2BF00A2-6ACC-41AE-8002-F6901A77247A}" destId="{EA358DF1-DF1F-4713-8E96-3FED4379FE7C}" srcOrd="0" destOrd="0" presId="urn:microsoft.com/office/officeart/2016/7/layout/RepeatingBendingProcessNew"/>
    <dgm:cxn modelId="{C87ACDDB-DA9D-4A8E-AAD8-2B6EE450030B}" type="presParOf" srcId="{0E87B7A5-4998-4A0D-9531-3E4A952FFB4C}" destId="{EE278180-7BDA-4C0F-BB2B-CCEE29855D8C}" srcOrd="12" destOrd="0" presId="urn:microsoft.com/office/officeart/2016/7/layout/RepeatingBendingProcessNew"/>
    <dgm:cxn modelId="{1C5722DD-AFE0-434E-9B12-70A705BAD90B}" type="presParOf" srcId="{0E87B7A5-4998-4A0D-9531-3E4A952FFB4C}" destId="{D7D01E46-C18A-4727-9913-DA3F51D1892A}" srcOrd="13" destOrd="0" presId="urn:microsoft.com/office/officeart/2016/7/layout/RepeatingBendingProcessNew"/>
    <dgm:cxn modelId="{9CCEF9BC-5E18-4913-8B20-E19873A35E39}" type="presParOf" srcId="{D7D01E46-C18A-4727-9913-DA3F51D1892A}" destId="{F1143C17-B375-429F-8761-40F86E952075}" srcOrd="0" destOrd="0" presId="urn:microsoft.com/office/officeart/2016/7/layout/RepeatingBendingProcessNew"/>
    <dgm:cxn modelId="{264FA4CB-AAA4-4AD3-A8D4-12FAC2B90BA0}" type="presParOf" srcId="{0E87B7A5-4998-4A0D-9531-3E4A952FFB4C}" destId="{9A9B3FA6-7734-4AB3-A653-86E0E435ABFD}" srcOrd="14" destOrd="0" presId="urn:microsoft.com/office/officeart/2016/7/layout/RepeatingBendingProcessNew"/>
    <dgm:cxn modelId="{7F1C34F0-C341-46F9-83EE-26EAEA5B5A97}" type="presParOf" srcId="{0E87B7A5-4998-4A0D-9531-3E4A952FFB4C}" destId="{31717824-1407-4869-8568-0F97A57ECE73}" srcOrd="15" destOrd="0" presId="urn:microsoft.com/office/officeart/2016/7/layout/RepeatingBendingProcessNew"/>
    <dgm:cxn modelId="{2A383898-60DD-4DDF-BC6C-685AB324C2B8}" type="presParOf" srcId="{31717824-1407-4869-8568-0F97A57ECE73}" destId="{7E58E85B-795F-4C87-9E15-EFED3C850BBE}" srcOrd="0" destOrd="0" presId="urn:microsoft.com/office/officeart/2016/7/layout/RepeatingBendingProcessNew"/>
    <dgm:cxn modelId="{4B3404E1-0D13-4C2A-9D06-73AA6863D6EE}" type="presParOf" srcId="{0E87B7A5-4998-4A0D-9531-3E4A952FFB4C}" destId="{B783FB78-255C-493A-BE6A-99DEBA48A019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3E78FA-786E-44FD-B456-FBA4B8B346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AF86563-5F19-4303-885F-D1F84F58B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GenAI used as a triangulation and validation tool</a:t>
          </a:r>
        </a:p>
      </dgm:t>
    </dgm:pt>
    <dgm:pt modelId="{A0E727EC-0473-4947-A403-47006A74C29B}" type="parTrans" cxnId="{51746938-5D53-4BF6-AA11-0A542A8E538F}">
      <dgm:prSet/>
      <dgm:spPr/>
      <dgm:t>
        <a:bodyPr/>
        <a:lstStyle/>
        <a:p>
          <a:endParaRPr lang="en-US"/>
        </a:p>
      </dgm:t>
    </dgm:pt>
    <dgm:pt modelId="{9B24184C-DAFD-4285-A424-A0FE07AE6E75}" type="sibTrans" cxnId="{51746938-5D53-4BF6-AA11-0A542A8E538F}">
      <dgm:prSet/>
      <dgm:spPr/>
      <dgm:t>
        <a:bodyPr/>
        <a:lstStyle/>
        <a:p>
          <a:endParaRPr lang="en-US"/>
        </a:p>
      </dgm:t>
    </dgm:pt>
    <dgm:pt modelId="{2317ACBA-E421-4130-8983-00B5CBB89D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Manual in-vivo coding done first</a:t>
          </a:r>
        </a:p>
      </dgm:t>
    </dgm:pt>
    <dgm:pt modelId="{61C1AEDD-948C-4063-AB18-7FC9391428CD}" type="parTrans" cxnId="{3D080EA8-40AC-412F-88D8-E92580236DC9}">
      <dgm:prSet/>
      <dgm:spPr/>
      <dgm:t>
        <a:bodyPr/>
        <a:lstStyle/>
        <a:p>
          <a:endParaRPr lang="en-US"/>
        </a:p>
      </dgm:t>
    </dgm:pt>
    <dgm:pt modelId="{C72FDF32-430B-4432-99D5-4B760537DBF3}" type="sibTrans" cxnId="{3D080EA8-40AC-412F-88D8-E92580236DC9}">
      <dgm:prSet/>
      <dgm:spPr/>
      <dgm:t>
        <a:bodyPr/>
        <a:lstStyle/>
        <a:p>
          <a:endParaRPr lang="en-US"/>
        </a:p>
      </dgm:t>
    </dgm:pt>
    <dgm:pt modelId="{A0B2B32D-EF53-4C10-94E4-979DA7FD94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Researcher remained primary analytical instrument</a:t>
          </a:r>
        </a:p>
      </dgm:t>
    </dgm:pt>
    <dgm:pt modelId="{9CCB1B09-108B-42D4-8208-53B7B6108BB6}" type="parTrans" cxnId="{5A2E59D4-6EBA-4272-8C30-F29584BF0305}">
      <dgm:prSet/>
      <dgm:spPr/>
      <dgm:t>
        <a:bodyPr/>
        <a:lstStyle/>
        <a:p>
          <a:endParaRPr lang="en-US"/>
        </a:p>
      </dgm:t>
    </dgm:pt>
    <dgm:pt modelId="{B2853822-8323-49A1-9D7E-A62827912FEB}" type="sibTrans" cxnId="{5A2E59D4-6EBA-4272-8C30-F29584BF0305}">
      <dgm:prSet/>
      <dgm:spPr/>
      <dgm:t>
        <a:bodyPr/>
        <a:lstStyle/>
        <a:p>
          <a:endParaRPr lang="en-US"/>
        </a:p>
      </dgm:t>
    </dgm:pt>
    <dgm:pt modelId="{278555A7-FEE6-4E8E-8D35-6D60998821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Ethical protocols ensured anonymity</a:t>
          </a:r>
        </a:p>
      </dgm:t>
    </dgm:pt>
    <dgm:pt modelId="{CADE9AFE-1AAF-440B-830C-51579D571FB9}" type="parTrans" cxnId="{B794BB63-5D16-4289-B140-F4AD991C801C}">
      <dgm:prSet/>
      <dgm:spPr/>
      <dgm:t>
        <a:bodyPr/>
        <a:lstStyle/>
        <a:p>
          <a:endParaRPr lang="en-US"/>
        </a:p>
      </dgm:t>
    </dgm:pt>
    <dgm:pt modelId="{F4C8C9DE-FA52-487F-B738-47710EA2AB0A}" type="sibTrans" cxnId="{B794BB63-5D16-4289-B140-F4AD991C801C}">
      <dgm:prSet/>
      <dgm:spPr/>
      <dgm:t>
        <a:bodyPr/>
        <a:lstStyle/>
        <a:p>
          <a:endParaRPr lang="en-US"/>
        </a:p>
      </dgm:t>
    </dgm:pt>
    <dgm:pt modelId="{B6092F4D-DEA4-4E85-ABC1-B4AA3C128340}" type="pres">
      <dgm:prSet presAssocID="{BB3E78FA-786E-44FD-B456-FBA4B8B346F8}" presName="root" presStyleCnt="0">
        <dgm:presLayoutVars>
          <dgm:dir/>
          <dgm:resizeHandles val="exact"/>
        </dgm:presLayoutVars>
      </dgm:prSet>
      <dgm:spPr/>
    </dgm:pt>
    <dgm:pt modelId="{574611ED-7AB8-4E2D-8F25-B1BEC54E5BF4}" type="pres">
      <dgm:prSet presAssocID="{278555A7-FEE6-4E8E-8D35-6D609988215B}" presName="compNode" presStyleCnt="0"/>
      <dgm:spPr/>
    </dgm:pt>
    <dgm:pt modelId="{58B8DA75-AB5D-4C7D-855C-31CEC166B97A}" type="pres">
      <dgm:prSet presAssocID="{278555A7-FEE6-4E8E-8D35-6D609988215B}" presName="bgRect" presStyleLbl="bgShp" presStyleIdx="0" presStyleCnt="4"/>
      <dgm:spPr/>
    </dgm:pt>
    <dgm:pt modelId="{5CAB5ED0-006F-4EC1-AE64-54B2B6D2AE3A}" type="pres">
      <dgm:prSet presAssocID="{278555A7-FEE6-4E8E-8D35-6D60998821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55BBDA6-2003-4812-BE57-F9647B533DE4}" type="pres">
      <dgm:prSet presAssocID="{278555A7-FEE6-4E8E-8D35-6D609988215B}" presName="spaceRect" presStyleCnt="0"/>
      <dgm:spPr/>
    </dgm:pt>
    <dgm:pt modelId="{854DF22F-E33F-49A6-AB6C-3D98FE03D045}" type="pres">
      <dgm:prSet presAssocID="{278555A7-FEE6-4E8E-8D35-6D609988215B}" presName="parTx" presStyleLbl="revTx" presStyleIdx="0" presStyleCnt="4">
        <dgm:presLayoutVars>
          <dgm:chMax val="0"/>
          <dgm:chPref val="0"/>
        </dgm:presLayoutVars>
      </dgm:prSet>
      <dgm:spPr/>
    </dgm:pt>
    <dgm:pt modelId="{B46DB55E-97C4-4D9C-8393-3B7C55E5DBED}" type="pres">
      <dgm:prSet presAssocID="{F4C8C9DE-FA52-487F-B738-47710EA2AB0A}" presName="sibTrans" presStyleCnt="0"/>
      <dgm:spPr/>
    </dgm:pt>
    <dgm:pt modelId="{60534EE4-6F79-4B61-A588-9B67750F30A7}" type="pres">
      <dgm:prSet presAssocID="{A0B2B32D-EF53-4C10-94E4-979DA7FD9466}" presName="compNode" presStyleCnt="0"/>
      <dgm:spPr/>
    </dgm:pt>
    <dgm:pt modelId="{58FAAB06-BEC9-4B48-83E2-8C6DB8D20016}" type="pres">
      <dgm:prSet presAssocID="{A0B2B32D-EF53-4C10-94E4-979DA7FD9466}" presName="bgRect" presStyleLbl="bgShp" presStyleIdx="1" presStyleCnt="4"/>
      <dgm:spPr/>
    </dgm:pt>
    <dgm:pt modelId="{90BBD0CC-DA8E-4583-A113-2CAAAAD7F8AA}" type="pres">
      <dgm:prSet presAssocID="{A0B2B32D-EF53-4C10-94E4-979DA7FD946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454518D-BA0B-4AEE-AFB5-CC26A48BE74E}" type="pres">
      <dgm:prSet presAssocID="{A0B2B32D-EF53-4C10-94E4-979DA7FD9466}" presName="spaceRect" presStyleCnt="0"/>
      <dgm:spPr/>
    </dgm:pt>
    <dgm:pt modelId="{D8795EA5-B273-4C76-B7E9-5F977366BF1B}" type="pres">
      <dgm:prSet presAssocID="{A0B2B32D-EF53-4C10-94E4-979DA7FD9466}" presName="parTx" presStyleLbl="revTx" presStyleIdx="1" presStyleCnt="4">
        <dgm:presLayoutVars>
          <dgm:chMax val="0"/>
          <dgm:chPref val="0"/>
        </dgm:presLayoutVars>
      </dgm:prSet>
      <dgm:spPr/>
    </dgm:pt>
    <dgm:pt modelId="{B3133993-77A1-4E77-AFCD-EE5689CC3685}" type="pres">
      <dgm:prSet presAssocID="{B2853822-8323-49A1-9D7E-A62827912FEB}" presName="sibTrans" presStyleCnt="0"/>
      <dgm:spPr/>
    </dgm:pt>
    <dgm:pt modelId="{9423FEC2-7192-4ABB-8CAB-2CD3601E5B19}" type="pres">
      <dgm:prSet presAssocID="{2317ACBA-E421-4130-8983-00B5CBB89DCF}" presName="compNode" presStyleCnt="0"/>
      <dgm:spPr/>
    </dgm:pt>
    <dgm:pt modelId="{23E832FD-F69C-4AAF-B917-EE57C610D924}" type="pres">
      <dgm:prSet presAssocID="{2317ACBA-E421-4130-8983-00B5CBB89DCF}" presName="bgRect" presStyleLbl="bgShp" presStyleIdx="2" presStyleCnt="4"/>
      <dgm:spPr/>
    </dgm:pt>
    <dgm:pt modelId="{80CDCCC0-A768-49B2-AEBE-05D81B4BCAD5}" type="pres">
      <dgm:prSet presAssocID="{2317ACBA-E421-4130-8983-00B5CBB89DCF}" presName="iconRect" presStyleLbl="node1" presStyleIdx="2" presStyleCnt="4"/>
      <dgm:spPr>
        <a:blipFill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</dgm:spPr>
    </dgm:pt>
    <dgm:pt modelId="{7C149C34-86B6-4B68-A12B-CE2D55AEB463}" type="pres">
      <dgm:prSet presAssocID="{2317ACBA-E421-4130-8983-00B5CBB89DCF}" presName="spaceRect" presStyleCnt="0"/>
      <dgm:spPr/>
    </dgm:pt>
    <dgm:pt modelId="{E667886B-1A58-415D-B978-4E448E7672B3}" type="pres">
      <dgm:prSet presAssocID="{2317ACBA-E421-4130-8983-00B5CBB89DCF}" presName="parTx" presStyleLbl="revTx" presStyleIdx="2" presStyleCnt="4">
        <dgm:presLayoutVars>
          <dgm:chMax val="0"/>
          <dgm:chPref val="0"/>
        </dgm:presLayoutVars>
      </dgm:prSet>
      <dgm:spPr/>
    </dgm:pt>
    <dgm:pt modelId="{8E3972BB-6E3B-425B-A835-5B6C52423E2B}" type="pres">
      <dgm:prSet presAssocID="{C72FDF32-430B-4432-99D5-4B760537DBF3}" presName="sibTrans" presStyleCnt="0"/>
      <dgm:spPr/>
    </dgm:pt>
    <dgm:pt modelId="{64A0779B-6230-4190-AC97-7E2D369393AE}" type="pres">
      <dgm:prSet presAssocID="{BAF86563-5F19-4303-885F-D1F84F58B4CA}" presName="compNode" presStyleCnt="0"/>
      <dgm:spPr/>
    </dgm:pt>
    <dgm:pt modelId="{FED277E4-5388-405B-8336-28B4E6EE67FB}" type="pres">
      <dgm:prSet presAssocID="{BAF86563-5F19-4303-885F-D1F84F58B4CA}" presName="bgRect" presStyleLbl="bgShp" presStyleIdx="3" presStyleCnt="4"/>
      <dgm:spPr/>
    </dgm:pt>
    <dgm:pt modelId="{80C68F4A-96F7-467C-81CE-00A3C763C3DD}" type="pres">
      <dgm:prSet presAssocID="{BAF86563-5F19-4303-885F-D1F84F58B4CA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16740E5C-3E2C-46C9-9E2B-7FDCD8841B5D}" type="pres">
      <dgm:prSet presAssocID="{BAF86563-5F19-4303-885F-D1F84F58B4CA}" presName="spaceRect" presStyleCnt="0"/>
      <dgm:spPr/>
    </dgm:pt>
    <dgm:pt modelId="{20B8A144-1F32-432C-B067-85A33B940D09}" type="pres">
      <dgm:prSet presAssocID="{BAF86563-5F19-4303-885F-D1F84F58B4C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33E9819-2ABD-4D25-B309-1F2932B6BD6C}" type="presOf" srcId="{278555A7-FEE6-4E8E-8D35-6D609988215B}" destId="{854DF22F-E33F-49A6-AB6C-3D98FE03D045}" srcOrd="0" destOrd="0" presId="urn:microsoft.com/office/officeart/2018/2/layout/IconVerticalSolidList"/>
    <dgm:cxn modelId="{51746938-5D53-4BF6-AA11-0A542A8E538F}" srcId="{BB3E78FA-786E-44FD-B456-FBA4B8B346F8}" destId="{BAF86563-5F19-4303-885F-D1F84F58B4CA}" srcOrd="3" destOrd="0" parTransId="{A0E727EC-0473-4947-A403-47006A74C29B}" sibTransId="{9B24184C-DAFD-4285-A424-A0FE07AE6E75}"/>
    <dgm:cxn modelId="{D1C4825B-49DF-4321-97DB-2C1C69288CD8}" type="presOf" srcId="{BAF86563-5F19-4303-885F-D1F84F58B4CA}" destId="{20B8A144-1F32-432C-B067-85A33B940D09}" srcOrd="0" destOrd="0" presId="urn:microsoft.com/office/officeart/2018/2/layout/IconVerticalSolidList"/>
    <dgm:cxn modelId="{8EE3B95B-5E56-4813-BB3B-0BD557EABC7E}" type="presOf" srcId="{2317ACBA-E421-4130-8983-00B5CBB89DCF}" destId="{E667886B-1A58-415D-B978-4E448E7672B3}" srcOrd="0" destOrd="0" presId="urn:microsoft.com/office/officeart/2018/2/layout/IconVerticalSolidList"/>
    <dgm:cxn modelId="{B794BB63-5D16-4289-B140-F4AD991C801C}" srcId="{BB3E78FA-786E-44FD-B456-FBA4B8B346F8}" destId="{278555A7-FEE6-4E8E-8D35-6D609988215B}" srcOrd="0" destOrd="0" parTransId="{CADE9AFE-1AAF-440B-830C-51579D571FB9}" sibTransId="{F4C8C9DE-FA52-487F-B738-47710EA2AB0A}"/>
    <dgm:cxn modelId="{9059518F-0847-4C7E-8E4B-393507D9D43B}" type="presOf" srcId="{BB3E78FA-786E-44FD-B456-FBA4B8B346F8}" destId="{B6092F4D-DEA4-4E85-ABC1-B4AA3C128340}" srcOrd="0" destOrd="0" presId="urn:microsoft.com/office/officeart/2018/2/layout/IconVerticalSolidList"/>
    <dgm:cxn modelId="{3D080EA8-40AC-412F-88D8-E92580236DC9}" srcId="{BB3E78FA-786E-44FD-B456-FBA4B8B346F8}" destId="{2317ACBA-E421-4130-8983-00B5CBB89DCF}" srcOrd="2" destOrd="0" parTransId="{61C1AEDD-948C-4063-AB18-7FC9391428CD}" sibTransId="{C72FDF32-430B-4432-99D5-4B760537DBF3}"/>
    <dgm:cxn modelId="{5A2E59D4-6EBA-4272-8C30-F29584BF0305}" srcId="{BB3E78FA-786E-44FD-B456-FBA4B8B346F8}" destId="{A0B2B32D-EF53-4C10-94E4-979DA7FD9466}" srcOrd="1" destOrd="0" parTransId="{9CCB1B09-108B-42D4-8208-53B7B6108BB6}" sibTransId="{B2853822-8323-49A1-9D7E-A62827912FEB}"/>
    <dgm:cxn modelId="{AA5E26E4-0FAC-431F-970F-0E209CB98A97}" type="presOf" srcId="{A0B2B32D-EF53-4C10-94E4-979DA7FD9466}" destId="{D8795EA5-B273-4C76-B7E9-5F977366BF1B}" srcOrd="0" destOrd="0" presId="urn:microsoft.com/office/officeart/2018/2/layout/IconVerticalSolidList"/>
    <dgm:cxn modelId="{0059C2F1-D121-4D16-8BC4-D3AE14CFAF5F}" type="presParOf" srcId="{B6092F4D-DEA4-4E85-ABC1-B4AA3C128340}" destId="{574611ED-7AB8-4E2D-8F25-B1BEC54E5BF4}" srcOrd="0" destOrd="0" presId="urn:microsoft.com/office/officeart/2018/2/layout/IconVerticalSolidList"/>
    <dgm:cxn modelId="{EA358BDC-B4CD-4EF9-B9D3-6D1052EEEA1F}" type="presParOf" srcId="{574611ED-7AB8-4E2D-8F25-B1BEC54E5BF4}" destId="{58B8DA75-AB5D-4C7D-855C-31CEC166B97A}" srcOrd="0" destOrd="0" presId="urn:microsoft.com/office/officeart/2018/2/layout/IconVerticalSolidList"/>
    <dgm:cxn modelId="{A6FA3ACB-20E9-4126-945E-7DD517F3BC68}" type="presParOf" srcId="{574611ED-7AB8-4E2D-8F25-B1BEC54E5BF4}" destId="{5CAB5ED0-006F-4EC1-AE64-54B2B6D2AE3A}" srcOrd="1" destOrd="0" presId="urn:microsoft.com/office/officeart/2018/2/layout/IconVerticalSolidList"/>
    <dgm:cxn modelId="{9F37C591-9E12-4029-9295-E7B4D01BEBEB}" type="presParOf" srcId="{574611ED-7AB8-4E2D-8F25-B1BEC54E5BF4}" destId="{E55BBDA6-2003-4812-BE57-F9647B533DE4}" srcOrd="2" destOrd="0" presId="urn:microsoft.com/office/officeart/2018/2/layout/IconVerticalSolidList"/>
    <dgm:cxn modelId="{EF2C3C7F-F633-4A02-BEEB-DDC8D914E2A9}" type="presParOf" srcId="{574611ED-7AB8-4E2D-8F25-B1BEC54E5BF4}" destId="{854DF22F-E33F-49A6-AB6C-3D98FE03D045}" srcOrd="3" destOrd="0" presId="urn:microsoft.com/office/officeart/2018/2/layout/IconVerticalSolidList"/>
    <dgm:cxn modelId="{32C15315-3B30-44CC-9A4E-2BF9F4709031}" type="presParOf" srcId="{B6092F4D-DEA4-4E85-ABC1-B4AA3C128340}" destId="{B46DB55E-97C4-4D9C-8393-3B7C55E5DBED}" srcOrd="1" destOrd="0" presId="urn:microsoft.com/office/officeart/2018/2/layout/IconVerticalSolidList"/>
    <dgm:cxn modelId="{4D288C48-5BC2-4171-9684-336650A25ADA}" type="presParOf" srcId="{B6092F4D-DEA4-4E85-ABC1-B4AA3C128340}" destId="{60534EE4-6F79-4B61-A588-9B67750F30A7}" srcOrd="2" destOrd="0" presId="urn:microsoft.com/office/officeart/2018/2/layout/IconVerticalSolidList"/>
    <dgm:cxn modelId="{A3EF303F-2C39-4C8A-A9BB-809789E751B8}" type="presParOf" srcId="{60534EE4-6F79-4B61-A588-9B67750F30A7}" destId="{58FAAB06-BEC9-4B48-83E2-8C6DB8D20016}" srcOrd="0" destOrd="0" presId="urn:microsoft.com/office/officeart/2018/2/layout/IconVerticalSolidList"/>
    <dgm:cxn modelId="{8AC302B8-4166-4771-8BA0-9EFA60475236}" type="presParOf" srcId="{60534EE4-6F79-4B61-A588-9B67750F30A7}" destId="{90BBD0CC-DA8E-4583-A113-2CAAAAD7F8AA}" srcOrd="1" destOrd="0" presId="urn:microsoft.com/office/officeart/2018/2/layout/IconVerticalSolidList"/>
    <dgm:cxn modelId="{2669A8D9-09C4-4613-AC27-DEDD41A28620}" type="presParOf" srcId="{60534EE4-6F79-4B61-A588-9B67750F30A7}" destId="{A454518D-BA0B-4AEE-AFB5-CC26A48BE74E}" srcOrd="2" destOrd="0" presId="urn:microsoft.com/office/officeart/2018/2/layout/IconVerticalSolidList"/>
    <dgm:cxn modelId="{1216CDAF-0543-45CD-BD86-CA7E00BA6AD0}" type="presParOf" srcId="{60534EE4-6F79-4B61-A588-9B67750F30A7}" destId="{D8795EA5-B273-4C76-B7E9-5F977366BF1B}" srcOrd="3" destOrd="0" presId="urn:microsoft.com/office/officeart/2018/2/layout/IconVerticalSolidList"/>
    <dgm:cxn modelId="{09846FE7-0ACE-4832-9C63-C251763DC734}" type="presParOf" srcId="{B6092F4D-DEA4-4E85-ABC1-B4AA3C128340}" destId="{B3133993-77A1-4E77-AFCD-EE5689CC3685}" srcOrd="3" destOrd="0" presId="urn:microsoft.com/office/officeart/2018/2/layout/IconVerticalSolidList"/>
    <dgm:cxn modelId="{58A6A841-B776-4B70-AE4B-3FA96A5342E0}" type="presParOf" srcId="{B6092F4D-DEA4-4E85-ABC1-B4AA3C128340}" destId="{9423FEC2-7192-4ABB-8CAB-2CD3601E5B19}" srcOrd="4" destOrd="0" presId="urn:microsoft.com/office/officeart/2018/2/layout/IconVerticalSolidList"/>
    <dgm:cxn modelId="{DDF1089D-096E-48E4-89DA-180FF449B0C2}" type="presParOf" srcId="{9423FEC2-7192-4ABB-8CAB-2CD3601E5B19}" destId="{23E832FD-F69C-4AAF-B917-EE57C610D924}" srcOrd="0" destOrd="0" presId="urn:microsoft.com/office/officeart/2018/2/layout/IconVerticalSolidList"/>
    <dgm:cxn modelId="{19D1EDCA-D91A-4DB7-BAFC-49635D7046E2}" type="presParOf" srcId="{9423FEC2-7192-4ABB-8CAB-2CD3601E5B19}" destId="{80CDCCC0-A768-49B2-AEBE-05D81B4BCAD5}" srcOrd="1" destOrd="0" presId="urn:microsoft.com/office/officeart/2018/2/layout/IconVerticalSolidList"/>
    <dgm:cxn modelId="{FBDD2A8D-B733-4700-908C-4B916A7792A4}" type="presParOf" srcId="{9423FEC2-7192-4ABB-8CAB-2CD3601E5B19}" destId="{7C149C34-86B6-4B68-A12B-CE2D55AEB463}" srcOrd="2" destOrd="0" presId="urn:microsoft.com/office/officeart/2018/2/layout/IconVerticalSolidList"/>
    <dgm:cxn modelId="{6A5E0656-4691-4210-B2FE-58135B857668}" type="presParOf" srcId="{9423FEC2-7192-4ABB-8CAB-2CD3601E5B19}" destId="{E667886B-1A58-415D-B978-4E448E7672B3}" srcOrd="3" destOrd="0" presId="urn:microsoft.com/office/officeart/2018/2/layout/IconVerticalSolidList"/>
    <dgm:cxn modelId="{D5B5259A-2FBA-4DA1-9E79-C59FAF77EF76}" type="presParOf" srcId="{B6092F4D-DEA4-4E85-ABC1-B4AA3C128340}" destId="{8E3972BB-6E3B-425B-A835-5B6C52423E2B}" srcOrd="5" destOrd="0" presId="urn:microsoft.com/office/officeart/2018/2/layout/IconVerticalSolidList"/>
    <dgm:cxn modelId="{2CCD4FD7-88E1-4FA3-8C5B-1C90ED4CD81D}" type="presParOf" srcId="{B6092F4D-DEA4-4E85-ABC1-B4AA3C128340}" destId="{64A0779B-6230-4190-AC97-7E2D369393AE}" srcOrd="6" destOrd="0" presId="urn:microsoft.com/office/officeart/2018/2/layout/IconVerticalSolidList"/>
    <dgm:cxn modelId="{3660B644-9CCC-40DC-A6D1-44FD3208EE96}" type="presParOf" srcId="{64A0779B-6230-4190-AC97-7E2D369393AE}" destId="{FED277E4-5388-405B-8336-28B4E6EE67FB}" srcOrd="0" destOrd="0" presId="urn:microsoft.com/office/officeart/2018/2/layout/IconVerticalSolidList"/>
    <dgm:cxn modelId="{24FEC312-52F8-4124-AD15-9E58C85D2E37}" type="presParOf" srcId="{64A0779B-6230-4190-AC97-7E2D369393AE}" destId="{80C68F4A-96F7-467C-81CE-00A3C763C3DD}" srcOrd="1" destOrd="0" presId="urn:microsoft.com/office/officeart/2018/2/layout/IconVerticalSolidList"/>
    <dgm:cxn modelId="{532428AD-1F77-4715-BB1F-BA566C4BDEB0}" type="presParOf" srcId="{64A0779B-6230-4190-AC97-7E2D369393AE}" destId="{16740E5C-3E2C-46C9-9E2B-7FDCD8841B5D}" srcOrd="2" destOrd="0" presId="urn:microsoft.com/office/officeart/2018/2/layout/IconVerticalSolidList"/>
    <dgm:cxn modelId="{FA7BA913-D2FD-49F3-8145-46F959D0D717}" type="presParOf" srcId="{64A0779B-6230-4190-AC97-7E2D369393AE}" destId="{20B8A144-1F32-432C-B067-85A33B940D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7ABAEC-A625-4604-A254-B921C881DA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96678A6-9492-4825-9478-C6F14768FF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Structured workflows</a:t>
          </a:r>
        </a:p>
      </dgm:t>
    </dgm:pt>
    <dgm:pt modelId="{BD6E413F-93EA-4321-86DD-FAE8446CDEEE}" type="parTrans" cxnId="{4AFE235C-33F4-4979-9240-8BFA1A8D3183}">
      <dgm:prSet/>
      <dgm:spPr/>
      <dgm:t>
        <a:bodyPr/>
        <a:lstStyle/>
        <a:p>
          <a:endParaRPr lang="en-US"/>
        </a:p>
      </dgm:t>
    </dgm:pt>
    <dgm:pt modelId="{CFEC99CB-027E-46ED-AF8B-7BB5F1C05BFF}" type="sibTrans" cxnId="{4AFE235C-33F4-4979-9240-8BFA1A8D3183}">
      <dgm:prSet/>
      <dgm:spPr/>
      <dgm:t>
        <a:bodyPr/>
        <a:lstStyle/>
        <a:p>
          <a:endParaRPr lang="en-US"/>
        </a:p>
      </dgm:t>
    </dgm:pt>
    <dgm:pt modelId="{2090D45D-3ED8-42E1-90E0-95BAF397A5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Prompt generated code tables for comparison AI validated researcher-created codes</a:t>
          </a:r>
        </a:p>
      </dgm:t>
    </dgm:pt>
    <dgm:pt modelId="{DCDD8CCE-FE7D-4E98-8259-33F480A0AC6F}" type="parTrans" cxnId="{C85FD3AF-8B6D-46D0-B95A-4BD1C695CF6C}">
      <dgm:prSet/>
      <dgm:spPr/>
      <dgm:t>
        <a:bodyPr/>
        <a:lstStyle/>
        <a:p>
          <a:endParaRPr lang="en-US"/>
        </a:p>
      </dgm:t>
    </dgm:pt>
    <dgm:pt modelId="{60DFEB03-A206-4035-AA0F-663EE8B7F6B9}" type="sibTrans" cxnId="{C85FD3AF-8B6D-46D0-B95A-4BD1C695CF6C}">
      <dgm:prSet/>
      <dgm:spPr/>
      <dgm:t>
        <a:bodyPr/>
        <a:lstStyle/>
        <a:p>
          <a:endParaRPr lang="en-US"/>
        </a:p>
      </dgm:t>
    </dgm:pt>
    <dgm:pt modelId="{87E0FC38-62CC-40B4-A3ED-9486482541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AI validated researcher created codes</a:t>
          </a:r>
        </a:p>
      </dgm:t>
    </dgm:pt>
    <dgm:pt modelId="{D57A26D6-C09E-4338-88F2-498A57DF437F}" type="parTrans" cxnId="{2F295414-41B8-4AE6-84BE-BD6DD07B6250}">
      <dgm:prSet/>
      <dgm:spPr/>
      <dgm:t>
        <a:bodyPr/>
        <a:lstStyle/>
        <a:p>
          <a:endParaRPr lang="en-US"/>
        </a:p>
      </dgm:t>
    </dgm:pt>
    <dgm:pt modelId="{1D85B8A0-8E31-4785-8E5C-27148D95AF13}" type="sibTrans" cxnId="{2F295414-41B8-4AE6-84BE-BD6DD07B6250}">
      <dgm:prSet/>
      <dgm:spPr/>
      <dgm:t>
        <a:bodyPr/>
        <a:lstStyle/>
        <a:p>
          <a:endParaRPr lang="en-US"/>
        </a:p>
      </dgm:t>
    </dgm:pt>
    <dgm:pt modelId="{A00FB619-325D-44BF-88F2-76C147EFB3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Domain-specific prompts for data organization</a:t>
          </a:r>
        </a:p>
      </dgm:t>
    </dgm:pt>
    <dgm:pt modelId="{622C76C7-5E89-4820-99A3-312E69314DE6}" type="parTrans" cxnId="{885A5D5A-F22A-4D8D-82FD-6429C1DD2FFB}">
      <dgm:prSet/>
      <dgm:spPr/>
      <dgm:t>
        <a:bodyPr/>
        <a:lstStyle/>
        <a:p>
          <a:endParaRPr lang="en-US"/>
        </a:p>
      </dgm:t>
    </dgm:pt>
    <dgm:pt modelId="{0EFF61F2-B0C4-4D30-A36C-10721530744E}" type="sibTrans" cxnId="{885A5D5A-F22A-4D8D-82FD-6429C1DD2FFB}">
      <dgm:prSet/>
      <dgm:spPr/>
      <dgm:t>
        <a:bodyPr/>
        <a:lstStyle/>
        <a:p>
          <a:endParaRPr lang="en-US"/>
        </a:p>
      </dgm:t>
    </dgm:pt>
    <dgm:pt modelId="{5EEACB33-BDED-4090-93CC-43B0CAC10C62}" type="pres">
      <dgm:prSet presAssocID="{AE7ABAEC-A625-4604-A254-B921C881DA59}" presName="root" presStyleCnt="0">
        <dgm:presLayoutVars>
          <dgm:dir/>
          <dgm:resizeHandles val="exact"/>
        </dgm:presLayoutVars>
      </dgm:prSet>
      <dgm:spPr/>
    </dgm:pt>
    <dgm:pt modelId="{3747892F-AE03-4C0F-97DD-0C69C6D945D2}" type="pres">
      <dgm:prSet presAssocID="{F96678A6-9492-4825-9478-C6F14768FF80}" presName="compNode" presStyleCnt="0"/>
      <dgm:spPr/>
    </dgm:pt>
    <dgm:pt modelId="{909F0307-F216-4B68-AFFD-5A02749DDB3C}" type="pres">
      <dgm:prSet presAssocID="{F96678A6-9492-4825-9478-C6F14768FF80}" presName="bgRect" presStyleLbl="bgShp" presStyleIdx="0" presStyleCnt="4"/>
      <dgm:spPr/>
    </dgm:pt>
    <dgm:pt modelId="{7A5B1D3C-80D9-48A9-913A-003DC18E4902}" type="pres">
      <dgm:prSet presAssocID="{F96678A6-9492-4825-9478-C6F14768FF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B78DC7A-9A6C-46F9-9D5A-319EDEA02CD1}" type="pres">
      <dgm:prSet presAssocID="{F96678A6-9492-4825-9478-C6F14768FF80}" presName="spaceRect" presStyleCnt="0"/>
      <dgm:spPr/>
    </dgm:pt>
    <dgm:pt modelId="{77FD1037-DDC8-4034-975E-094A8A73F767}" type="pres">
      <dgm:prSet presAssocID="{F96678A6-9492-4825-9478-C6F14768FF80}" presName="parTx" presStyleLbl="revTx" presStyleIdx="0" presStyleCnt="4">
        <dgm:presLayoutVars>
          <dgm:chMax val="0"/>
          <dgm:chPref val="0"/>
        </dgm:presLayoutVars>
      </dgm:prSet>
      <dgm:spPr/>
    </dgm:pt>
    <dgm:pt modelId="{5B166075-3204-476E-9B53-17F1E7B1E4C7}" type="pres">
      <dgm:prSet presAssocID="{CFEC99CB-027E-46ED-AF8B-7BB5F1C05BFF}" presName="sibTrans" presStyleCnt="0"/>
      <dgm:spPr/>
    </dgm:pt>
    <dgm:pt modelId="{6A7FD860-AEF1-4D66-8718-1281BFE49BE5}" type="pres">
      <dgm:prSet presAssocID="{A00FB619-325D-44BF-88F2-76C147EFB34A}" presName="compNode" presStyleCnt="0"/>
      <dgm:spPr/>
    </dgm:pt>
    <dgm:pt modelId="{21B57211-D830-4862-B068-0AF493B9E454}" type="pres">
      <dgm:prSet presAssocID="{A00FB619-325D-44BF-88F2-76C147EFB34A}" presName="bgRect" presStyleLbl="bgShp" presStyleIdx="1" presStyleCnt="4"/>
      <dgm:spPr/>
    </dgm:pt>
    <dgm:pt modelId="{461E3BBA-9D0E-4944-B0B3-DEFC324F0B91}" type="pres">
      <dgm:prSet presAssocID="{A00FB619-325D-44BF-88F2-76C147EFB3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B625E3B-CDB8-4D6E-BB74-B4A382FF6F46}" type="pres">
      <dgm:prSet presAssocID="{A00FB619-325D-44BF-88F2-76C147EFB34A}" presName="spaceRect" presStyleCnt="0"/>
      <dgm:spPr/>
    </dgm:pt>
    <dgm:pt modelId="{BCCA281F-2216-4CA0-BD78-CC0AC06D348D}" type="pres">
      <dgm:prSet presAssocID="{A00FB619-325D-44BF-88F2-76C147EFB34A}" presName="parTx" presStyleLbl="revTx" presStyleIdx="1" presStyleCnt="4">
        <dgm:presLayoutVars>
          <dgm:chMax val="0"/>
          <dgm:chPref val="0"/>
        </dgm:presLayoutVars>
      </dgm:prSet>
      <dgm:spPr/>
    </dgm:pt>
    <dgm:pt modelId="{405B09B6-34B8-4859-B616-561919731FAB}" type="pres">
      <dgm:prSet presAssocID="{0EFF61F2-B0C4-4D30-A36C-10721530744E}" presName="sibTrans" presStyleCnt="0"/>
      <dgm:spPr/>
    </dgm:pt>
    <dgm:pt modelId="{5F6C197B-7685-4B82-8F71-BC388387030D}" type="pres">
      <dgm:prSet presAssocID="{2090D45D-3ED8-42E1-90E0-95BAF397A545}" presName="compNode" presStyleCnt="0"/>
      <dgm:spPr/>
    </dgm:pt>
    <dgm:pt modelId="{4AEF4849-5F0C-4BF8-A3FD-ED39481F5B28}" type="pres">
      <dgm:prSet presAssocID="{2090D45D-3ED8-42E1-90E0-95BAF397A545}" presName="bgRect" presStyleLbl="bgShp" presStyleIdx="2" presStyleCnt="4"/>
      <dgm:spPr/>
    </dgm:pt>
    <dgm:pt modelId="{900150D0-0F44-430D-88E8-584A6100777E}" type="pres">
      <dgm:prSet presAssocID="{2090D45D-3ED8-42E1-90E0-95BAF397A545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003BC20-B059-4EA3-9315-75A3A65245BC}" type="pres">
      <dgm:prSet presAssocID="{2090D45D-3ED8-42E1-90E0-95BAF397A545}" presName="spaceRect" presStyleCnt="0"/>
      <dgm:spPr/>
    </dgm:pt>
    <dgm:pt modelId="{2DAED20A-407D-4DD2-B9DF-9254718A2781}" type="pres">
      <dgm:prSet presAssocID="{2090D45D-3ED8-42E1-90E0-95BAF397A545}" presName="parTx" presStyleLbl="revTx" presStyleIdx="2" presStyleCnt="4">
        <dgm:presLayoutVars>
          <dgm:chMax val="0"/>
          <dgm:chPref val="0"/>
        </dgm:presLayoutVars>
      </dgm:prSet>
      <dgm:spPr/>
    </dgm:pt>
    <dgm:pt modelId="{52662449-6C2C-482E-A9FB-A10CB65A357F}" type="pres">
      <dgm:prSet presAssocID="{60DFEB03-A206-4035-AA0F-663EE8B7F6B9}" presName="sibTrans" presStyleCnt="0"/>
      <dgm:spPr/>
    </dgm:pt>
    <dgm:pt modelId="{0512CDBC-A021-40E3-AA53-13244D4E6675}" type="pres">
      <dgm:prSet presAssocID="{87E0FC38-62CC-40B4-A3ED-94864825417F}" presName="compNode" presStyleCnt="0"/>
      <dgm:spPr/>
    </dgm:pt>
    <dgm:pt modelId="{602BA6FB-AE58-4C19-8A68-C2E7AF75EDB7}" type="pres">
      <dgm:prSet presAssocID="{87E0FC38-62CC-40B4-A3ED-94864825417F}" presName="bgRect" presStyleLbl="bgShp" presStyleIdx="3" presStyleCnt="4"/>
      <dgm:spPr/>
    </dgm:pt>
    <dgm:pt modelId="{D52C6213-170C-4A65-BCDA-8AE0CF1C6752}" type="pres">
      <dgm:prSet presAssocID="{87E0FC38-62CC-40B4-A3ED-94864825417F}" presName="iconRect" presStyleLbl="node1" presStyleIdx="3" presStyleCnt="4"/>
      <dgm:spPr>
        <a:blipFill>
          <a:blip xmlns:r="http://schemas.openxmlformats.org/officeDocument/2006/relationships" r:embed="rId5"/>
          <a:srcRect/>
          <a:stretch>
            <a:fillRect l="-38000" r="-38000"/>
          </a:stretch>
        </a:blipFill>
        <a:ln>
          <a:noFill/>
        </a:ln>
      </dgm:spPr>
    </dgm:pt>
    <dgm:pt modelId="{C1536396-DE89-4F5E-A458-A118379FDF2C}" type="pres">
      <dgm:prSet presAssocID="{87E0FC38-62CC-40B4-A3ED-94864825417F}" presName="spaceRect" presStyleCnt="0"/>
      <dgm:spPr/>
    </dgm:pt>
    <dgm:pt modelId="{293BFB57-0961-41D0-9F1B-E3F2FB352AD6}" type="pres">
      <dgm:prSet presAssocID="{87E0FC38-62CC-40B4-A3ED-94864825417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359208-0886-441D-9B18-D983131311C6}" type="presOf" srcId="{F96678A6-9492-4825-9478-C6F14768FF80}" destId="{77FD1037-DDC8-4034-975E-094A8A73F767}" srcOrd="0" destOrd="0" presId="urn:microsoft.com/office/officeart/2018/2/layout/IconVerticalSolidList"/>
    <dgm:cxn modelId="{2F295414-41B8-4AE6-84BE-BD6DD07B6250}" srcId="{AE7ABAEC-A625-4604-A254-B921C881DA59}" destId="{87E0FC38-62CC-40B4-A3ED-94864825417F}" srcOrd="3" destOrd="0" parTransId="{D57A26D6-C09E-4338-88F2-498A57DF437F}" sibTransId="{1D85B8A0-8E31-4785-8E5C-27148D95AF13}"/>
    <dgm:cxn modelId="{4AFE235C-33F4-4979-9240-8BFA1A8D3183}" srcId="{AE7ABAEC-A625-4604-A254-B921C881DA59}" destId="{F96678A6-9492-4825-9478-C6F14768FF80}" srcOrd="0" destOrd="0" parTransId="{BD6E413F-93EA-4321-86DD-FAE8446CDEEE}" sibTransId="{CFEC99CB-027E-46ED-AF8B-7BB5F1C05BFF}"/>
    <dgm:cxn modelId="{EA217074-EDEA-4398-BF14-C543D34CF4EC}" type="presOf" srcId="{2090D45D-3ED8-42E1-90E0-95BAF397A545}" destId="{2DAED20A-407D-4DD2-B9DF-9254718A2781}" srcOrd="0" destOrd="0" presId="urn:microsoft.com/office/officeart/2018/2/layout/IconVerticalSolidList"/>
    <dgm:cxn modelId="{3A82CD76-164F-4B26-BAB1-F067749CAC64}" type="presOf" srcId="{AE7ABAEC-A625-4604-A254-B921C881DA59}" destId="{5EEACB33-BDED-4090-93CC-43B0CAC10C62}" srcOrd="0" destOrd="0" presId="urn:microsoft.com/office/officeart/2018/2/layout/IconVerticalSolidList"/>
    <dgm:cxn modelId="{885A5D5A-F22A-4D8D-82FD-6429C1DD2FFB}" srcId="{AE7ABAEC-A625-4604-A254-B921C881DA59}" destId="{A00FB619-325D-44BF-88F2-76C147EFB34A}" srcOrd="1" destOrd="0" parTransId="{622C76C7-5E89-4820-99A3-312E69314DE6}" sibTransId="{0EFF61F2-B0C4-4D30-A36C-10721530744E}"/>
    <dgm:cxn modelId="{0D3F6189-D77F-41B8-B7FA-6FDE8B303374}" type="presOf" srcId="{A00FB619-325D-44BF-88F2-76C147EFB34A}" destId="{BCCA281F-2216-4CA0-BD78-CC0AC06D348D}" srcOrd="0" destOrd="0" presId="urn:microsoft.com/office/officeart/2018/2/layout/IconVerticalSolidList"/>
    <dgm:cxn modelId="{C85FD3AF-8B6D-46D0-B95A-4BD1C695CF6C}" srcId="{AE7ABAEC-A625-4604-A254-B921C881DA59}" destId="{2090D45D-3ED8-42E1-90E0-95BAF397A545}" srcOrd="2" destOrd="0" parTransId="{DCDD8CCE-FE7D-4E98-8259-33F480A0AC6F}" sibTransId="{60DFEB03-A206-4035-AA0F-663EE8B7F6B9}"/>
    <dgm:cxn modelId="{29E7E4FD-2236-4F95-97FE-B474861BE6D7}" type="presOf" srcId="{87E0FC38-62CC-40B4-A3ED-94864825417F}" destId="{293BFB57-0961-41D0-9F1B-E3F2FB352AD6}" srcOrd="0" destOrd="0" presId="urn:microsoft.com/office/officeart/2018/2/layout/IconVerticalSolidList"/>
    <dgm:cxn modelId="{68AEB514-34F2-4465-B91B-E15CFC1344D2}" type="presParOf" srcId="{5EEACB33-BDED-4090-93CC-43B0CAC10C62}" destId="{3747892F-AE03-4C0F-97DD-0C69C6D945D2}" srcOrd="0" destOrd="0" presId="urn:microsoft.com/office/officeart/2018/2/layout/IconVerticalSolidList"/>
    <dgm:cxn modelId="{A01D38B1-19DA-413D-992A-25303C5E71DE}" type="presParOf" srcId="{3747892F-AE03-4C0F-97DD-0C69C6D945D2}" destId="{909F0307-F216-4B68-AFFD-5A02749DDB3C}" srcOrd="0" destOrd="0" presId="urn:microsoft.com/office/officeart/2018/2/layout/IconVerticalSolidList"/>
    <dgm:cxn modelId="{E5EED83A-7696-4DE8-8A61-B1E6D5550734}" type="presParOf" srcId="{3747892F-AE03-4C0F-97DD-0C69C6D945D2}" destId="{7A5B1D3C-80D9-48A9-913A-003DC18E4902}" srcOrd="1" destOrd="0" presId="urn:microsoft.com/office/officeart/2018/2/layout/IconVerticalSolidList"/>
    <dgm:cxn modelId="{BEED1776-5948-47EE-94A0-8991922821DB}" type="presParOf" srcId="{3747892F-AE03-4C0F-97DD-0C69C6D945D2}" destId="{5B78DC7A-9A6C-46F9-9D5A-319EDEA02CD1}" srcOrd="2" destOrd="0" presId="urn:microsoft.com/office/officeart/2018/2/layout/IconVerticalSolidList"/>
    <dgm:cxn modelId="{1A35901E-589D-4AC7-BAD5-42368583E9DA}" type="presParOf" srcId="{3747892F-AE03-4C0F-97DD-0C69C6D945D2}" destId="{77FD1037-DDC8-4034-975E-094A8A73F767}" srcOrd="3" destOrd="0" presId="urn:microsoft.com/office/officeart/2018/2/layout/IconVerticalSolidList"/>
    <dgm:cxn modelId="{A93AE774-3B31-48A1-8A8C-95A22EB69D09}" type="presParOf" srcId="{5EEACB33-BDED-4090-93CC-43B0CAC10C62}" destId="{5B166075-3204-476E-9B53-17F1E7B1E4C7}" srcOrd="1" destOrd="0" presId="urn:microsoft.com/office/officeart/2018/2/layout/IconVerticalSolidList"/>
    <dgm:cxn modelId="{31CB8E3E-086A-45B0-AEDD-6B761C44B56C}" type="presParOf" srcId="{5EEACB33-BDED-4090-93CC-43B0CAC10C62}" destId="{6A7FD860-AEF1-4D66-8718-1281BFE49BE5}" srcOrd="2" destOrd="0" presId="urn:microsoft.com/office/officeart/2018/2/layout/IconVerticalSolidList"/>
    <dgm:cxn modelId="{01CB93E4-D523-4536-9FC3-8928977F3994}" type="presParOf" srcId="{6A7FD860-AEF1-4D66-8718-1281BFE49BE5}" destId="{21B57211-D830-4862-B068-0AF493B9E454}" srcOrd="0" destOrd="0" presId="urn:microsoft.com/office/officeart/2018/2/layout/IconVerticalSolidList"/>
    <dgm:cxn modelId="{7E951967-AABC-4084-9F98-AD232BCB4AFD}" type="presParOf" srcId="{6A7FD860-AEF1-4D66-8718-1281BFE49BE5}" destId="{461E3BBA-9D0E-4944-B0B3-DEFC324F0B91}" srcOrd="1" destOrd="0" presId="urn:microsoft.com/office/officeart/2018/2/layout/IconVerticalSolidList"/>
    <dgm:cxn modelId="{A281331B-B210-42F5-9D57-BDEC2B721E73}" type="presParOf" srcId="{6A7FD860-AEF1-4D66-8718-1281BFE49BE5}" destId="{0B625E3B-CDB8-4D6E-BB74-B4A382FF6F46}" srcOrd="2" destOrd="0" presId="urn:microsoft.com/office/officeart/2018/2/layout/IconVerticalSolidList"/>
    <dgm:cxn modelId="{2395E1EF-0008-4C41-B1D4-C1DF76EAB5A7}" type="presParOf" srcId="{6A7FD860-AEF1-4D66-8718-1281BFE49BE5}" destId="{BCCA281F-2216-4CA0-BD78-CC0AC06D348D}" srcOrd="3" destOrd="0" presId="urn:microsoft.com/office/officeart/2018/2/layout/IconVerticalSolidList"/>
    <dgm:cxn modelId="{5AF29671-2BFB-4AAF-A553-546136990E39}" type="presParOf" srcId="{5EEACB33-BDED-4090-93CC-43B0CAC10C62}" destId="{405B09B6-34B8-4859-B616-561919731FAB}" srcOrd="3" destOrd="0" presId="urn:microsoft.com/office/officeart/2018/2/layout/IconVerticalSolidList"/>
    <dgm:cxn modelId="{C89C50AA-6ACE-4DEF-A188-821A44114157}" type="presParOf" srcId="{5EEACB33-BDED-4090-93CC-43B0CAC10C62}" destId="{5F6C197B-7685-4B82-8F71-BC388387030D}" srcOrd="4" destOrd="0" presId="urn:microsoft.com/office/officeart/2018/2/layout/IconVerticalSolidList"/>
    <dgm:cxn modelId="{55CDB66C-4F95-42A8-8D76-1D3AD6E427EE}" type="presParOf" srcId="{5F6C197B-7685-4B82-8F71-BC388387030D}" destId="{4AEF4849-5F0C-4BF8-A3FD-ED39481F5B28}" srcOrd="0" destOrd="0" presId="urn:microsoft.com/office/officeart/2018/2/layout/IconVerticalSolidList"/>
    <dgm:cxn modelId="{DC3B8D96-1A74-44F0-AA3C-8B11D7F90F56}" type="presParOf" srcId="{5F6C197B-7685-4B82-8F71-BC388387030D}" destId="{900150D0-0F44-430D-88E8-584A6100777E}" srcOrd="1" destOrd="0" presId="urn:microsoft.com/office/officeart/2018/2/layout/IconVerticalSolidList"/>
    <dgm:cxn modelId="{2C29994E-EE5D-4C00-9D1B-4CD9940DD48B}" type="presParOf" srcId="{5F6C197B-7685-4B82-8F71-BC388387030D}" destId="{9003BC20-B059-4EA3-9315-75A3A65245BC}" srcOrd="2" destOrd="0" presId="urn:microsoft.com/office/officeart/2018/2/layout/IconVerticalSolidList"/>
    <dgm:cxn modelId="{C1E656E4-1F7B-4EB0-A23B-939AFF6E5C90}" type="presParOf" srcId="{5F6C197B-7685-4B82-8F71-BC388387030D}" destId="{2DAED20A-407D-4DD2-B9DF-9254718A2781}" srcOrd="3" destOrd="0" presId="urn:microsoft.com/office/officeart/2018/2/layout/IconVerticalSolidList"/>
    <dgm:cxn modelId="{64907CD8-2FD0-4394-A31F-EC49516563D4}" type="presParOf" srcId="{5EEACB33-BDED-4090-93CC-43B0CAC10C62}" destId="{52662449-6C2C-482E-A9FB-A10CB65A357F}" srcOrd="5" destOrd="0" presId="urn:microsoft.com/office/officeart/2018/2/layout/IconVerticalSolidList"/>
    <dgm:cxn modelId="{94023FF3-6227-44BA-83C1-2EE163050FB6}" type="presParOf" srcId="{5EEACB33-BDED-4090-93CC-43B0CAC10C62}" destId="{0512CDBC-A021-40E3-AA53-13244D4E6675}" srcOrd="6" destOrd="0" presId="urn:microsoft.com/office/officeart/2018/2/layout/IconVerticalSolidList"/>
    <dgm:cxn modelId="{C154363F-7A71-42C5-A10B-4CFEF88AAF9A}" type="presParOf" srcId="{0512CDBC-A021-40E3-AA53-13244D4E6675}" destId="{602BA6FB-AE58-4C19-8A68-C2E7AF75EDB7}" srcOrd="0" destOrd="0" presId="urn:microsoft.com/office/officeart/2018/2/layout/IconVerticalSolidList"/>
    <dgm:cxn modelId="{AFFC5F9F-79A1-4FF1-8EA7-190F2C221AF9}" type="presParOf" srcId="{0512CDBC-A021-40E3-AA53-13244D4E6675}" destId="{D52C6213-170C-4A65-BCDA-8AE0CF1C6752}" srcOrd="1" destOrd="0" presId="urn:microsoft.com/office/officeart/2018/2/layout/IconVerticalSolidList"/>
    <dgm:cxn modelId="{2CA07528-1BB4-4B20-8259-12F11E60C5D9}" type="presParOf" srcId="{0512CDBC-A021-40E3-AA53-13244D4E6675}" destId="{C1536396-DE89-4F5E-A458-A118379FDF2C}" srcOrd="2" destOrd="0" presId="urn:microsoft.com/office/officeart/2018/2/layout/IconVerticalSolidList"/>
    <dgm:cxn modelId="{2DEBF207-C057-4E31-A81F-9B142051AC4E}" type="presParOf" srcId="{0512CDBC-A021-40E3-AA53-13244D4E6675}" destId="{293BFB57-0961-41D0-9F1B-E3F2FB352A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17F573-DAD9-4C0C-BBF0-5CB82B1C311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5EDF0B-9067-4A89-8366-609C2EDD0A5D}">
      <dgm:prSet/>
      <dgm:spPr/>
      <dgm:t>
        <a:bodyPr/>
        <a:lstStyle/>
        <a:p>
          <a:r>
            <a:rPr lang="en-US" dirty="0"/>
            <a:t>Data organized in Excel by stakeholder group</a:t>
          </a:r>
        </a:p>
      </dgm:t>
    </dgm:pt>
    <dgm:pt modelId="{A7E915F7-0468-4184-B5D8-D57028DF5708}" type="parTrans" cxnId="{BAB49811-26F4-40FD-9AE0-0D1E948A5243}">
      <dgm:prSet/>
      <dgm:spPr/>
      <dgm:t>
        <a:bodyPr/>
        <a:lstStyle/>
        <a:p>
          <a:endParaRPr lang="en-US"/>
        </a:p>
      </dgm:t>
    </dgm:pt>
    <dgm:pt modelId="{52264BD7-8FF0-4C57-A7E1-4821BFA6F72D}" type="sibTrans" cxnId="{BAB49811-26F4-40FD-9AE0-0D1E948A5243}">
      <dgm:prSet/>
      <dgm:spPr/>
      <dgm:t>
        <a:bodyPr/>
        <a:lstStyle/>
        <a:p>
          <a:endParaRPr lang="en-US" dirty="0"/>
        </a:p>
      </dgm:t>
    </dgm:pt>
    <dgm:pt modelId="{0F589E8D-FC74-47A8-BC91-251B2F2D32D3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In-vivo codes grouped and categorized</a:t>
          </a:r>
        </a:p>
      </dgm:t>
    </dgm:pt>
    <dgm:pt modelId="{BDB75B23-7B90-45A4-8049-87B85B262714}" type="parTrans" cxnId="{48FE3CDA-F1F6-4904-9460-773B0AB45424}">
      <dgm:prSet/>
      <dgm:spPr/>
      <dgm:t>
        <a:bodyPr/>
        <a:lstStyle/>
        <a:p>
          <a:endParaRPr lang="en-US"/>
        </a:p>
      </dgm:t>
    </dgm:pt>
    <dgm:pt modelId="{5571C4B3-AFAC-4F85-BF03-71FC598100C6}" type="sibTrans" cxnId="{48FE3CDA-F1F6-4904-9460-773B0AB45424}">
      <dgm:prSet/>
      <dgm:spPr/>
      <dgm:t>
        <a:bodyPr/>
        <a:lstStyle/>
        <a:p>
          <a:endParaRPr lang="en-US" dirty="0"/>
        </a:p>
      </dgm:t>
    </dgm:pt>
    <dgm:pt modelId="{A73B0390-A9E8-487F-B959-B87AE257D115}">
      <dgm:prSet/>
      <dgm:spPr/>
      <dgm:t>
        <a:bodyPr/>
        <a:lstStyle/>
        <a:p>
          <a:r>
            <a:rPr lang="en-US" dirty="0"/>
            <a:t>ChatGPT used to validate researcher created emerging categories</a:t>
          </a:r>
        </a:p>
      </dgm:t>
    </dgm:pt>
    <dgm:pt modelId="{C9AD72B8-605F-450E-A911-E68C1DF422D9}" type="parTrans" cxnId="{20A89240-A3CE-4E37-ABF6-F3466E21E885}">
      <dgm:prSet/>
      <dgm:spPr/>
      <dgm:t>
        <a:bodyPr/>
        <a:lstStyle/>
        <a:p>
          <a:endParaRPr lang="en-US"/>
        </a:p>
      </dgm:t>
    </dgm:pt>
    <dgm:pt modelId="{28B44837-2E7C-4486-8BDE-45FC5D396712}" type="sibTrans" cxnId="{20A89240-A3CE-4E37-ABF6-F3466E21E885}">
      <dgm:prSet/>
      <dgm:spPr/>
      <dgm:t>
        <a:bodyPr/>
        <a:lstStyle/>
        <a:p>
          <a:endParaRPr lang="en-US" dirty="0"/>
        </a:p>
      </dgm:t>
    </dgm:pt>
    <dgm:pt modelId="{A8F1AB2B-E727-4086-B2D7-A0D91981F022}">
      <dgm:prSet/>
      <dgm:spPr/>
      <dgm:t>
        <a:bodyPr/>
        <a:lstStyle/>
        <a:p>
          <a:r>
            <a:rPr lang="en-US" dirty="0"/>
            <a:t>Iterative refinement and validation of categories for theme development</a:t>
          </a:r>
        </a:p>
      </dgm:t>
    </dgm:pt>
    <dgm:pt modelId="{58406D19-2206-4D2F-862F-3E4D7BC6D390}" type="parTrans" cxnId="{B19D4ECF-5672-42A2-9F26-008585AB4001}">
      <dgm:prSet/>
      <dgm:spPr/>
      <dgm:t>
        <a:bodyPr/>
        <a:lstStyle/>
        <a:p>
          <a:endParaRPr lang="en-US"/>
        </a:p>
      </dgm:t>
    </dgm:pt>
    <dgm:pt modelId="{8020EF56-0A37-47E9-A5CF-1A199CB558C9}" type="sibTrans" cxnId="{B19D4ECF-5672-42A2-9F26-008585AB4001}">
      <dgm:prSet/>
      <dgm:spPr/>
      <dgm:t>
        <a:bodyPr/>
        <a:lstStyle/>
        <a:p>
          <a:endParaRPr lang="en-US"/>
        </a:p>
      </dgm:t>
    </dgm:pt>
    <dgm:pt modelId="{FD5B8031-235F-4DAD-BB30-F170CFFF2019}" type="pres">
      <dgm:prSet presAssocID="{6517F573-DAD9-4C0C-BBF0-5CB82B1C311C}" presName="outerComposite" presStyleCnt="0">
        <dgm:presLayoutVars>
          <dgm:chMax val="5"/>
          <dgm:dir/>
          <dgm:resizeHandles val="exact"/>
        </dgm:presLayoutVars>
      </dgm:prSet>
      <dgm:spPr/>
    </dgm:pt>
    <dgm:pt modelId="{D8405C01-E1C7-41B8-ACF2-7FF83AF2908B}" type="pres">
      <dgm:prSet presAssocID="{6517F573-DAD9-4C0C-BBF0-5CB82B1C311C}" presName="dummyMaxCanvas" presStyleCnt="0">
        <dgm:presLayoutVars/>
      </dgm:prSet>
      <dgm:spPr/>
    </dgm:pt>
    <dgm:pt modelId="{6ECF6495-A4A6-4D0E-AA27-005BB069531C}" type="pres">
      <dgm:prSet presAssocID="{6517F573-DAD9-4C0C-BBF0-5CB82B1C311C}" presName="FourNodes_1" presStyleLbl="node1" presStyleIdx="0" presStyleCnt="4">
        <dgm:presLayoutVars>
          <dgm:bulletEnabled val="1"/>
        </dgm:presLayoutVars>
      </dgm:prSet>
      <dgm:spPr/>
    </dgm:pt>
    <dgm:pt modelId="{C9573BD2-F403-4762-98D1-3A9668C1EAD1}" type="pres">
      <dgm:prSet presAssocID="{6517F573-DAD9-4C0C-BBF0-5CB82B1C311C}" presName="FourNodes_2" presStyleLbl="node1" presStyleIdx="1" presStyleCnt="4">
        <dgm:presLayoutVars>
          <dgm:bulletEnabled val="1"/>
        </dgm:presLayoutVars>
      </dgm:prSet>
      <dgm:spPr/>
    </dgm:pt>
    <dgm:pt modelId="{0709CD6F-B7F4-4F42-920F-A5275DA29852}" type="pres">
      <dgm:prSet presAssocID="{6517F573-DAD9-4C0C-BBF0-5CB82B1C311C}" presName="FourNodes_3" presStyleLbl="node1" presStyleIdx="2" presStyleCnt="4">
        <dgm:presLayoutVars>
          <dgm:bulletEnabled val="1"/>
        </dgm:presLayoutVars>
      </dgm:prSet>
      <dgm:spPr/>
    </dgm:pt>
    <dgm:pt modelId="{4ACBE4FC-FFB9-4106-BD7B-CA32413B5601}" type="pres">
      <dgm:prSet presAssocID="{6517F573-DAD9-4C0C-BBF0-5CB82B1C311C}" presName="FourNodes_4" presStyleLbl="node1" presStyleIdx="3" presStyleCnt="4">
        <dgm:presLayoutVars>
          <dgm:bulletEnabled val="1"/>
        </dgm:presLayoutVars>
      </dgm:prSet>
      <dgm:spPr/>
    </dgm:pt>
    <dgm:pt modelId="{29FEBE9A-CF35-4682-854E-B216F0110C16}" type="pres">
      <dgm:prSet presAssocID="{6517F573-DAD9-4C0C-BBF0-5CB82B1C311C}" presName="FourConn_1-2" presStyleLbl="fgAccFollowNode1" presStyleIdx="0" presStyleCnt="3">
        <dgm:presLayoutVars>
          <dgm:bulletEnabled val="1"/>
        </dgm:presLayoutVars>
      </dgm:prSet>
      <dgm:spPr/>
    </dgm:pt>
    <dgm:pt modelId="{BD592C8C-BC25-4A63-892D-A69CDF187846}" type="pres">
      <dgm:prSet presAssocID="{6517F573-DAD9-4C0C-BBF0-5CB82B1C311C}" presName="FourConn_2-3" presStyleLbl="fgAccFollowNode1" presStyleIdx="1" presStyleCnt="3">
        <dgm:presLayoutVars>
          <dgm:bulletEnabled val="1"/>
        </dgm:presLayoutVars>
      </dgm:prSet>
      <dgm:spPr/>
    </dgm:pt>
    <dgm:pt modelId="{D1E8CAE6-903D-459F-9F45-DCB15D422B36}" type="pres">
      <dgm:prSet presAssocID="{6517F573-DAD9-4C0C-BBF0-5CB82B1C311C}" presName="FourConn_3-4" presStyleLbl="fgAccFollowNode1" presStyleIdx="2" presStyleCnt="3">
        <dgm:presLayoutVars>
          <dgm:bulletEnabled val="1"/>
        </dgm:presLayoutVars>
      </dgm:prSet>
      <dgm:spPr/>
    </dgm:pt>
    <dgm:pt modelId="{9A547A92-C106-4584-9103-35FACB1B6122}" type="pres">
      <dgm:prSet presAssocID="{6517F573-DAD9-4C0C-BBF0-5CB82B1C311C}" presName="FourNodes_1_text" presStyleLbl="node1" presStyleIdx="3" presStyleCnt="4">
        <dgm:presLayoutVars>
          <dgm:bulletEnabled val="1"/>
        </dgm:presLayoutVars>
      </dgm:prSet>
      <dgm:spPr/>
    </dgm:pt>
    <dgm:pt modelId="{C374AFEE-4EA5-405D-AAD7-85FA951C8EB9}" type="pres">
      <dgm:prSet presAssocID="{6517F573-DAD9-4C0C-BBF0-5CB82B1C311C}" presName="FourNodes_2_text" presStyleLbl="node1" presStyleIdx="3" presStyleCnt="4">
        <dgm:presLayoutVars>
          <dgm:bulletEnabled val="1"/>
        </dgm:presLayoutVars>
      </dgm:prSet>
      <dgm:spPr/>
    </dgm:pt>
    <dgm:pt modelId="{FDE12E26-AD4C-4DD1-B920-2AAFEF5F6081}" type="pres">
      <dgm:prSet presAssocID="{6517F573-DAD9-4C0C-BBF0-5CB82B1C311C}" presName="FourNodes_3_text" presStyleLbl="node1" presStyleIdx="3" presStyleCnt="4">
        <dgm:presLayoutVars>
          <dgm:bulletEnabled val="1"/>
        </dgm:presLayoutVars>
      </dgm:prSet>
      <dgm:spPr/>
    </dgm:pt>
    <dgm:pt modelId="{89B8592B-7B73-44F8-8E55-562D028BD35C}" type="pres">
      <dgm:prSet presAssocID="{6517F573-DAD9-4C0C-BBF0-5CB82B1C311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AB49811-26F4-40FD-9AE0-0D1E948A5243}" srcId="{6517F573-DAD9-4C0C-BBF0-5CB82B1C311C}" destId="{A35EDF0B-9067-4A89-8366-609C2EDD0A5D}" srcOrd="0" destOrd="0" parTransId="{A7E915F7-0468-4184-B5D8-D57028DF5708}" sibTransId="{52264BD7-8FF0-4C57-A7E1-4821BFA6F72D}"/>
    <dgm:cxn modelId="{AFD1E412-28CB-4A69-9916-645D8D041F7B}" type="presOf" srcId="{0F589E8D-FC74-47A8-BC91-251B2F2D32D3}" destId="{C9573BD2-F403-4762-98D1-3A9668C1EAD1}" srcOrd="0" destOrd="0" presId="urn:microsoft.com/office/officeart/2005/8/layout/vProcess5"/>
    <dgm:cxn modelId="{7531C218-E213-4B23-B5F9-BEA00B976617}" type="presOf" srcId="{A73B0390-A9E8-487F-B959-B87AE257D115}" destId="{FDE12E26-AD4C-4DD1-B920-2AAFEF5F6081}" srcOrd="1" destOrd="0" presId="urn:microsoft.com/office/officeart/2005/8/layout/vProcess5"/>
    <dgm:cxn modelId="{BC24061A-3338-4510-9ABA-9BAB9C00B599}" type="presOf" srcId="{A8F1AB2B-E727-4086-B2D7-A0D91981F022}" destId="{4ACBE4FC-FFB9-4106-BD7B-CA32413B5601}" srcOrd="0" destOrd="0" presId="urn:microsoft.com/office/officeart/2005/8/layout/vProcess5"/>
    <dgm:cxn modelId="{20A89240-A3CE-4E37-ABF6-F3466E21E885}" srcId="{6517F573-DAD9-4C0C-BBF0-5CB82B1C311C}" destId="{A73B0390-A9E8-487F-B959-B87AE257D115}" srcOrd="2" destOrd="0" parTransId="{C9AD72B8-605F-450E-A911-E68C1DF422D9}" sibTransId="{28B44837-2E7C-4486-8BDE-45FC5D396712}"/>
    <dgm:cxn modelId="{EC141261-9A59-45EC-BEE8-0F957E2B89A6}" type="presOf" srcId="{A8F1AB2B-E727-4086-B2D7-A0D91981F022}" destId="{89B8592B-7B73-44F8-8E55-562D028BD35C}" srcOrd="1" destOrd="0" presId="urn:microsoft.com/office/officeart/2005/8/layout/vProcess5"/>
    <dgm:cxn modelId="{9F19AA90-D895-4454-923A-0503B81DF0D4}" type="presOf" srcId="{6517F573-DAD9-4C0C-BBF0-5CB82B1C311C}" destId="{FD5B8031-235F-4DAD-BB30-F170CFFF2019}" srcOrd="0" destOrd="0" presId="urn:microsoft.com/office/officeart/2005/8/layout/vProcess5"/>
    <dgm:cxn modelId="{40B01D92-5462-42C9-8603-DCC1FD9D5766}" type="presOf" srcId="{0F589E8D-FC74-47A8-BC91-251B2F2D32D3}" destId="{C374AFEE-4EA5-405D-AAD7-85FA951C8EB9}" srcOrd="1" destOrd="0" presId="urn:microsoft.com/office/officeart/2005/8/layout/vProcess5"/>
    <dgm:cxn modelId="{EE55E6A1-2B0A-422C-A994-73A2FFF2AFB4}" type="presOf" srcId="{28B44837-2E7C-4486-8BDE-45FC5D396712}" destId="{D1E8CAE6-903D-459F-9F45-DCB15D422B36}" srcOrd="0" destOrd="0" presId="urn:microsoft.com/office/officeart/2005/8/layout/vProcess5"/>
    <dgm:cxn modelId="{94830BA5-FC5B-49B5-95F9-B0F67C5C9372}" type="presOf" srcId="{52264BD7-8FF0-4C57-A7E1-4821BFA6F72D}" destId="{29FEBE9A-CF35-4682-854E-B216F0110C16}" srcOrd="0" destOrd="0" presId="urn:microsoft.com/office/officeart/2005/8/layout/vProcess5"/>
    <dgm:cxn modelId="{5B863EB1-E521-495E-9197-89BB2954E34C}" type="presOf" srcId="{A35EDF0B-9067-4A89-8366-609C2EDD0A5D}" destId="{9A547A92-C106-4584-9103-35FACB1B6122}" srcOrd="1" destOrd="0" presId="urn:microsoft.com/office/officeart/2005/8/layout/vProcess5"/>
    <dgm:cxn modelId="{B447B1B2-2C3C-433B-813B-78E268A67526}" type="presOf" srcId="{A35EDF0B-9067-4A89-8366-609C2EDD0A5D}" destId="{6ECF6495-A4A6-4D0E-AA27-005BB069531C}" srcOrd="0" destOrd="0" presId="urn:microsoft.com/office/officeart/2005/8/layout/vProcess5"/>
    <dgm:cxn modelId="{B19D4ECF-5672-42A2-9F26-008585AB4001}" srcId="{6517F573-DAD9-4C0C-BBF0-5CB82B1C311C}" destId="{A8F1AB2B-E727-4086-B2D7-A0D91981F022}" srcOrd="3" destOrd="0" parTransId="{58406D19-2206-4D2F-862F-3E4D7BC6D390}" sibTransId="{8020EF56-0A37-47E9-A5CF-1A199CB558C9}"/>
    <dgm:cxn modelId="{48FE3CDA-F1F6-4904-9460-773B0AB45424}" srcId="{6517F573-DAD9-4C0C-BBF0-5CB82B1C311C}" destId="{0F589E8D-FC74-47A8-BC91-251B2F2D32D3}" srcOrd="1" destOrd="0" parTransId="{BDB75B23-7B90-45A4-8049-87B85B262714}" sibTransId="{5571C4B3-AFAC-4F85-BF03-71FC598100C6}"/>
    <dgm:cxn modelId="{5C44F8EA-C95D-4EF9-8207-FAB6FF453B83}" type="presOf" srcId="{5571C4B3-AFAC-4F85-BF03-71FC598100C6}" destId="{BD592C8C-BC25-4A63-892D-A69CDF187846}" srcOrd="0" destOrd="0" presId="urn:microsoft.com/office/officeart/2005/8/layout/vProcess5"/>
    <dgm:cxn modelId="{2B9ADAFE-86FC-4FC1-AF2B-7BD515FA392E}" type="presOf" srcId="{A73B0390-A9E8-487F-B959-B87AE257D115}" destId="{0709CD6F-B7F4-4F42-920F-A5275DA29852}" srcOrd="0" destOrd="0" presId="urn:microsoft.com/office/officeart/2005/8/layout/vProcess5"/>
    <dgm:cxn modelId="{55430009-400B-44D5-85DC-64F148EF8D1E}" type="presParOf" srcId="{FD5B8031-235F-4DAD-BB30-F170CFFF2019}" destId="{D8405C01-E1C7-41B8-ACF2-7FF83AF2908B}" srcOrd="0" destOrd="0" presId="urn:microsoft.com/office/officeart/2005/8/layout/vProcess5"/>
    <dgm:cxn modelId="{915BD4BB-39E9-493F-8B95-FE93935974C7}" type="presParOf" srcId="{FD5B8031-235F-4DAD-BB30-F170CFFF2019}" destId="{6ECF6495-A4A6-4D0E-AA27-005BB069531C}" srcOrd="1" destOrd="0" presId="urn:microsoft.com/office/officeart/2005/8/layout/vProcess5"/>
    <dgm:cxn modelId="{51144986-71A8-454A-9465-D7DED5A71005}" type="presParOf" srcId="{FD5B8031-235F-4DAD-BB30-F170CFFF2019}" destId="{C9573BD2-F403-4762-98D1-3A9668C1EAD1}" srcOrd="2" destOrd="0" presId="urn:microsoft.com/office/officeart/2005/8/layout/vProcess5"/>
    <dgm:cxn modelId="{49682D9C-BCE5-46FA-8186-F9517416D48E}" type="presParOf" srcId="{FD5B8031-235F-4DAD-BB30-F170CFFF2019}" destId="{0709CD6F-B7F4-4F42-920F-A5275DA29852}" srcOrd="3" destOrd="0" presId="urn:microsoft.com/office/officeart/2005/8/layout/vProcess5"/>
    <dgm:cxn modelId="{0A7DE26B-27E4-4281-82D3-A941FDA6E25E}" type="presParOf" srcId="{FD5B8031-235F-4DAD-BB30-F170CFFF2019}" destId="{4ACBE4FC-FFB9-4106-BD7B-CA32413B5601}" srcOrd="4" destOrd="0" presId="urn:microsoft.com/office/officeart/2005/8/layout/vProcess5"/>
    <dgm:cxn modelId="{6FC3A278-3C1C-40FC-BD8D-A3BCF5DD7016}" type="presParOf" srcId="{FD5B8031-235F-4DAD-BB30-F170CFFF2019}" destId="{29FEBE9A-CF35-4682-854E-B216F0110C16}" srcOrd="5" destOrd="0" presId="urn:microsoft.com/office/officeart/2005/8/layout/vProcess5"/>
    <dgm:cxn modelId="{48ED06C8-EE80-4FBB-B115-47DADD2FE6FB}" type="presParOf" srcId="{FD5B8031-235F-4DAD-BB30-F170CFFF2019}" destId="{BD592C8C-BC25-4A63-892D-A69CDF187846}" srcOrd="6" destOrd="0" presId="urn:microsoft.com/office/officeart/2005/8/layout/vProcess5"/>
    <dgm:cxn modelId="{0F763CA5-7791-4E5B-8CA0-4BF113E4D6BD}" type="presParOf" srcId="{FD5B8031-235F-4DAD-BB30-F170CFFF2019}" destId="{D1E8CAE6-903D-459F-9F45-DCB15D422B36}" srcOrd="7" destOrd="0" presId="urn:microsoft.com/office/officeart/2005/8/layout/vProcess5"/>
    <dgm:cxn modelId="{4D874669-81EF-4212-878E-CE834945AB2F}" type="presParOf" srcId="{FD5B8031-235F-4DAD-BB30-F170CFFF2019}" destId="{9A547A92-C106-4584-9103-35FACB1B6122}" srcOrd="8" destOrd="0" presId="urn:microsoft.com/office/officeart/2005/8/layout/vProcess5"/>
    <dgm:cxn modelId="{6642B4AB-35E9-44AF-BF45-AFBA23CC6E09}" type="presParOf" srcId="{FD5B8031-235F-4DAD-BB30-F170CFFF2019}" destId="{C374AFEE-4EA5-405D-AAD7-85FA951C8EB9}" srcOrd="9" destOrd="0" presId="urn:microsoft.com/office/officeart/2005/8/layout/vProcess5"/>
    <dgm:cxn modelId="{4C5E11B7-A16F-4A1A-A37C-A04AA4A32190}" type="presParOf" srcId="{FD5B8031-235F-4DAD-BB30-F170CFFF2019}" destId="{FDE12E26-AD4C-4DD1-B920-2AAFEF5F6081}" srcOrd="10" destOrd="0" presId="urn:microsoft.com/office/officeart/2005/8/layout/vProcess5"/>
    <dgm:cxn modelId="{4ED752FD-6D1F-4D5D-A656-FDEF8DBD197C}" type="presParOf" srcId="{FD5B8031-235F-4DAD-BB30-F170CFFF2019}" destId="{89B8592B-7B73-44F8-8E55-562D028BD3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22565E-E7A8-4E7B-ADF8-06654C4CC5B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495C87-30DE-4727-8AB3-3ADEB6647898}">
      <dgm:prSet/>
      <dgm:spPr/>
      <dgm:t>
        <a:bodyPr/>
        <a:lstStyle/>
        <a:p>
          <a:r>
            <a:rPr lang="en-US" dirty="0"/>
            <a:t>Transparency and accountability in AI use</a:t>
          </a:r>
        </a:p>
      </dgm:t>
    </dgm:pt>
    <dgm:pt modelId="{C381F647-E38E-4B76-B037-D0328584AC86}" type="parTrans" cxnId="{3FDA3126-3539-4100-A964-F0094298C835}">
      <dgm:prSet/>
      <dgm:spPr/>
      <dgm:t>
        <a:bodyPr/>
        <a:lstStyle/>
        <a:p>
          <a:endParaRPr lang="en-US"/>
        </a:p>
      </dgm:t>
    </dgm:pt>
    <dgm:pt modelId="{2F229863-F7B3-4F5D-A88B-C4919B44FE48}" type="sibTrans" cxnId="{3FDA3126-3539-4100-A964-F0094298C835}">
      <dgm:prSet/>
      <dgm:spPr/>
      <dgm:t>
        <a:bodyPr/>
        <a:lstStyle/>
        <a:p>
          <a:endParaRPr lang="en-US"/>
        </a:p>
      </dgm:t>
    </dgm:pt>
    <dgm:pt modelId="{F0A9F12D-7D55-4C18-829F-CE4F1CBF0C55}">
      <dgm:prSet/>
      <dgm:spPr/>
      <dgm:t>
        <a:bodyPr/>
        <a:lstStyle/>
        <a:p>
          <a:r>
            <a:rPr lang="en-US" dirty="0"/>
            <a:t>Avoid over-reliance on AI outputs</a:t>
          </a:r>
        </a:p>
      </dgm:t>
    </dgm:pt>
    <dgm:pt modelId="{C620D0D6-6873-4616-9F68-C3AB5CA8A9A5}" type="parTrans" cxnId="{B115A18B-1FAA-427C-A6EB-77996EA4663E}">
      <dgm:prSet/>
      <dgm:spPr/>
      <dgm:t>
        <a:bodyPr/>
        <a:lstStyle/>
        <a:p>
          <a:endParaRPr lang="en-US"/>
        </a:p>
      </dgm:t>
    </dgm:pt>
    <dgm:pt modelId="{88B49275-8591-46CC-97CF-A14C2689E52F}" type="sibTrans" cxnId="{B115A18B-1FAA-427C-A6EB-77996EA4663E}">
      <dgm:prSet/>
      <dgm:spPr/>
      <dgm:t>
        <a:bodyPr/>
        <a:lstStyle/>
        <a:p>
          <a:endParaRPr lang="en-US"/>
        </a:p>
      </dgm:t>
    </dgm:pt>
    <dgm:pt modelId="{FCB4665F-D2CD-48B0-9880-7071C5060B75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Ensure data privacy and secure storage</a:t>
          </a:r>
        </a:p>
      </dgm:t>
    </dgm:pt>
    <dgm:pt modelId="{208FC068-A51B-4128-97C1-369E031C9A11}" type="parTrans" cxnId="{CA7C5AF8-15A9-4AF6-86F7-2930DCC0B605}">
      <dgm:prSet/>
      <dgm:spPr/>
      <dgm:t>
        <a:bodyPr/>
        <a:lstStyle/>
        <a:p>
          <a:endParaRPr lang="en-US"/>
        </a:p>
      </dgm:t>
    </dgm:pt>
    <dgm:pt modelId="{12082CC4-8776-4B29-BB0F-1051C2A4495D}" type="sibTrans" cxnId="{CA7C5AF8-15A9-4AF6-86F7-2930DCC0B605}">
      <dgm:prSet/>
      <dgm:spPr/>
      <dgm:t>
        <a:bodyPr/>
        <a:lstStyle/>
        <a:p>
          <a:endParaRPr lang="en-US"/>
        </a:p>
      </dgm:t>
    </dgm:pt>
    <dgm:pt modelId="{73135367-C2B7-4A03-923D-FEA8F1A0B1A9}">
      <dgm:prSet/>
      <dgm:spPr/>
      <dgm:t>
        <a:bodyPr/>
        <a:lstStyle/>
        <a:p>
          <a:r>
            <a:rPr lang="en-US" dirty="0"/>
            <a:t> AI supports, not replaces, human insight</a:t>
          </a:r>
        </a:p>
      </dgm:t>
    </dgm:pt>
    <dgm:pt modelId="{2A553E31-3D09-4DF1-A4FC-F892EF215DEE}" type="parTrans" cxnId="{C5BB75C3-D99E-4390-908C-ABFA7663D6CE}">
      <dgm:prSet/>
      <dgm:spPr/>
      <dgm:t>
        <a:bodyPr/>
        <a:lstStyle/>
        <a:p>
          <a:endParaRPr lang="en-US"/>
        </a:p>
      </dgm:t>
    </dgm:pt>
    <dgm:pt modelId="{A7D9578A-47F3-4787-8E0B-3C6B888BFDBB}" type="sibTrans" cxnId="{C5BB75C3-D99E-4390-908C-ABFA7663D6CE}">
      <dgm:prSet/>
      <dgm:spPr/>
      <dgm:t>
        <a:bodyPr/>
        <a:lstStyle/>
        <a:p>
          <a:endParaRPr lang="en-US"/>
        </a:p>
      </dgm:t>
    </dgm:pt>
    <dgm:pt modelId="{CC9B6274-BB18-41B9-821C-C134B181ADE1}" type="pres">
      <dgm:prSet presAssocID="{8322565E-E7A8-4E7B-ADF8-06654C4CC5B6}" presName="Name0" presStyleCnt="0">
        <dgm:presLayoutVars>
          <dgm:dir/>
          <dgm:animLvl val="lvl"/>
          <dgm:resizeHandles val="exact"/>
        </dgm:presLayoutVars>
      </dgm:prSet>
      <dgm:spPr/>
    </dgm:pt>
    <dgm:pt modelId="{BBCFF65B-22E7-4346-99E4-3E6228A2104A}" type="pres">
      <dgm:prSet presAssocID="{73135367-C2B7-4A03-923D-FEA8F1A0B1A9}" presName="boxAndChildren" presStyleCnt="0"/>
      <dgm:spPr/>
    </dgm:pt>
    <dgm:pt modelId="{08D75177-FFC0-4556-B844-0217759EB376}" type="pres">
      <dgm:prSet presAssocID="{73135367-C2B7-4A03-923D-FEA8F1A0B1A9}" presName="parentTextBox" presStyleLbl="node1" presStyleIdx="0" presStyleCnt="4"/>
      <dgm:spPr/>
    </dgm:pt>
    <dgm:pt modelId="{1098629C-C292-42C9-AFB0-F1EFDB8A707C}" type="pres">
      <dgm:prSet presAssocID="{12082CC4-8776-4B29-BB0F-1051C2A4495D}" presName="sp" presStyleCnt="0"/>
      <dgm:spPr/>
    </dgm:pt>
    <dgm:pt modelId="{43E8D112-E60E-4B60-97D9-619B1AF739DC}" type="pres">
      <dgm:prSet presAssocID="{FCB4665F-D2CD-48B0-9880-7071C5060B75}" presName="arrowAndChildren" presStyleCnt="0"/>
      <dgm:spPr/>
    </dgm:pt>
    <dgm:pt modelId="{021DCB29-6F53-40F5-A870-2D15EA4FEFB6}" type="pres">
      <dgm:prSet presAssocID="{FCB4665F-D2CD-48B0-9880-7071C5060B75}" presName="parentTextArrow" presStyleLbl="node1" presStyleIdx="1" presStyleCnt="4"/>
      <dgm:spPr/>
    </dgm:pt>
    <dgm:pt modelId="{26E67B1B-05EA-4A83-BE12-269CBD9B5D06}" type="pres">
      <dgm:prSet presAssocID="{88B49275-8591-46CC-97CF-A14C2689E52F}" presName="sp" presStyleCnt="0"/>
      <dgm:spPr/>
    </dgm:pt>
    <dgm:pt modelId="{D9F1D99A-EA41-4478-8276-D0F061F353C7}" type="pres">
      <dgm:prSet presAssocID="{F0A9F12D-7D55-4C18-829F-CE4F1CBF0C55}" presName="arrowAndChildren" presStyleCnt="0"/>
      <dgm:spPr/>
    </dgm:pt>
    <dgm:pt modelId="{53ECCB05-1116-4293-855D-2A1E114A1014}" type="pres">
      <dgm:prSet presAssocID="{F0A9F12D-7D55-4C18-829F-CE4F1CBF0C55}" presName="parentTextArrow" presStyleLbl="node1" presStyleIdx="2" presStyleCnt="4"/>
      <dgm:spPr/>
    </dgm:pt>
    <dgm:pt modelId="{20BBD244-B7E5-41DF-8EE2-B067C4DEAAD8}" type="pres">
      <dgm:prSet presAssocID="{2F229863-F7B3-4F5D-A88B-C4919B44FE48}" presName="sp" presStyleCnt="0"/>
      <dgm:spPr/>
    </dgm:pt>
    <dgm:pt modelId="{8B3E5E58-BC19-48E5-99CC-B7F5E5523948}" type="pres">
      <dgm:prSet presAssocID="{D9495C87-30DE-4727-8AB3-3ADEB6647898}" presName="arrowAndChildren" presStyleCnt="0"/>
      <dgm:spPr/>
    </dgm:pt>
    <dgm:pt modelId="{C7D2510F-DB56-41F7-8BBA-5155F5293781}" type="pres">
      <dgm:prSet presAssocID="{D9495C87-30DE-4727-8AB3-3ADEB6647898}" presName="parentTextArrow" presStyleLbl="node1" presStyleIdx="3" presStyleCnt="4"/>
      <dgm:spPr/>
    </dgm:pt>
  </dgm:ptLst>
  <dgm:cxnLst>
    <dgm:cxn modelId="{C07FB11B-D8AB-4C9A-A950-B79CB489D796}" type="presOf" srcId="{73135367-C2B7-4A03-923D-FEA8F1A0B1A9}" destId="{08D75177-FFC0-4556-B844-0217759EB376}" srcOrd="0" destOrd="0" presId="urn:microsoft.com/office/officeart/2005/8/layout/process4"/>
    <dgm:cxn modelId="{3FDA3126-3539-4100-A964-F0094298C835}" srcId="{8322565E-E7A8-4E7B-ADF8-06654C4CC5B6}" destId="{D9495C87-30DE-4727-8AB3-3ADEB6647898}" srcOrd="0" destOrd="0" parTransId="{C381F647-E38E-4B76-B037-D0328584AC86}" sibTransId="{2F229863-F7B3-4F5D-A88B-C4919B44FE48}"/>
    <dgm:cxn modelId="{3A75126A-414F-49F1-9968-8B68C443D640}" type="presOf" srcId="{D9495C87-30DE-4727-8AB3-3ADEB6647898}" destId="{C7D2510F-DB56-41F7-8BBA-5155F5293781}" srcOrd="0" destOrd="0" presId="urn:microsoft.com/office/officeart/2005/8/layout/process4"/>
    <dgm:cxn modelId="{505D826F-6A19-4CE3-A380-0EDE2C13AA81}" type="presOf" srcId="{FCB4665F-D2CD-48B0-9880-7071C5060B75}" destId="{021DCB29-6F53-40F5-A870-2D15EA4FEFB6}" srcOrd="0" destOrd="0" presId="urn:microsoft.com/office/officeart/2005/8/layout/process4"/>
    <dgm:cxn modelId="{4BFD2971-7E68-40EE-9B3E-B69B880B0517}" type="presOf" srcId="{8322565E-E7A8-4E7B-ADF8-06654C4CC5B6}" destId="{CC9B6274-BB18-41B9-821C-C134B181ADE1}" srcOrd="0" destOrd="0" presId="urn:microsoft.com/office/officeart/2005/8/layout/process4"/>
    <dgm:cxn modelId="{B115A18B-1FAA-427C-A6EB-77996EA4663E}" srcId="{8322565E-E7A8-4E7B-ADF8-06654C4CC5B6}" destId="{F0A9F12D-7D55-4C18-829F-CE4F1CBF0C55}" srcOrd="1" destOrd="0" parTransId="{C620D0D6-6873-4616-9F68-C3AB5CA8A9A5}" sibTransId="{88B49275-8591-46CC-97CF-A14C2689E52F}"/>
    <dgm:cxn modelId="{C5BB75C3-D99E-4390-908C-ABFA7663D6CE}" srcId="{8322565E-E7A8-4E7B-ADF8-06654C4CC5B6}" destId="{73135367-C2B7-4A03-923D-FEA8F1A0B1A9}" srcOrd="3" destOrd="0" parTransId="{2A553E31-3D09-4DF1-A4FC-F892EF215DEE}" sibTransId="{A7D9578A-47F3-4787-8E0B-3C6B888BFDBB}"/>
    <dgm:cxn modelId="{5F8A49E3-87C9-4B75-8978-E058E22AA083}" type="presOf" srcId="{F0A9F12D-7D55-4C18-829F-CE4F1CBF0C55}" destId="{53ECCB05-1116-4293-855D-2A1E114A1014}" srcOrd="0" destOrd="0" presId="urn:microsoft.com/office/officeart/2005/8/layout/process4"/>
    <dgm:cxn modelId="{CA7C5AF8-15A9-4AF6-86F7-2930DCC0B605}" srcId="{8322565E-E7A8-4E7B-ADF8-06654C4CC5B6}" destId="{FCB4665F-D2CD-48B0-9880-7071C5060B75}" srcOrd="2" destOrd="0" parTransId="{208FC068-A51B-4128-97C1-369E031C9A11}" sibTransId="{12082CC4-8776-4B29-BB0F-1051C2A4495D}"/>
    <dgm:cxn modelId="{8D6ECA9A-D352-432E-9D20-F8BAE8C5FBFD}" type="presParOf" srcId="{CC9B6274-BB18-41B9-821C-C134B181ADE1}" destId="{BBCFF65B-22E7-4346-99E4-3E6228A2104A}" srcOrd="0" destOrd="0" presId="urn:microsoft.com/office/officeart/2005/8/layout/process4"/>
    <dgm:cxn modelId="{01A37E54-AEE8-46C3-893F-22A7415BA904}" type="presParOf" srcId="{BBCFF65B-22E7-4346-99E4-3E6228A2104A}" destId="{08D75177-FFC0-4556-B844-0217759EB376}" srcOrd="0" destOrd="0" presId="urn:microsoft.com/office/officeart/2005/8/layout/process4"/>
    <dgm:cxn modelId="{3B468D09-5296-4374-A397-3D1B69C5EADC}" type="presParOf" srcId="{CC9B6274-BB18-41B9-821C-C134B181ADE1}" destId="{1098629C-C292-42C9-AFB0-F1EFDB8A707C}" srcOrd="1" destOrd="0" presId="urn:microsoft.com/office/officeart/2005/8/layout/process4"/>
    <dgm:cxn modelId="{F6C9FAD2-4E5B-4EDF-85C0-AF38B0473B36}" type="presParOf" srcId="{CC9B6274-BB18-41B9-821C-C134B181ADE1}" destId="{43E8D112-E60E-4B60-97D9-619B1AF739DC}" srcOrd="2" destOrd="0" presId="urn:microsoft.com/office/officeart/2005/8/layout/process4"/>
    <dgm:cxn modelId="{8B672779-17D5-41D9-B4DC-3320C8290B5A}" type="presParOf" srcId="{43E8D112-E60E-4B60-97D9-619B1AF739DC}" destId="{021DCB29-6F53-40F5-A870-2D15EA4FEFB6}" srcOrd="0" destOrd="0" presId="urn:microsoft.com/office/officeart/2005/8/layout/process4"/>
    <dgm:cxn modelId="{D00B0468-339A-4C91-A94D-26B67087878E}" type="presParOf" srcId="{CC9B6274-BB18-41B9-821C-C134B181ADE1}" destId="{26E67B1B-05EA-4A83-BE12-269CBD9B5D06}" srcOrd="3" destOrd="0" presId="urn:microsoft.com/office/officeart/2005/8/layout/process4"/>
    <dgm:cxn modelId="{A9EF4F6F-94BC-4E7D-B586-2D04A82862AE}" type="presParOf" srcId="{CC9B6274-BB18-41B9-821C-C134B181ADE1}" destId="{D9F1D99A-EA41-4478-8276-D0F061F353C7}" srcOrd="4" destOrd="0" presId="urn:microsoft.com/office/officeart/2005/8/layout/process4"/>
    <dgm:cxn modelId="{3EAEE2A9-F84A-4458-97A4-A606DA3E7708}" type="presParOf" srcId="{D9F1D99A-EA41-4478-8276-D0F061F353C7}" destId="{53ECCB05-1116-4293-855D-2A1E114A1014}" srcOrd="0" destOrd="0" presId="urn:microsoft.com/office/officeart/2005/8/layout/process4"/>
    <dgm:cxn modelId="{E6525303-D979-4774-A652-766B107C2F4C}" type="presParOf" srcId="{CC9B6274-BB18-41B9-821C-C134B181ADE1}" destId="{20BBD244-B7E5-41DF-8EE2-B067C4DEAAD8}" srcOrd="5" destOrd="0" presId="urn:microsoft.com/office/officeart/2005/8/layout/process4"/>
    <dgm:cxn modelId="{50517D4B-5F99-4CB8-A83B-376A4C17164C}" type="presParOf" srcId="{CC9B6274-BB18-41B9-821C-C134B181ADE1}" destId="{8B3E5E58-BC19-48E5-99CC-B7F5E5523948}" srcOrd="6" destOrd="0" presId="urn:microsoft.com/office/officeart/2005/8/layout/process4"/>
    <dgm:cxn modelId="{A6AB6B1D-BF1F-4C75-9010-7CFF44026265}" type="presParOf" srcId="{8B3E5E58-BC19-48E5-99CC-B7F5E5523948}" destId="{C7D2510F-DB56-41F7-8BBA-5155F52937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025A24-7A82-4FCB-AB7F-F714FE5D69B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160329-6DF9-40A2-A799-033CEDFB6C99}">
      <dgm:prSet/>
      <dgm:spPr/>
      <dgm:t>
        <a:bodyPr/>
        <a:lstStyle/>
        <a:p>
          <a:r>
            <a:rPr lang="en-US" dirty="0"/>
            <a:t>Define</a:t>
          </a:r>
        </a:p>
      </dgm:t>
    </dgm:pt>
    <dgm:pt modelId="{6AC00341-862E-44FA-800D-0559DBAEC058}" type="parTrans" cxnId="{B2329D5E-5004-40C1-BDCA-302C43F4EF54}">
      <dgm:prSet/>
      <dgm:spPr/>
      <dgm:t>
        <a:bodyPr/>
        <a:lstStyle/>
        <a:p>
          <a:endParaRPr lang="en-US"/>
        </a:p>
      </dgm:t>
    </dgm:pt>
    <dgm:pt modelId="{C99A65F4-6F9A-4246-B1C7-C5950D800EF2}" type="sibTrans" cxnId="{B2329D5E-5004-40C1-BDCA-302C43F4EF54}">
      <dgm:prSet/>
      <dgm:spPr/>
      <dgm:t>
        <a:bodyPr/>
        <a:lstStyle/>
        <a:p>
          <a:endParaRPr lang="en-US"/>
        </a:p>
      </dgm:t>
    </dgm:pt>
    <dgm:pt modelId="{14B44C37-7B9B-4B88-9754-E696DA5FECC3}">
      <dgm:prSet/>
      <dgm:spPr/>
      <dgm:t>
        <a:bodyPr/>
        <a:lstStyle/>
        <a:p>
          <a:r>
            <a:rPr lang="en-US" dirty="0"/>
            <a:t>Define AI vs. researcher roles</a:t>
          </a:r>
        </a:p>
      </dgm:t>
    </dgm:pt>
    <dgm:pt modelId="{114D7E93-F6B2-4217-8065-B5B431912F7F}" type="parTrans" cxnId="{EB177A47-18BA-44B1-9228-B6639AF2499A}">
      <dgm:prSet/>
      <dgm:spPr/>
      <dgm:t>
        <a:bodyPr/>
        <a:lstStyle/>
        <a:p>
          <a:endParaRPr lang="en-US"/>
        </a:p>
      </dgm:t>
    </dgm:pt>
    <dgm:pt modelId="{424A201F-83F0-47CC-9271-90F0E17D68F0}" type="sibTrans" cxnId="{EB177A47-18BA-44B1-9228-B6639AF2499A}">
      <dgm:prSet/>
      <dgm:spPr/>
      <dgm:t>
        <a:bodyPr/>
        <a:lstStyle/>
        <a:p>
          <a:endParaRPr lang="en-US"/>
        </a:p>
      </dgm:t>
    </dgm:pt>
    <dgm:pt modelId="{F5CE84B8-E307-4AF3-BC8F-7E11F52E9CAE}">
      <dgm:prSet/>
      <dgm:spPr/>
      <dgm:t>
        <a:bodyPr/>
        <a:lstStyle/>
        <a:p>
          <a:r>
            <a:rPr lang="en-US" dirty="0"/>
            <a:t>Use</a:t>
          </a:r>
        </a:p>
      </dgm:t>
    </dgm:pt>
    <dgm:pt modelId="{F0A46C20-A579-4836-A5E5-ED288F696773}" type="parTrans" cxnId="{AFDFB1CE-AB8A-4560-9EBC-D95AB5ED5B02}">
      <dgm:prSet/>
      <dgm:spPr/>
      <dgm:t>
        <a:bodyPr/>
        <a:lstStyle/>
        <a:p>
          <a:endParaRPr lang="en-US"/>
        </a:p>
      </dgm:t>
    </dgm:pt>
    <dgm:pt modelId="{7F498492-9E0B-4A92-AD54-90C6873DE0BE}" type="sibTrans" cxnId="{AFDFB1CE-AB8A-4560-9EBC-D95AB5ED5B02}">
      <dgm:prSet/>
      <dgm:spPr/>
      <dgm:t>
        <a:bodyPr/>
        <a:lstStyle/>
        <a:p>
          <a:endParaRPr lang="en-US"/>
        </a:p>
      </dgm:t>
    </dgm:pt>
    <dgm:pt modelId="{C85F6B65-0167-4254-846F-DB035A90B44B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Use structured prompts</a:t>
          </a:r>
        </a:p>
      </dgm:t>
    </dgm:pt>
    <dgm:pt modelId="{AF70A63C-A9FE-4841-9517-612FD1BE63C9}" type="parTrans" cxnId="{60E2D583-FF8A-471C-B2F9-2BC9474283D3}">
      <dgm:prSet/>
      <dgm:spPr/>
      <dgm:t>
        <a:bodyPr/>
        <a:lstStyle/>
        <a:p>
          <a:endParaRPr lang="en-US"/>
        </a:p>
      </dgm:t>
    </dgm:pt>
    <dgm:pt modelId="{583559EA-BF52-43E6-8743-7CC1E68740EA}" type="sibTrans" cxnId="{60E2D583-FF8A-471C-B2F9-2BC9474283D3}">
      <dgm:prSet/>
      <dgm:spPr/>
      <dgm:t>
        <a:bodyPr/>
        <a:lstStyle/>
        <a:p>
          <a:endParaRPr lang="en-US"/>
        </a:p>
      </dgm:t>
    </dgm:pt>
    <dgm:pt modelId="{8155D879-CBC2-4C02-9ACE-51C097722375}">
      <dgm:prSet/>
      <dgm:spPr/>
      <dgm:t>
        <a:bodyPr/>
        <a:lstStyle/>
        <a:p>
          <a:r>
            <a:rPr lang="en-US" dirty="0"/>
            <a:t>Maintain</a:t>
          </a:r>
        </a:p>
      </dgm:t>
    </dgm:pt>
    <dgm:pt modelId="{AAC1CAEA-F5B1-42FA-96F8-04285CFF720B}" type="parTrans" cxnId="{82200BDE-CA3E-49CB-99F9-25701C31C206}">
      <dgm:prSet/>
      <dgm:spPr/>
      <dgm:t>
        <a:bodyPr/>
        <a:lstStyle/>
        <a:p>
          <a:endParaRPr lang="en-US"/>
        </a:p>
      </dgm:t>
    </dgm:pt>
    <dgm:pt modelId="{E68D24BA-563F-4E9F-9981-C1B517ADC1EC}" type="sibTrans" cxnId="{82200BDE-CA3E-49CB-99F9-25701C31C206}">
      <dgm:prSet/>
      <dgm:spPr/>
      <dgm:t>
        <a:bodyPr/>
        <a:lstStyle/>
        <a:p>
          <a:endParaRPr lang="en-US"/>
        </a:p>
      </dgm:t>
    </dgm:pt>
    <dgm:pt modelId="{4ABC3E10-7AD5-4A9F-AAD2-43A0AC76DE39}">
      <dgm:prSet/>
      <dgm:spPr/>
      <dgm:t>
        <a:bodyPr/>
        <a:lstStyle/>
        <a:p>
          <a:r>
            <a:rPr lang="en-US" dirty="0"/>
            <a:t>Maintain audit trail</a:t>
          </a:r>
        </a:p>
      </dgm:t>
    </dgm:pt>
    <dgm:pt modelId="{65A6F771-08C6-40D5-834C-D00491212F73}" type="parTrans" cxnId="{4E3C5AFD-3601-4CCD-A0CB-E0EB5A41E9AC}">
      <dgm:prSet/>
      <dgm:spPr/>
      <dgm:t>
        <a:bodyPr/>
        <a:lstStyle/>
        <a:p>
          <a:endParaRPr lang="en-US"/>
        </a:p>
      </dgm:t>
    </dgm:pt>
    <dgm:pt modelId="{A255C5AD-518A-46B2-8268-E308C45A2B49}" type="sibTrans" cxnId="{4E3C5AFD-3601-4CCD-A0CB-E0EB5A41E9AC}">
      <dgm:prSet/>
      <dgm:spPr/>
      <dgm:t>
        <a:bodyPr/>
        <a:lstStyle/>
        <a:p>
          <a:endParaRPr lang="en-US"/>
        </a:p>
      </dgm:t>
    </dgm:pt>
    <dgm:pt modelId="{F3A78A54-6C66-41C6-AFD3-94D18F26F858}">
      <dgm:prSet/>
      <dgm:spPr/>
      <dgm:t>
        <a:bodyPr/>
        <a:lstStyle/>
        <a:p>
          <a:r>
            <a:rPr lang="en-US" dirty="0"/>
            <a:t>Prioritize</a:t>
          </a:r>
        </a:p>
      </dgm:t>
    </dgm:pt>
    <dgm:pt modelId="{D1855D82-4A5B-4D89-B498-BE10C81519AF}" type="parTrans" cxnId="{366A4CFB-9FC2-439C-BE2C-CD5221F483C4}">
      <dgm:prSet/>
      <dgm:spPr/>
      <dgm:t>
        <a:bodyPr/>
        <a:lstStyle/>
        <a:p>
          <a:endParaRPr lang="en-US"/>
        </a:p>
      </dgm:t>
    </dgm:pt>
    <dgm:pt modelId="{FCB8B8E8-6FE6-4D1E-B79F-932463A3CF75}" type="sibTrans" cxnId="{366A4CFB-9FC2-439C-BE2C-CD5221F483C4}">
      <dgm:prSet/>
      <dgm:spPr/>
      <dgm:t>
        <a:bodyPr/>
        <a:lstStyle/>
        <a:p>
          <a:endParaRPr lang="en-US"/>
        </a:p>
      </dgm:t>
    </dgm:pt>
    <dgm:pt modelId="{D1730987-C51E-4EAF-937C-13A97011502B}">
      <dgm:prSet/>
      <dgm:spPr/>
      <dgm:t>
        <a:bodyPr/>
        <a:lstStyle/>
        <a:p>
          <a:r>
            <a:rPr lang="en-US" dirty="0"/>
            <a:t>Prioritize ethical integrity</a:t>
          </a:r>
        </a:p>
      </dgm:t>
    </dgm:pt>
    <dgm:pt modelId="{02FF3282-E6C5-49C1-9322-244096D2C49C}" type="parTrans" cxnId="{DE978468-EF1A-43E1-A4DE-1C0781BD6258}">
      <dgm:prSet/>
      <dgm:spPr/>
      <dgm:t>
        <a:bodyPr/>
        <a:lstStyle/>
        <a:p>
          <a:endParaRPr lang="en-US"/>
        </a:p>
      </dgm:t>
    </dgm:pt>
    <dgm:pt modelId="{E58AB66E-A1D2-4A4F-B32B-FD24188BD5C0}" type="sibTrans" cxnId="{DE978468-EF1A-43E1-A4DE-1C0781BD6258}">
      <dgm:prSet/>
      <dgm:spPr/>
      <dgm:t>
        <a:bodyPr/>
        <a:lstStyle/>
        <a:p>
          <a:endParaRPr lang="en-US"/>
        </a:p>
      </dgm:t>
    </dgm:pt>
    <dgm:pt modelId="{BB51CB30-EA5B-4C07-9ADE-427CC92EF701}" type="pres">
      <dgm:prSet presAssocID="{2E025A24-7A82-4FCB-AB7F-F714FE5D69BA}" presName="Name0" presStyleCnt="0">
        <dgm:presLayoutVars>
          <dgm:dir/>
          <dgm:animLvl val="lvl"/>
          <dgm:resizeHandles val="exact"/>
        </dgm:presLayoutVars>
      </dgm:prSet>
      <dgm:spPr/>
    </dgm:pt>
    <dgm:pt modelId="{CBAF3299-0B83-43A7-869F-8E86463C6630}" type="pres">
      <dgm:prSet presAssocID="{2C160329-6DF9-40A2-A799-033CEDFB6C99}" presName="linNode" presStyleCnt="0"/>
      <dgm:spPr/>
    </dgm:pt>
    <dgm:pt modelId="{9D82AA6A-7355-4EA6-8F53-E177F89DBEED}" type="pres">
      <dgm:prSet presAssocID="{2C160329-6DF9-40A2-A799-033CEDFB6C99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028F078B-48F3-4101-AF30-C796A769D0B9}" type="pres">
      <dgm:prSet presAssocID="{2C160329-6DF9-40A2-A799-033CEDFB6C99}" presName="descendantText" presStyleLbl="alignNode1" presStyleIdx="0" presStyleCnt="4">
        <dgm:presLayoutVars>
          <dgm:bulletEnabled/>
        </dgm:presLayoutVars>
      </dgm:prSet>
      <dgm:spPr/>
    </dgm:pt>
    <dgm:pt modelId="{91213AF2-3E25-405B-AF55-EB3CEE3D5FD1}" type="pres">
      <dgm:prSet presAssocID="{C99A65F4-6F9A-4246-B1C7-C5950D800EF2}" presName="sp" presStyleCnt="0"/>
      <dgm:spPr/>
    </dgm:pt>
    <dgm:pt modelId="{EB7A2EE2-011A-4680-B2EC-C8911ACE2986}" type="pres">
      <dgm:prSet presAssocID="{F5CE84B8-E307-4AF3-BC8F-7E11F52E9CAE}" presName="linNode" presStyleCnt="0"/>
      <dgm:spPr/>
    </dgm:pt>
    <dgm:pt modelId="{7F2ED1ED-A3FC-4CD3-BDB6-29586D189291}" type="pres">
      <dgm:prSet presAssocID="{F5CE84B8-E307-4AF3-BC8F-7E11F52E9CAE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57F13EB0-90B3-4171-8689-B5A9FB9165A7}" type="pres">
      <dgm:prSet presAssocID="{F5CE84B8-E307-4AF3-BC8F-7E11F52E9CAE}" presName="descendantText" presStyleLbl="alignNode1" presStyleIdx="1" presStyleCnt="4">
        <dgm:presLayoutVars>
          <dgm:bulletEnabled/>
        </dgm:presLayoutVars>
      </dgm:prSet>
      <dgm:spPr/>
    </dgm:pt>
    <dgm:pt modelId="{4A747416-2E23-4062-A25F-1E36F32C3692}" type="pres">
      <dgm:prSet presAssocID="{7F498492-9E0B-4A92-AD54-90C6873DE0BE}" presName="sp" presStyleCnt="0"/>
      <dgm:spPr/>
    </dgm:pt>
    <dgm:pt modelId="{EDF89F3A-6331-4E00-8CDF-209F49792841}" type="pres">
      <dgm:prSet presAssocID="{8155D879-CBC2-4C02-9ACE-51C097722375}" presName="linNode" presStyleCnt="0"/>
      <dgm:spPr/>
    </dgm:pt>
    <dgm:pt modelId="{C701CF5D-6BC6-4DF2-8D8E-5EE26DF0F365}" type="pres">
      <dgm:prSet presAssocID="{8155D879-CBC2-4C02-9ACE-51C097722375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845D767F-5BB3-44EA-BB12-0F09B65FC248}" type="pres">
      <dgm:prSet presAssocID="{8155D879-CBC2-4C02-9ACE-51C097722375}" presName="descendantText" presStyleLbl="alignNode1" presStyleIdx="2" presStyleCnt="4">
        <dgm:presLayoutVars>
          <dgm:bulletEnabled/>
        </dgm:presLayoutVars>
      </dgm:prSet>
      <dgm:spPr/>
    </dgm:pt>
    <dgm:pt modelId="{29D954FA-A579-49BD-8D88-F0FE1BBB26ED}" type="pres">
      <dgm:prSet presAssocID="{E68D24BA-563F-4E9F-9981-C1B517ADC1EC}" presName="sp" presStyleCnt="0"/>
      <dgm:spPr/>
    </dgm:pt>
    <dgm:pt modelId="{18E61ED7-7978-4374-A88C-D1DB506E43F6}" type="pres">
      <dgm:prSet presAssocID="{F3A78A54-6C66-41C6-AFD3-94D18F26F858}" presName="linNode" presStyleCnt="0"/>
      <dgm:spPr/>
    </dgm:pt>
    <dgm:pt modelId="{D6456411-CB60-4190-8C07-28844D4E74DE}" type="pres">
      <dgm:prSet presAssocID="{F3A78A54-6C66-41C6-AFD3-94D18F26F858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3D5E5039-D7C2-4268-A51D-B97E8E69C9C3}" type="pres">
      <dgm:prSet presAssocID="{F3A78A54-6C66-41C6-AFD3-94D18F26F858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CE005A0F-131C-4682-A42D-01140395BE49}" type="presOf" srcId="{F3A78A54-6C66-41C6-AFD3-94D18F26F858}" destId="{D6456411-CB60-4190-8C07-28844D4E74DE}" srcOrd="0" destOrd="0" presId="urn:microsoft.com/office/officeart/2016/7/layout/VerticalHollowActionList"/>
    <dgm:cxn modelId="{B2329D5E-5004-40C1-BDCA-302C43F4EF54}" srcId="{2E025A24-7A82-4FCB-AB7F-F714FE5D69BA}" destId="{2C160329-6DF9-40A2-A799-033CEDFB6C99}" srcOrd="0" destOrd="0" parTransId="{6AC00341-862E-44FA-800D-0559DBAEC058}" sibTransId="{C99A65F4-6F9A-4246-B1C7-C5950D800EF2}"/>
    <dgm:cxn modelId="{EB177A47-18BA-44B1-9228-B6639AF2499A}" srcId="{2C160329-6DF9-40A2-A799-033CEDFB6C99}" destId="{14B44C37-7B9B-4B88-9754-E696DA5FECC3}" srcOrd="0" destOrd="0" parTransId="{114D7E93-F6B2-4217-8065-B5B431912F7F}" sibTransId="{424A201F-83F0-47CC-9271-90F0E17D68F0}"/>
    <dgm:cxn modelId="{DE978468-EF1A-43E1-A4DE-1C0781BD6258}" srcId="{F3A78A54-6C66-41C6-AFD3-94D18F26F858}" destId="{D1730987-C51E-4EAF-937C-13A97011502B}" srcOrd="0" destOrd="0" parTransId="{02FF3282-E6C5-49C1-9322-244096D2C49C}" sibTransId="{E58AB66E-A1D2-4A4F-B32B-FD24188BD5C0}"/>
    <dgm:cxn modelId="{6B5F1C71-0620-4142-A975-1AADCD4887DD}" type="presOf" srcId="{C85F6B65-0167-4254-846F-DB035A90B44B}" destId="{57F13EB0-90B3-4171-8689-B5A9FB9165A7}" srcOrd="0" destOrd="0" presId="urn:microsoft.com/office/officeart/2016/7/layout/VerticalHollowActionList"/>
    <dgm:cxn modelId="{6944D17C-66DE-45FD-8906-BAF361575D9B}" type="presOf" srcId="{4ABC3E10-7AD5-4A9F-AAD2-43A0AC76DE39}" destId="{845D767F-5BB3-44EA-BB12-0F09B65FC248}" srcOrd="0" destOrd="0" presId="urn:microsoft.com/office/officeart/2016/7/layout/VerticalHollowActionList"/>
    <dgm:cxn modelId="{60E2D583-FF8A-471C-B2F9-2BC9474283D3}" srcId="{F5CE84B8-E307-4AF3-BC8F-7E11F52E9CAE}" destId="{C85F6B65-0167-4254-846F-DB035A90B44B}" srcOrd="0" destOrd="0" parTransId="{AF70A63C-A9FE-4841-9517-612FD1BE63C9}" sibTransId="{583559EA-BF52-43E6-8743-7CC1E68740EA}"/>
    <dgm:cxn modelId="{A9D0509E-B389-49FE-9E8A-4957BB9E731A}" type="presOf" srcId="{F5CE84B8-E307-4AF3-BC8F-7E11F52E9CAE}" destId="{7F2ED1ED-A3FC-4CD3-BDB6-29586D189291}" srcOrd="0" destOrd="0" presId="urn:microsoft.com/office/officeart/2016/7/layout/VerticalHollowActionList"/>
    <dgm:cxn modelId="{71E569A8-2CE3-4AFB-BADB-A9171BDDBB20}" type="presOf" srcId="{2E025A24-7A82-4FCB-AB7F-F714FE5D69BA}" destId="{BB51CB30-EA5B-4C07-9ADE-427CC92EF701}" srcOrd="0" destOrd="0" presId="urn:microsoft.com/office/officeart/2016/7/layout/VerticalHollowActionList"/>
    <dgm:cxn modelId="{DE684EAB-685C-4B4E-99BE-2BBC1FE41D79}" type="presOf" srcId="{8155D879-CBC2-4C02-9ACE-51C097722375}" destId="{C701CF5D-6BC6-4DF2-8D8E-5EE26DF0F365}" srcOrd="0" destOrd="0" presId="urn:microsoft.com/office/officeart/2016/7/layout/VerticalHollowActionList"/>
    <dgm:cxn modelId="{732BDFB4-FDC5-4B26-9752-7264E022E074}" type="presOf" srcId="{2C160329-6DF9-40A2-A799-033CEDFB6C99}" destId="{9D82AA6A-7355-4EA6-8F53-E177F89DBEED}" srcOrd="0" destOrd="0" presId="urn:microsoft.com/office/officeart/2016/7/layout/VerticalHollowActionList"/>
    <dgm:cxn modelId="{A0D6D6C4-5CB7-43CA-B43E-03C8E91264BA}" type="presOf" srcId="{D1730987-C51E-4EAF-937C-13A97011502B}" destId="{3D5E5039-D7C2-4268-A51D-B97E8E69C9C3}" srcOrd="0" destOrd="0" presId="urn:microsoft.com/office/officeart/2016/7/layout/VerticalHollowActionList"/>
    <dgm:cxn modelId="{AFDFB1CE-AB8A-4560-9EBC-D95AB5ED5B02}" srcId="{2E025A24-7A82-4FCB-AB7F-F714FE5D69BA}" destId="{F5CE84B8-E307-4AF3-BC8F-7E11F52E9CAE}" srcOrd="1" destOrd="0" parTransId="{F0A46C20-A579-4836-A5E5-ED288F696773}" sibTransId="{7F498492-9E0B-4A92-AD54-90C6873DE0BE}"/>
    <dgm:cxn modelId="{578686D5-B8D4-4B1E-9CF0-2C7143C75B80}" type="presOf" srcId="{14B44C37-7B9B-4B88-9754-E696DA5FECC3}" destId="{028F078B-48F3-4101-AF30-C796A769D0B9}" srcOrd="0" destOrd="0" presId="urn:microsoft.com/office/officeart/2016/7/layout/VerticalHollowActionList"/>
    <dgm:cxn modelId="{82200BDE-CA3E-49CB-99F9-25701C31C206}" srcId="{2E025A24-7A82-4FCB-AB7F-F714FE5D69BA}" destId="{8155D879-CBC2-4C02-9ACE-51C097722375}" srcOrd="2" destOrd="0" parTransId="{AAC1CAEA-F5B1-42FA-96F8-04285CFF720B}" sibTransId="{E68D24BA-563F-4E9F-9981-C1B517ADC1EC}"/>
    <dgm:cxn modelId="{366A4CFB-9FC2-439C-BE2C-CD5221F483C4}" srcId="{2E025A24-7A82-4FCB-AB7F-F714FE5D69BA}" destId="{F3A78A54-6C66-41C6-AFD3-94D18F26F858}" srcOrd="3" destOrd="0" parTransId="{D1855D82-4A5B-4D89-B498-BE10C81519AF}" sibTransId="{FCB8B8E8-6FE6-4D1E-B79F-932463A3CF75}"/>
    <dgm:cxn modelId="{4E3C5AFD-3601-4CCD-A0CB-E0EB5A41E9AC}" srcId="{8155D879-CBC2-4C02-9ACE-51C097722375}" destId="{4ABC3E10-7AD5-4A9F-AAD2-43A0AC76DE39}" srcOrd="0" destOrd="0" parTransId="{65A6F771-08C6-40D5-834C-D00491212F73}" sibTransId="{A255C5AD-518A-46B2-8268-E308C45A2B49}"/>
    <dgm:cxn modelId="{67DD092A-2C72-4DB4-B94C-7A84E3AC8003}" type="presParOf" srcId="{BB51CB30-EA5B-4C07-9ADE-427CC92EF701}" destId="{CBAF3299-0B83-43A7-869F-8E86463C6630}" srcOrd="0" destOrd="0" presId="urn:microsoft.com/office/officeart/2016/7/layout/VerticalHollowActionList"/>
    <dgm:cxn modelId="{CA9C921B-D3E6-4248-9456-CF18AB7A9344}" type="presParOf" srcId="{CBAF3299-0B83-43A7-869F-8E86463C6630}" destId="{9D82AA6A-7355-4EA6-8F53-E177F89DBEED}" srcOrd="0" destOrd="0" presId="urn:microsoft.com/office/officeart/2016/7/layout/VerticalHollowActionList"/>
    <dgm:cxn modelId="{FAB20642-677E-4980-A9E5-D9A75E95EACF}" type="presParOf" srcId="{CBAF3299-0B83-43A7-869F-8E86463C6630}" destId="{028F078B-48F3-4101-AF30-C796A769D0B9}" srcOrd="1" destOrd="0" presId="urn:microsoft.com/office/officeart/2016/7/layout/VerticalHollowActionList"/>
    <dgm:cxn modelId="{0AA8DFD9-FF02-4269-92B5-1FF7219E728A}" type="presParOf" srcId="{BB51CB30-EA5B-4C07-9ADE-427CC92EF701}" destId="{91213AF2-3E25-405B-AF55-EB3CEE3D5FD1}" srcOrd="1" destOrd="0" presId="urn:microsoft.com/office/officeart/2016/7/layout/VerticalHollowActionList"/>
    <dgm:cxn modelId="{6DD767DF-780D-4A20-BA1B-6CD10322C9EC}" type="presParOf" srcId="{BB51CB30-EA5B-4C07-9ADE-427CC92EF701}" destId="{EB7A2EE2-011A-4680-B2EC-C8911ACE2986}" srcOrd="2" destOrd="0" presId="urn:microsoft.com/office/officeart/2016/7/layout/VerticalHollowActionList"/>
    <dgm:cxn modelId="{145560E4-79E8-4299-B950-A389FFDC76A9}" type="presParOf" srcId="{EB7A2EE2-011A-4680-B2EC-C8911ACE2986}" destId="{7F2ED1ED-A3FC-4CD3-BDB6-29586D189291}" srcOrd="0" destOrd="0" presId="urn:microsoft.com/office/officeart/2016/7/layout/VerticalHollowActionList"/>
    <dgm:cxn modelId="{5175AE5B-C90B-4A2A-983E-5C960B1A0BDB}" type="presParOf" srcId="{EB7A2EE2-011A-4680-B2EC-C8911ACE2986}" destId="{57F13EB0-90B3-4171-8689-B5A9FB9165A7}" srcOrd="1" destOrd="0" presId="urn:microsoft.com/office/officeart/2016/7/layout/VerticalHollowActionList"/>
    <dgm:cxn modelId="{6139097F-71CA-416E-BCFE-0A2634869A56}" type="presParOf" srcId="{BB51CB30-EA5B-4C07-9ADE-427CC92EF701}" destId="{4A747416-2E23-4062-A25F-1E36F32C3692}" srcOrd="3" destOrd="0" presId="urn:microsoft.com/office/officeart/2016/7/layout/VerticalHollowActionList"/>
    <dgm:cxn modelId="{BD2538A8-4CB7-44B4-AC1A-0D0E2E590A1B}" type="presParOf" srcId="{BB51CB30-EA5B-4C07-9ADE-427CC92EF701}" destId="{EDF89F3A-6331-4E00-8CDF-209F49792841}" srcOrd="4" destOrd="0" presId="urn:microsoft.com/office/officeart/2016/7/layout/VerticalHollowActionList"/>
    <dgm:cxn modelId="{50A2B61C-DE2C-4600-B6BC-90A03930856C}" type="presParOf" srcId="{EDF89F3A-6331-4E00-8CDF-209F49792841}" destId="{C701CF5D-6BC6-4DF2-8D8E-5EE26DF0F365}" srcOrd="0" destOrd="0" presId="urn:microsoft.com/office/officeart/2016/7/layout/VerticalHollowActionList"/>
    <dgm:cxn modelId="{2486FE51-4C4D-4CF8-BE96-E28B929B63A4}" type="presParOf" srcId="{EDF89F3A-6331-4E00-8CDF-209F49792841}" destId="{845D767F-5BB3-44EA-BB12-0F09B65FC248}" srcOrd="1" destOrd="0" presId="urn:microsoft.com/office/officeart/2016/7/layout/VerticalHollowActionList"/>
    <dgm:cxn modelId="{4D9011A4-1BF4-4883-9F9A-4312360753D5}" type="presParOf" srcId="{BB51CB30-EA5B-4C07-9ADE-427CC92EF701}" destId="{29D954FA-A579-49BD-8D88-F0FE1BBB26ED}" srcOrd="5" destOrd="0" presId="urn:microsoft.com/office/officeart/2016/7/layout/VerticalHollowActionList"/>
    <dgm:cxn modelId="{AF890034-1117-431F-A6E9-070EA0B7F3BA}" type="presParOf" srcId="{BB51CB30-EA5B-4C07-9ADE-427CC92EF701}" destId="{18E61ED7-7978-4374-A88C-D1DB506E43F6}" srcOrd="6" destOrd="0" presId="urn:microsoft.com/office/officeart/2016/7/layout/VerticalHollowActionList"/>
    <dgm:cxn modelId="{98514E4A-C24A-4D8F-8EDB-71FFF9DA91D5}" type="presParOf" srcId="{18E61ED7-7978-4374-A88C-D1DB506E43F6}" destId="{D6456411-CB60-4190-8C07-28844D4E74DE}" srcOrd="0" destOrd="0" presId="urn:microsoft.com/office/officeart/2016/7/layout/VerticalHollowActionList"/>
    <dgm:cxn modelId="{6DA30513-D430-4DF9-AE1D-945309D196F0}" type="presParOf" srcId="{18E61ED7-7978-4374-A88C-D1DB506E43F6}" destId="{3D5E5039-D7C2-4268-A51D-B97E8E69C9C3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D0FC6-6FBD-46DC-83B4-EE01637B7A34}">
      <dsp:nvSpPr>
        <dsp:cNvPr id="0" name=""/>
        <dsp:cNvSpPr/>
      </dsp:nvSpPr>
      <dsp:spPr>
        <a:xfrm>
          <a:off x="0" y="53814"/>
          <a:ext cx="3968747" cy="117475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Lessons, Strategies, and Ethical Considerations</a:t>
          </a:r>
        </a:p>
      </dsp:txBody>
      <dsp:txXfrm>
        <a:off x="57347" y="111161"/>
        <a:ext cx="3854053" cy="1060059"/>
      </dsp:txXfrm>
    </dsp:sp>
    <dsp:sp modelId="{D93BE5E7-3339-45E1-849C-72985472D854}">
      <dsp:nvSpPr>
        <dsp:cNvPr id="0" name=""/>
        <dsp:cNvSpPr/>
      </dsp:nvSpPr>
      <dsp:spPr>
        <a:xfrm>
          <a:off x="0" y="1289047"/>
          <a:ext cx="3968747" cy="117475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Pamela D. McCray. Ph.D. &amp; Norman S. St. Clair, Ph.D. University of the Incarnate Word</a:t>
          </a:r>
        </a:p>
      </dsp:txBody>
      <dsp:txXfrm>
        <a:off x="57347" y="1346394"/>
        <a:ext cx="3854053" cy="1060059"/>
      </dsp:txXfrm>
    </dsp:sp>
    <dsp:sp modelId="{ED51CD56-E0AC-4948-84B3-8BBCDB86CC79}">
      <dsp:nvSpPr>
        <dsp:cNvPr id="0" name=""/>
        <dsp:cNvSpPr/>
      </dsp:nvSpPr>
      <dsp:spPr>
        <a:xfrm>
          <a:off x="0" y="2524281"/>
          <a:ext cx="3968747" cy="11747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Learning Ideas Conference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May 29, 2025</a:t>
          </a:r>
        </a:p>
      </dsp:txBody>
      <dsp:txXfrm>
        <a:off x="57347" y="2581628"/>
        <a:ext cx="3854053" cy="10600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16843-5FD2-490E-BEBE-347543D65DE9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GenAI enhances qualitative research when used ethically</a:t>
          </a:r>
        </a:p>
      </dsp:txBody>
      <dsp:txXfrm>
        <a:off x="38234" y="38234"/>
        <a:ext cx="5295064" cy="1228933"/>
      </dsp:txXfrm>
    </dsp:sp>
    <dsp:sp modelId="{485454FA-E243-48AA-8EC5-272C7912FBC5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is critical to maintain researcher accountability, rigor, and insights</a:t>
          </a:r>
        </a:p>
      </dsp:txBody>
      <dsp:txXfrm>
        <a:off x="629736" y="1561202"/>
        <a:ext cx="5187213" cy="1228933"/>
      </dsp:txXfrm>
    </dsp:sp>
    <dsp:sp modelId="{B662808E-D20A-41C3-8166-F0D2998FD651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Researchers must critically evaluate AI output for accuracy and relevancy</a:t>
          </a:r>
        </a:p>
      </dsp:txBody>
      <dsp:txXfrm>
        <a:off x="1221238" y="3084170"/>
        <a:ext cx="5187213" cy="1228933"/>
      </dsp:txXfrm>
    </dsp:sp>
    <dsp:sp modelId="{C665A31A-C55F-4B31-9E67-850DA2F23E6C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046099" y="989929"/>
        <a:ext cx="466680" cy="638504"/>
      </dsp:txXfrm>
    </dsp:sp>
    <dsp:sp modelId="{45F8A31D-BCA2-4DFB-B392-6576D2430AA1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637601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1A7C3-EAEA-463E-BDB1-2613DFCD41BC}">
      <dsp:nvSpPr>
        <dsp:cNvPr id="0" name=""/>
        <dsp:cNvSpPr/>
      </dsp:nvSpPr>
      <dsp:spPr>
        <a:xfrm>
          <a:off x="0" y="558"/>
          <a:ext cx="7772400" cy="130596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C9E26-7449-48FB-8CD6-55593A14C5E1}">
      <dsp:nvSpPr>
        <dsp:cNvPr id="0" name=""/>
        <dsp:cNvSpPr/>
      </dsp:nvSpPr>
      <dsp:spPr>
        <a:xfrm>
          <a:off x="182016" y="210785"/>
          <a:ext cx="1144359" cy="88551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F3E10-8267-4498-A737-CAD729DCC4E7}">
      <dsp:nvSpPr>
        <dsp:cNvPr id="0" name=""/>
        <dsp:cNvSpPr/>
      </dsp:nvSpPr>
      <dsp:spPr>
        <a:xfrm>
          <a:off x="1508391" y="558"/>
          <a:ext cx="626400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400" kern="1200" dirty="0">
              <a:solidFill>
                <a:schemeClr val="bg1"/>
              </a:solidFill>
            </a:rPr>
            <a:t>Rise of GenAI in academia</a:t>
          </a:r>
          <a:endParaRPr lang="en-US" sz="20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(Perkins &amp; Roe, 2024; Rulfi &amp; Spada, 2023; Slotnick &amp; Boeing, 2024)</a:t>
          </a:r>
        </a:p>
      </dsp:txBody>
      <dsp:txXfrm>
        <a:off x="1508391" y="558"/>
        <a:ext cx="6264008" cy="1305966"/>
      </dsp:txXfrm>
    </dsp:sp>
    <dsp:sp modelId="{11C76F40-2D5C-415F-A119-DE396898BD4B}">
      <dsp:nvSpPr>
        <dsp:cNvPr id="0" name=""/>
        <dsp:cNvSpPr/>
      </dsp:nvSpPr>
      <dsp:spPr>
        <a:xfrm>
          <a:off x="0" y="1633016"/>
          <a:ext cx="7772400" cy="130596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14985-C411-4224-A772-466B5B22B1F8}">
      <dsp:nvSpPr>
        <dsp:cNvPr id="0" name=""/>
        <dsp:cNvSpPr/>
      </dsp:nvSpPr>
      <dsp:spPr>
        <a:xfrm>
          <a:off x="241012" y="1814052"/>
          <a:ext cx="1026367" cy="94389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B8530-8FE9-4009-9679-B4B789547FBB}">
      <dsp:nvSpPr>
        <dsp:cNvPr id="0" name=""/>
        <dsp:cNvSpPr/>
      </dsp:nvSpPr>
      <dsp:spPr>
        <a:xfrm>
          <a:off x="1508391" y="1633016"/>
          <a:ext cx="626400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Underexplored in qualitative research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(Morgan, 2023; Pattyn, 2024; Resnik &amp; Hosseini, 2024)</a:t>
          </a:r>
        </a:p>
      </dsp:txBody>
      <dsp:txXfrm>
        <a:off x="1508391" y="1633016"/>
        <a:ext cx="6264008" cy="1305966"/>
      </dsp:txXfrm>
    </dsp:sp>
    <dsp:sp modelId="{5555B366-696F-4A69-88CC-F8C0F5BEDE11}">
      <dsp:nvSpPr>
        <dsp:cNvPr id="0" name=""/>
        <dsp:cNvSpPr/>
      </dsp:nvSpPr>
      <dsp:spPr>
        <a:xfrm>
          <a:off x="0" y="3265475"/>
          <a:ext cx="7772400" cy="13059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D03B3-C95D-47B1-86C5-7C20ABAF1C53}">
      <dsp:nvSpPr>
        <dsp:cNvPr id="0" name=""/>
        <dsp:cNvSpPr/>
      </dsp:nvSpPr>
      <dsp:spPr>
        <a:xfrm>
          <a:off x="270508" y="3426543"/>
          <a:ext cx="967374" cy="98383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08488-567A-47AB-AD3C-953746669D0A}">
      <dsp:nvSpPr>
        <dsp:cNvPr id="0" name=""/>
        <dsp:cNvSpPr/>
      </dsp:nvSpPr>
      <dsp:spPr>
        <a:xfrm>
          <a:off x="1508391" y="3265475"/>
          <a:ext cx="626400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Presentation focus: Use GenAI as a research/thought partner in doctoral study</a:t>
          </a:r>
        </a:p>
      </dsp:txBody>
      <dsp:txXfrm>
        <a:off x="1508391" y="3265475"/>
        <a:ext cx="6264008" cy="1305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B4AAB-08B1-4D49-8684-6E8D25C46524}">
      <dsp:nvSpPr>
        <dsp:cNvPr id="0" name=""/>
        <dsp:cNvSpPr/>
      </dsp:nvSpPr>
      <dsp:spPr>
        <a:xfrm>
          <a:off x="341781" y="460895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251CC-B510-4C53-B65B-FFE6DCBB0972}">
      <dsp:nvSpPr>
        <dsp:cNvPr id="0" name=""/>
        <dsp:cNvSpPr/>
      </dsp:nvSpPr>
      <dsp:spPr>
        <a:xfrm>
          <a:off x="568240" y="687354"/>
          <a:ext cx="609697" cy="60969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5B904-AF51-47A6-8522-656B74246C8D}">
      <dsp:nvSpPr>
        <dsp:cNvPr id="0" name=""/>
        <dsp:cNvSpPr/>
      </dsp:nvSpPr>
      <dsp:spPr>
        <a:xfrm>
          <a:off x="2092" y="1854489"/>
          <a:ext cx="1741992" cy="203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 </a:t>
          </a:r>
          <a:r>
            <a:rPr lang="en-US" sz="1600" b="1" kern="1200" dirty="0"/>
            <a:t>Purpose</a:t>
          </a:r>
          <a:r>
            <a:rPr lang="en-US" sz="1100" kern="1200" dirty="0"/>
            <a:t>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Examine validity of Comprehensive Institutional Model (CIM) stakeholder interventions in post-covid-19 environment</a:t>
          </a:r>
          <a:endParaRPr lang="en-US" sz="1100" kern="1200" dirty="0"/>
        </a:p>
      </dsp:txBody>
      <dsp:txXfrm>
        <a:off x="2092" y="1854489"/>
        <a:ext cx="1741992" cy="2035953"/>
      </dsp:txXfrm>
    </dsp:sp>
    <dsp:sp modelId="{0F425EB8-6957-4320-9984-318F2A67F15D}">
      <dsp:nvSpPr>
        <dsp:cNvPr id="0" name=""/>
        <dsp:cNvSpPr/>
      </dsp:nvSpPr>
      <dsp:spPr>
        <a:xfrm>
          <a:off x="2388621" y="460895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17956-023A-48DB-8DFB-3FFB2A74B375}">
      <dsp:nvSpPr>
        <dsp:cNvPr id="0" name=""/>
        <dsp:cNvSpPr/>
      </dsp:nvSpPr>
      <dsp:spPr>
        <a:xfrm>
          <a:off x="2527507" y="635530"/>
          <a:ext cx="784844" cy="71334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86000" r="-8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14449-707B-43D7-9F85-2C1BCA430F87}">
      <dsp:nvSpPr>
        <dsp:cNvPr id="0" name=""/>
        <dsp:cNvSpPr/>
      </dsp:nvSpPr>
      <dsp:spPr>
        <a:xfrm>
          <a:off x="2048933" y="1854489"/>
          <a:ext cx="1741992" cy="203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 </a:t>
          </a:r>
          <a:r>
            <a:rPr lang="en-US" sz="1600" b="1" kern="1200" dirty="0"/>
            <a:t>Context</a:t>
          </a:r>
          <a:r>
            <a:rPr lang="en-US" sz="1600" kern="1200" dirty="0"/>
            <a:t>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HyFlex learning and teaching environment, higher education, post-COVID-19</a:t>
          </a:r>
          <a:endParaRPr lang="en-US" sz="1300" kern="1200" dirty="0"/>
        </a:p>
      </dsp:txBody>
      <dsp:txXfrm>
        <a:off x="2048933" y="1854489"/>
        <a:ext cx="1741992" cy="2035953"/>
      </dsp:txXfrm>
    </dsp:sp>
    <dsp:sp modelId="{ABD6D282-C3E3-41B4-BDF5-B0F004F058E3}">
      <dsp:nvSpPr>
        <dsp:cNvPr id="0" name=""/>
        <dsp:cNvSpPr/>
      </dsp:nvSpPr>
      <dsp:spPr>
        <a:xfrm>
          <a:off x="4435462" y="460895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4E76D-C925-4F77-9F09-41C269C1ACEA}">
      <dsp:nvSpPr>
        <dsp:cNvPr id="0" name=""/>
        <dsp:cNvSpPr/>
      </dsp:nvSpPr>
      <dsp:spPr>
        <a:xfrm>
          <a:off x="4661921" y="687354"/>
          <a:ext cx="609697" cy="60969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53AEC-2425-4289-A9C0-A9498C072E99}">
      <dsp:nvSpPr>
        <dsp:cNvPr id="0" name=""/>
        <dsp:cNvSpPr/>
      </dsp:nvSpPr>
      <dsp:spPr>
        <a:xfrm>
          <a:off x="4095774" y="1854489"/>
          <a:ext cx="1741992" cy="203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Stakeholders</a:t>
          </a:r>
          <a:r>
            <a:rPr lang="en-US" sz="1600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Faculty, graduate students, administrators from one private university in south central Texas</a:t>
          </a:r>
        </a:p>
      </dsp:txBody>
      <dsp:txXfrm>
        <a:off x="4095774" y="1854489"/>
        <a:ext cx="1741992" cy="2035953"/>
      </dsp:txXfrm>
    </dsp:sp>
    <dsp:sp modelId="{9AB352C8-F42D-4EAD-89D9-F75A22AEB21C}">
      <dsp:nvSpPr>
        <dsp:cNvPr id="0" name=""/>
        <dsp:cNvSpPr/>
      </dsp:nvSpPr>
      <dsp:spPr>
        <a:xfrm>
          <a:off x="6482303" y="460895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70B40-DFE8-4CF6-AAC4-962F637CC813}">
      <dsp:nvSpPr>
        <dsp:cNvPr id="0" name=""/>
        <dsp:cNvSpPr/>
      </dsp:nvSpPr>
      <dsp:spPr>
        <a:xfrm>
          <a:off x="6708762" y="687354"/>
          <a:ext cx="609697" cy="6096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59AEE-0CCD-4A7A-A3DD-188CC30F64AB}">
      <dsp:nvSpPr>
        <dsp:cNvPr id="0" name=""/>
        <dsp:cNvSpPr/>
      </dsp:nvSpPr>
      <dsp:spPr>
        <a:xfrm>
          <a:off x="6142615" y="1854489"/>
          <a:ext cx="1741992" cy="203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 Methodology</a:t>
          </a:r>
          <a:r>
            <a:rPr lang="en-US" sz="1600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Instrumental case study using Design-based research (DBR)</a:t>
          </a:r>
        </a:p>
      </dsp:txBody>
      <dsp:txXfrm>
        <a:off x="6142615" y="1854489"/>
        <a:ext cx="1741992" cy="2035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1467C-E722-4595-8EBE-CCFAE46A502C}">
      <dsp:nvSpPr>
        <dsp:cNvPr id="0" name=""/>
        <dsp:cNvSpPr/>
      </dsp:nvSpPr>
      <dsp:spPr>
        <a:xfrm>
          <a:off x="2537366" y="531346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3006" y="45720"/>
              </a:lnTo>
              <a:lnTo>
                <a:pt x="223006" y="47785"/>
              </a:lnTo>
              <a:lnTo>
                <a:pt x="411813" y="4778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32213" y="574854"/>
        <a:ext cx="22120" cy="4424"/>
      </dsp:txXfrm>
    </dsp:sp>
    <dsp:sp modelId="{178A3341-0ED4-4F5E-98C2-5AE5C0A2F651}">
      <dsp:nvSpPr>
        <dsp:cNvPr id="0" name=""/>
        <dsp:cNvSpPr/>
      </dsp:nvSpPr>
      <dsp:spPr>
        <a:xfrm>
          <a:off x="615628" y="4"/>
          <a:ext cx="1923538" cy="115412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Primary Questions:</a:t>
          </a:r>
        </a:p>
      </dsp:txBody>
      <dsp:txXfrm>
        <a:off x="615628" y="4"/>
        <a:ext cx="1923538" cy="1154123"/>
      </dsp:txXfrm>
    </dsp:sp>
    <dsp:sp modelId="{D74EC6EE-8F9A-4485-BD7F-B8CBD8E1D332}">
      <dsp:nvSpPr>
        <dsp:cNvPr id="0" name=""/>
        <dsp:cNvSpPr/>
      </dsp:nvSpPr>
      <dsp:spPr>
        <a:xfrm>
          <a:off x="4903319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98165" y="576920"/>
        <a:ext cx="22120" cy="4424"/>
      </dsp:txXfrm>
    </dsp:sp>
    <dsp:sp modelId="{51383591-EF80-4541-8DAD-C384739A2E07}">
      <dsp:nvSpPr>
        <dsp:cNvPr id="0" name=""/>
        <dsp:cNvSpPr/>
      </dsp:nvSpPr>
      <dsp:spPr>
        <a:xfrm>
          <a:off x="2981580" y="2070"/>
          <a:ext cx="1923538" cy="115412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Faculty readiness for HyFlex</a:t>
          </a:r>
        </a:p>
      </dsp:txBody>
      <dsp:txXfrm>
        <a:off x="2981580" y="2070"/>
        <a:ext cx="1923538" cy="1154123"/>
      </dsp:txXfrm>
    </dsp:sp>
    <dsp:sp modelId="{DDCD02DB-C648-401E-99B6-6ACF4AA13340}">
      <dsp:nvSpPr>
        <dsp:cNvPr id="0" name=""/>
        <dsp:cNvSpPr/>
      </dsp:nvSpPr>
      <dsp:spPr>
        <a:xfrm>
          <a:off x="1577397" y="1154393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24536" y="1358088"/>
        <a:ext cx="237627" cy="4424"/>
      </dsp:txXfrm>
    </dsp:sp>
    <dsp:sp modelId="{8577ED3C-FC43-4699-958A-AC93CEA203B2}">
      <dsp:nvSpPr>
        <dsp:cNvPr id="0" name=""/>
        <dsp:cNvSpPr/>
      </dsp:nvSpPr>
      <dsp:spPr>
        <a:xfrm>
          <a:off x="5347533" y="2070"/>
          <a:ext cx="1923538" cy="115412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Instructional technology support</a:t>
          </a:r>
        </a:p>
      </dsp:txBody>
      <dsp:txXfrm>
        <a:off x="5347533" y="2070"/>
        <a:ext cx="1923538" cy="1154123"/>
      </dsp:txXfrm>
    </dsp:sp>
    <dsp:sp modelId="{C2C42FC9-60B6-4A9D-9A41-717D4780D611}">
      <dsp:nvSpPr>
        <dsp:cNvPr id="0" name=""/>
        <dsp:cNvSpPr/>
      </dsp:nvSpPr>
      <dsp:spPr>
        <a:xfrm>
          <a:off x="2537366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32213" y="2173456"/>
        <a:ext cx="22120" cy="4424"/>
      </dsp:txXfrm>
    </dsp:sp>
    <dsp:sp modelId="{7F1EFB11-931E-460A-8652-6DB3C9298121}">
      <dsp:nvSpPr>
        <dsp:cNvPr id="0" name=""/>
        <dsp:cNvSpPr/>
      </dsp:nvSpPr>
      <dsp:spPr>
        <a:xfrm>
          <a:off x="615628" y="1598607"/>
          <a:ext cx="1923538" cy="115412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Graduate student support</a:t>
          </a:r>
        </a:p>
      </dsp:txBody>
      <dsp:txXfrm>
        <a:off x="615628" y="1598607"/>
        <a:ext cx="1923538" cy="1154123"/>
      </dsp:txXfrm>
    </dsp:sp>
    <dsp:sp modelId="{E0A9D295-3BE3-4232-B3A7-956067DA91B1}">
      <dsp:nvSpPr>
        <dsp:cNvPr id="0" name=""/>
        <dsp:cNvSpPr/>
      </dsp:nvSpPr>
      <dsp:spPr>
        <a:xfrm>
          <a:off x="4903319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98165" y="2173456"/>
        <a:ext cx="22120" cy="4424"/>
      </dsp:txXfrm>
    </dsp:sp>
    <dsp:sp modelId="{562F7E0C-308E-4E5F-9F10-A299AFF5A0BD}">
      <dsp:nvSpPr>
        <dsp:cNvPr id="0" name=""/>
        <dsp:cNvSpPr/>
      </dsp:nvSpPr>
      <dsp:spPr>
        <a:xfrm>
          <a:off x="2981580" y="1598607"/>
          <a:ext cx="1923538" cy="115412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 Institutional sustainability</a:t>
          </a:r>
        </a:p>
      </dsp:txBody>
      <dsp:txXfrm>
        <a:off x="2981580" y="1598607"/>
        <a:ext cx="1923538" cy="1154123"/>
      </dsp:txXfrm>
    </dsp:sp>
    <dsp:sp modelId="{B2BF00A2-6ACC-41AE-8002-F6901A77247A}">
      <dsp:nvSpPr>
        <dsp:cNvPr id="0" name=""/>
        <dsp:cNvSpPr/>
      </dsp:nvSpPr>
      <dsp:spPr>
        <a:xfrm>
          <a:off x="1577397" y="2750930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24536" y="2954625"/>
        <a:ext cx="237627" cy="4424"/>
      </dsp:txXfrm>
    </dsp:sp>
    <dsp:sp modelId="{40409F59-135A-4BCB-A45A-F831E5A7710D}">
      <dsp:nvSpPr>
        <dsp:cNvPr id="0" name=""/>
        <dsp:cNvSpPr/>
      </dsp:nvSpPr>
      <dsp:spPr>
        <a:xfrm>
          <a:off x="5347533" y="1598607"/>
          <a:ext cx="1923538" cy="11541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Sub-Questions:</a:t>
          </a:r>
        </a:p>
      </dsp:txBody>
      <dsp:txXfrm>
        <a:off x="5347533" y="1598607"/>
        <a:ext cx="1923538" cy="1154123"/>
      </dsp:txXfrm>
    </dsp:sp>
    <dsp:sp modelId="{D7D01E46-C18A-4727-9913-DA3F51D1892A}">
      <dsp:nvSpPr>
        <dsp:cNvPr id="0" name=""/>
        <dsp:cNvSpPr/>
      </dsp:nvSpPr>
      <dsp:spPr>
        <a:xfrm>
          <a:off x="2537366" y="3726485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32213" y="3769993"/>
        <a:ext cx="22120" cy="4424"/>
      </dsp:txXfrm>
    </dsp:sp>
    <dsp:sp modelId="{EE278180-7BDA-4C0F-BB2B-CCEE29855D8C}">
      <dsp:nvSpPr>
        <dsp:cNvPr id="0" name=""/>
        <dsp:cNvSpPr/>
      </dsp:nvSpPr>
      <dsp:spPr>
        <a:xfrm>
          <a:off x="615628" y="3195144"/>
          <a:ext cx="1923538" cy="115412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Stakeholder perceptions of CIM recommendations</a:t>
          </a:r>
        </a:p>
      </dsp:txBody>
      <dsp:txXfrm>
        <a:off x="615628" y="3195144"/>
        <a:ext cx="1923538" cy="1154123"/>
      </dsp:txXfrm>
    </dsp:sp>
    <dsp:sp modelId="{31717824-1407-4869-8568-0F97A57ECE73}">
      <dsp:nvSpPr>
        <dsp:cNvPr id="0" name=""/>
        <dsp:cNvSpPr/>
      </dsp:nvSpPr>
      <dsp:spPr>
        <a:xfrm>
          <a:off x="4903319" y="3726485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98165" y="3769993"/>
        <a:ext cx="22120" cy="4424"/>
      </dsp:txXfrm>
    </dsp:sp>
    <dsp:sp modelId="{9A9B3FA6-7734-4AB3-A653-86E0E435ABFD}">
      <dsp:nvSpPr>
        <dsp:cNvPr id="0" name=""/>
        <dsp:cNvSpPr/>
      </dsp:nvSpPr>
      <dsp:spPr>
        <a:xfrm>
          <a:off x="2981580" y="3195144"/>
          <a:ext cx="1923538" cy="11541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Communication loops</a:t>
          </a:r>
        </a:p>
      </dsp:txBody>
      <dsp:txXfrm>
        <a:off x="2981580" y="3195144"/>
        <a:ext cx="1923538" cy="1154123"/>
      </dsp:txXfrm>
    </dsp:sp>
    <dsp:sp modelId="{B783FB78-255C-493A-BE6A-99DEBA48A019}">
      <dsp:nvSpPr>
        <dsp:cNvPr id="0" name=""/>
        <dsp:cNvSpPr/>
      </dsp:nvSpPr>
      <dsp:spPr>
        <a:xfrm>
          <a:off x="5347533" y="3195144"/>
          <a:ext cx="1923538" cy="11541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Iterative feedback</a:t>
          </a:r>
        </a:p>
      </dsp:txBody>
      <dsp:txXfrm>
        <a:off x="5347533" y="3195144"/>
        <a:ext cx="1923538" cy="1154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8DA75-AB5D-4C7D-855C-31CEC166B97A}">
      <dsp:nvSpPr>
        <dsp:cNvPr id="0" name=""/>
        <dsp:cNvSpPr/>
      </dsp:nvSpPr>
      <dsp:spPr>
        <a:xfrm>
          <a:off x="0" y="231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5ED0-006F-4EC1-AE64-54B2B6D2AE3A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DF22F-E33F-49A6-AB6C-3D98FE03D045}">
      <dsp:nvSpPr>
        <dsp:cNvPr id="0" name=""/>
        <dsp:cNvSpPr/>
      </dsp:nvSpPr>
      <dsp:spPr>
        <a:xfrm>
          <a:off x="1357965" y="231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Ethical protocols ensured anonymity</a:t>
          </a:r>
        </a:p>
      </dsp:txBody>
      <dsp:txXfrm>
        <a:off x="1357965" y="2319"/>
        <a:ext cx="3325983" cy="1175727"/>
      </dsp:txXfrm>
    </dsp:sp>
    <dsp:sp modelId="{58FAAB06-BEC9-4B48-83E2-8C6DB8D20016}">
      <dsp:nvSpPr>
        <dsp:cNvPr id="0" name=""/>
        <dsp:cNvSpPr/>
      </dsp:nvSpPr>
      <dsp:spPr>
        <a:xfrm>
          <a:off x="0" y="147197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BD0CC-DA8E-4583-A113-2CAAAAD7F8AA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95EA5-B273-4C76-B7E9-5F977366BF1B}">
      <dsp:nvSpPr>
        <dsp:cNvPr id="0" name=""/>
        <dsp:cNvSpPr/>
      </dsp:nvSpPr>
      <dsp:spPr>
        <a:xfrm>
          <a:off x="1357965" y="147197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Researcher remained primary analytical instrument</a:t>
          </a:r>
        </a:p>
      </dsp:txBody>
      <dsp:txXfrm>
        <a:off x="1357965" y="1471979"/>
        <a:ext cx="3325983" cy="1175727"/>
      </dsp:txXfrm>
    </dsp:sp>
    <dsp:sp modelId="{23E832FD-F69C-4AAF-B917-EE57C610D924}">
      <dsp:nvSpPr>
        <dsp:cNvPr id="0" name=""/>
        <dsp:cNvSpPr/>
      </dsp:nvSpPr>
      <dsp:spPr>
        <a:xfrm>
          <a:off x="0" y="294163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DCCC0-A768-49B2-AEBE-05D81B4BCAD5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7886B-1A58-415D-B978-4E448E7672B3}">
      <dsp:nvSpPr>
        <dsp:cNvPr id="0" name=""/>
        <dsp:cNvSpPr/>
      </dsp:nvSpPr>
      <dsp:spPr>
        <a:xfrm>
          <a:off x="1357965" y="294163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Manual in-vivo coding done first</a:t>
          </a:r>
        </a:p>
      </dsp:txBody>
      <dsp:txXfrm>
        <a:off x="1357965" y="2941639"/>
        <a:ext cx="3325983" cy="1175727"/>
      </dsp:txXfrm>
    </dsp:sp>
    <dsp:sp modelId="{FED277E4-5388-405B-8336-28B4E6EE67FB}">
      <dsp:nvSpPr>
        <dsp:cNvPr id="0" name=""/>
        <dsp:cNvSpPr/>
      </dsp:nvSpPr>
      <dsp:spPr>
        <a:xfrm>
          <a:off x="0" y="441129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68F4A-96F7-467C-81CE-00A3C763C3DD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3000" b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8A144-1F32-432C-B067-85A33B940D09}">
      <dsp:nvSpPr>
        <dsp:cNvPr id="0" name=""/>
        <dsp:cNvSpPr/>
      </dsp:nvSpPr>
      <dsp:spPr>
        <a:xfrm>
          <a:off x="1357965" y="441129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GenAI used as a triangulation and validation tool</a:t>
          </a:r>
        </a:p>
      </dsp:txBody>
      <dsp:txXfrm>
        <a:off x="1357965" y="4411299"/>
        <a:ext cx="3325983" cy="1175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F0307-F216-4B68-AFFD-5A02749DDB3C}">
      <dsp:nvSpPr>
        <dsp:cNvPr id="0" name=""/>
        <dsp:cNvSpPr/>
      </dsp:nvSpPr>
      <dsp:spPr>
        <a:xfrm>
          <a:off x="0" y="231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B1D3C-80D9-48A9-913A-003DC18E4902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D1037-DDC8-4034-975E-094A8A73F767}">
      <dsp:nvSpPr>
        <dsp:cNvPr id="0" name=""/>
        <dsp:cNvSpPr/>
      </dsp:nvSpPr>
      <dsp:spPr>
        <a:xfrm>
          <a:off x="1357965" y="231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Structured workflows</a:t>
          </a:r>
        </a:p>
      </dsp:txBody>
      <dsp:txXfrm>
        <a:off x="1357965" y="2319"/>
        <a:ext cx="3325983" cy="1175727"/>
      </dsp:txXfrm>
    </dsp:sp>
    <dsp:sp modelId="{21B57211-D830-4862-B068-0AF493B9E454}">
      <dsp:nvSpPr>
        <dsp:cNvPr id="0" name=""/>
        <dsp:cNvSpPr/>
      </dsp:nvSpPr>
      <dsp:spPr>
        <a:xfrm>
          <a:off x="0" y="147197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E3BBA-9D0E-4944-B0B3-DEFC324F0B91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A281F-2216-4CA0-BD78-CC0AC06D348D}">
      <dsp:nvSpPr>
        <dsp:cNvPr id="0" name=""/>
        <dsp:cNvSpPr/>
      </dsp:nvSpPr>
      <dsp:spPr>
        <a:xfrm>
          <a:off x="1357965" y="147197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Domain-specific prompts for data organization</a:t>
          </a:r>
        </a:p>
      </dsp:txBody>
      <dsp:txXfrm>
        <a:off x="1357965" y="1471979"/>
        <a:ext cx="3325983" cy="1175727"/>
      </dsp:txXfrm>
    </dsp:sp>
    <dsp:sp modelId="{4AEF4849-5F0C-4BF8-A3FD-ED39481F5B28}">
      <dsp:nvSpPr>
        <dsp:cNvPr id="0" name=""/>
        <dsp:cNvSpPr/>
      </dsp:nvSpPr>
      <dsp:spPr>
        <a:xfrm>
          <a:off x="0" y="294163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150D0-0F44-430D-88E8-584A6100777E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ED20A-407D-4DD2-B9DF-9254718A2781}">
      <dsp:nvSpPr>
        <dsp:cNvPr id="0" name=""/>
        <dsp:cNvSpPr/>
      </dsp:nvSpPr>
      <dsp:spPr>
        <a:xfrm>
          <a:off x="1357965" y="294163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Prompt generated code tables for comparison AI validated researcher-created codes</a:t>
          </a:r>
        </a:p>
      </dsp:txBody>
      <dsp:txXfrm>
        <a:off x="1357965" y="2941639"/>
        <a:ext cx="3325983" cy="1175727"/>
      </dsp:txXfrm>
    </dsp:sp>
    <dsp:sp modelId="{602BA6FB-AE58-4C19-8A68-C2E7AF75EDB7}">
      <dsp:nvSpPr>
        <dsp:cNvPr id="0" name=""/>
        <dsp:cNvSpPr/>
      </dsp:nvSpPr>
      <dsp:spPr>
        <a:xfrm>
          <a:off x="0" y="441129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C6213-170C-4A65-BCDA-8AE0CF1C6752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38000" r="-3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BFB57-0961-41D0-9F1B-E3F2FB352AD6}">
      <dsp:nvSpPr>
        <dsp:cNvPr id="0" name=""/>
        <dsp:cNvSpPr/>
      </dsp:nvSpPr>
      <dsp:spPr>
        <a:xfrm>
          <a:off x="1357965" y="441129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AI validated researcher created codes</a:t>
          </a:r>
        </a:p>
      </dsp:txBody>
      <dsp:txXfrm>
        <a:off x="1357965" y="4411299"/>
        <a:ext cx="3325983" cy="1175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F6495-A4A6-4D0E-AA27-005BB069531C}">
      <dsp:nvSpPr>
        <dsp:cNvPr id="0" name=""/>
        <dsp:cNvSpPr/>
      </dsp:nvSpPr>
      <dsp:spPr>
        <a:xfrm>
          <a:off x="0" y="0"/>
          <a:ext cx="630936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organized in Excel by stakeholder group</a:t>
          </a:r>
        </a:p>
      </dsp:txBody>
      <dsp:txXfrm>
        <a:off x="28038" y="28038"/>
        <a:ext cx="5195473" cy="901218"/>
      </dsp:txXfrm>
    </dsp:sp>
    <dsp:sp modelId="{C9573BD2-F403-4762-98D1-3A9668C1EAD1}">
      <dsp:nvSpPr>
        <dsp:cNvPr id="0" name=""/>
        <dsp:cNvSpPr/>
      </dsp:nvSpPr>
      <dsp:spPr>
        <a:xfrm>
          <a:off x="528408" y="1131347"/>
          <a:ext cx="6309360" cy="9572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In-vivo codes grouped and categorized</a:t>
          </a:r>
        </a:p>
      </dsp:txBody>
      <dsp:txXfrm>
        <a:off x="556446" y="1159385"/>
        <a:ext cx="5102633" cy="901218"/>
      </dsp:txXfrm>
    </dsp:sp>
    <dsp:sp modelId="{0709CD6F-B7F4-4F42-920F-A5275DA29852}">
      <dsp:nvSpPr>
        <dsp:cNvPr id="0" name=""/>
        <dsp:cNvSpPr/>
      </dsp:nvSpPr>
      <dsp:spPr>
        <a:xfrm>
          <a:off x="1048931" y="2262695"/>
          <a:ext cx="630936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ChatGPT used to validate researcher created emerging categories</a:t>
          </a:r>
        </a:p>
      </dsp:txBody>
      <dsp:txXfrm>
        <a:off x="1076969" y="2290733"/>
        <a:ext cx="5110520" cy="901218"/>
      </dsp:txXfrm>
    </dsp:sp>
    <dsp:sp modelId="{4ACBE4FC-FFB9-4106-BD7B-CA32413B5601}">
      <dsp:nvSpPr>
        <dsp:cNvPr id="0" name=""/>
        <dsp:cNvSpPr/>
      </dsp:nvSpPr>
      <dsp:spPr>
        <a:xfrm>
          <a:off x="1577340" y="3394043"/>
          <a:ext cx="630936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Iterative refinement and validation of categories for theme development</a:t>
          </a:r>
        </a:p>
      </dsp:txBody>
      <dsp:txXfrm>
        <a:off x="1605378" y="3422081"/>
        <a:ext cx="5102633" cy="901218"/>
      </dsp:txXfrm>
    </dsp:sp>
    <dsp:sp modelId="{29FEBE9A-CF35-4682-854E-B216F0110C16}">
      <dsp:nvSpPr>
        <dsp:cNvPr id="0" name=""/>
        <dsp:cNvSpPr/>
      </dsp:nvSpPr>
      <dsp:spPr>
        <a:xfrm>
          <a:off x="568711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827122" y="733200"/>
        <a:ext cx="342233" cy="468236"/>
      </dsp:txXfrm>
    </dsp:sp>
    <dsp:sp modelId="{BD592C8C-BC25-4A63-892D-A69CDF187846}">
      <dsp:nvSpPr>
        <dsp:cNvPr id="0" name=""/>
        <dsp:cNvSpPr/>
      </dsp:nvSpPr>
      <dsp:spPr>
        <a:xfrm>
          <a:off x="6215527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355531" y="1864548"/>
        <a:ext cx="342233" cy="468236"/>
      </dsp:txXfrm>
    </dsp:sp>
    <dsp:sp modelId="{D1E8CAE6-903D-459F-9F45-DCB15D422B36}">
      <dsp:nvSpPr>
        <dsp:cNvPr id="0" name=""/>
        <dsp:cNvSpPr/>
      </dsp:nvSpPr>
      <dsp:spPr>
        <a:xfrm>
          <a:off x="6736049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876053" y="2995896"/>
        <a:ext cx="342233" cy="468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75177-FFC0-4556-B844-0217759EB376}">
      <dsp:nvSpPr>
        <dsp:cNvPr id="0" name=""/>
        <dsp:cNvSpPr/>
      </dsp:nvSpPr>
      <dsp:spPr>
        <a:xfrm>
          <a:off x="0" y="3569039"/>
          <a:ext cx="7886700" cy="780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AI supports, not replaces, human insight</a:t>
          </a:r>
        </a:p>
      </dsp:txBody>
      <dsp:txXfrm>
        <a:off x="0" y="3569039"/>
        <a:ext cx="7886700" cy="780818"/>
      </dsp:txXfrm>
    </dsp:sp>
    <dsp:sp modelId="{021DCB29-6F53-40F5-A870-2D15EA4FEFB6}">
      <dsp:nvSpPr>
        <dsp:cNvPr id="0" name=""/>
        <dsp:cNvSpPr/>
      </dsp:nvSpPr>
      <dsp:spPr>
        <a:xfrm rot="10800000">
          <a:off x="0" y="2379853"/>
          <a:ext cx="7886700" cy="1200899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Ensure data privacy and secure storage</a:t>
          </a:r>
        </a:p>
      </dsp:txBody>
      <dsp:txXfrm rot="10800000">
        <a:off x="0" y="2379853"/>
        <a:ext cx="7886700" cy="780308"/>
      </dsp:txXfrm>
    </dsp:sp>
    <dsp:sp modelId="{53ECCB05-1116-4293-855D-2A1E114A1014}">
      <dsp:nvSpPr>
        <dsp:cNvPr id="0" name=""/>
        <dsp:cNvSpPr/>
      </dsp:nvSpPr>
      <dsp:spPr>
        <a:xfrm rot="10800000">
          <a:off x="0" y="1190666"/>
          <a:ext cx="7886700" cy="12008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Avoid over-reliance on AI outputs</a:t>
          </a:r>
        </a:p>
      </dsp:txBody>
      <dsp:txXfrm rot="10800000">
        <a:off x="0" y="1190666"/>
        <a:ext cx="7886700" cy="780308"/>
      </dsp:txXfrm>
    </dsp:sp>
    <dsp:sp modelId="{C7D2510F-DB56-41F7-8BBA-5155F5293781}">
      <dsp:nvSpPr>
        <dsp:cNvPr id="0" name=""/>
        <dsp:cNvSpPr/>
      </dsp:nvSpPr>
      <dsp:spPr>
        <a:xfrm rot="10800000">
          <a:off x="0" y="1479"/>
          <a:ext cx="7886700" cy="120089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Transparency and accountability in AI use</a:t>
          </a:r>
        </a:p>
      </dsp:txBody>
      <dsp:txXfrm rot="10800000">
        <a:off x="0" y="1479"/>
        <a:ext cx="7886700" cy="7803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F078B-48F3-4101-AF30-C796A769D0B9}">
      <dsp:nvSpPr>
        <dsp:cNvPr id="0" name=""/>
        <dsp:cNvSpPr/>
      </dsp:nvSpPr>
      <dsp:spPr>
        <a:xfrm>
          <a:off x="1577340" y="2007"/>
          <a:ext cx="6309360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Define AI vs. researcher roles</a:t>
          </a:r>
        </a:p>
      </dsp:txBody>
      <dsp:txXfrm>
        <a:off x="1577340" y="2007"/>
        <a:ext cx="6309360" cy="1040029"/>
      </dsp:txXfrm>
    </dsp:sp>
    <dsp:sp modelId="{9D82AA6A-7355-4EA6-8F53-E177F89DBEED}">
      <dsp:nvSpPr>
        <dsp:cNvPr id="0" name=""/>
        <dsp:cNvSpPr/>
      </dsp:nvSpPr>
      <dsp:spPr>
        <a:xfrm>
          <a:off x="0" y="2007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Define</a:t>
          </a:r>
        </a:p>
      </dsp:txBody>
      <dsp:txXfrm>
        <a:off x="0" y="2007"/>
        <a:ext cx="1577340" cy="1040029"/>
      </dsp:txXfrm>
    </dsp:sp>
    <dsp:sp modelId="{57F13EB0-90B3-4171-8689-B5A9FB9165A7}">
      <dsp:nvSpPr>
        <dsp:cNvPr id="0" name=""/>
        <dsp:cNvSpPr/>
      </dsp:nvSpPr>
      <dsp:spPr>
        <a:xfrm>
          <a:off x="1577340" y="1104438"/>
          <a:ext cx="6309360" cy="104002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structured prompts</a:t>
          </a:r>
        </a:p>
      </dsp:txBody>
      <dsp:txXfrm>
        <a:off x="1577340" y="1104438"/>
        <a:ext cx="6309360" cy="1040029"/>
      </dsp:txXfrm>
    </dsp:sp>
    <dsp:sp modelId="{7F2ED1ED-A3FC-4CD3-BDB6-29586D189291}">
      <dsp:nvSpPr>
        <dsp:cNvPr id="0" name=""/>
        <dsp:cNvSpPr/>
      </dsp:nvSpPr>
      <dsp:spPr>
        <a:xfrm>
          <a:off x="0" y="1104438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</a:t>
          </a:r>
        </a:p>
      </dsp:txBody>
      <dsp:txXfrm>
        <a:off x="0" y="1104438"/>
        <a:ext cx="1577340" cy="1040029"/>
      </dsp:txXfrm>
    </dsp:sp>
    <dsp:sp modelId="{845D767F-5BB3-44EA-BB12-0F09B65FC248}">
      <dsp:nvSpPr>
        <dsp:cNvPr id="0" name=""/>
        <dsp:cNvSpPr/>
      </dsp:nvSpPr>
      <dsp:spPr>
        <a:xfrm>
          <a:off x="1577340" y="2206869"/>
          <a:ext cx="6309360" cy="10400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Maintain audit trail</a:t>
          </a:r>
        </a:p>
      </dsp:txBody>
      <dsp:txXfrm>
        <a:off x="1577340" y="2206869"/>
        <a:ext cx="6309360" cy="1040029"/>
      </dsp:txXfrm>
    </dsp:sp>
    <dsp:sp modelId="{C701CF5D-6BC6-4DF2-8D8E-5EE26DF0F365}">
      <dsp:nvSpPr>
        <dsp:cNvPr id="0" name=""/>
        <dsp:cNvSpPr/>
      </dsp:nvSpPr>
      <dsp:spPr>
        <a:xfrm>
          <a:off x="0" y="2206869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Maintain</a:t>
          </a:r>
        </a:p>
      </dsp:txBody>
      <dsp:txXfrm>
        <a:off x="0" y="2206869"/>
        <a:ext cx="1577340" cy="1040029"/>
      </dsp:txXfrm>
    </dsp:sp>
    <dsp:sp modelId="{3D5E5039-D7C2-4268-A51D-B97E8E69C9C3}">
      <dsp:nvSpPr>
        <dsp:cNvPr id="0" name=""/>
        <dsp:cNvSpPr/>
      </dsp:nvSpPr>
      <dsp:spPr>
        <a:xfrm>
          <a:off x="1577340" y="3309300"/>
          <a:ext cx="6309360" cy="10400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Prioritize ethical integrity</a:t>
          </a:r>
        </a:p>
      </dsp:txBody>
      <dsp:txXfrm>
        <a:off x="1577340" y="3309300"/>
        <a:ext cx="6309360" cy="1040029"/>
      </dsp:txXfrm>
    </dsp:sp>
    <dsp:sp modelId="{D6456411-CB60-4190-8C07-28844D4E74DE}">
      <dsp:nvSpPr>
        <dsp:cNvPr id="0" name=""/>
        <dsp:cNvSpPr/>
      </dsp:nvSpPr>
      <dsp:spPr>
        <a:xfrm>
          <a:off x="0" y="3309300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Prioritize</a:t>
          </a:r>
        </a:p>
      </dsp:txBody>
      <dsp:txXfrm>
        <a:off x="0" y="3309300"/>
        <a:ext cx="1577340" cy="1040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2AE97-FB16-44C3-9DB3-0B346268C6C1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CC0E-0202-4461-B040-2AEDA618D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CC0E-0202-4461-B040-2AEDA618D0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1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CC0E-0202-4461-B040-2AEDA618D0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1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publicdomainpictures.net/en/view-image.php?image=658673&amp;picture=artificial-intelligence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3299" y="490537"/>
            <a:ext cx="3968748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3000" dirty="0">
                <a:latin typeface="+mj-lt"/>
                <a:ea typeface="+mj-ea"/>
                <a:cs typeface="+mj-cs"/>
              </a:rPr>
              <a:t>Integrating Generative Artificial Intelligence in Qualitative 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13F33-D14D-F149-4136-C03080043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269" r="32269"/>
          <a:stretch/>
        </p:blipFill>
        <p:spPr>
          <a:xfrm>
            <a:off x="1" y="1587"/>
            <a:ext cx="4670322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1B82B748-8339-CB89-6CB0-CD9F6B9B8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474222"/>
              </p:ext>
            </p:extLst>
          </p:nvPr>
        </p:nvGraphicFramePr>
        <p:xfrm>
          <a:off x="4813300" y="2614612"/>
          <a:ext cx="3968747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556995"/>
            <a:ext cx="78867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Ethical Considerations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4BBDFC8A-25E1-B321-E3AD-1CE3404A7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2294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556995"/>
            <a:ext cx="78867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Lessons Learned &amp; Best Practices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71AAC8DC-B672-700F-9FF9-4094F7663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8279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3930" y="1050595"/>
            <a:ext cx="6056111" cy="16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Implications for Future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3929" y="2969469"/>
            <a:ext cx="7304999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323232"/>
                </a:solidFill>
              </a:defRPr>
            </a:pPr>
            <a:r>
              <a:rPr lang="en-US" sz="2100" dirty="0"/>
              <a:t>Comparative studies of AI efficiencies vs. traditional methods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323232"/>
                </a:solidFill>
              </a:defRPr>
            </a:pPr>
            <a:r>
              <a:rPr lang="en-US" sz="2100" dirty="0"/>
              <a:t>Develop ethical AI research guidelines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323232"/>
                </a:solidFill>
              </a:defRPr>
            </a:pPr>
            <a:r>
              <a:rPr lang="en-US" sz="2100" dirty="0"/>
              <a:t>Explore interdisciplinary AI use in academia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C0D815-4BB1-1922-6146-9C6BD45EC9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4400" dirty="0">
                <a:latin typeface="+mj-lt"/>
                <a:ea typeface="+mj-ea"/>
                <a:cs typeface="+mj-cs"/>
              </a:rPr>
              <a:t>Conclusion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09249B9-0B07-3487-56FE-8196A96E7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00204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67722-28B4-488A-8448-0587E567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470986"/>
            <a:ext cx="3971037" cy="19160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3C22F39-6438-9575-2444-DDF1CA4B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62" y="1333466"/>
            <a:ext cx="3971037" cy="41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307C02F0-102D-00F7-C2F1-68DD8D9B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80" r="-1" b="-1"/>
          <a:stretch>
            <a:fillRect/>
          </a:stretch>
        </p:blipFill>
        <p:spPr>
          <a:xfrm>
            <a:off x="20" y="-7619"/>
            <a:ext cx="9143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620"/>
            <a:ext cx="4174944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08502" y="1500874"/>
            <a:ext cx="6887365" cy="38703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48"/>
            <a:ext cx="1559634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80082" y="3068761"/>
            <a:ext cx="3378495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80917" y="-6485"/>
            <a:ext cx="257037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38276" y="464574"/>
            <a:ext cx="3682024" cy="9158579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7639"/>
            <a:ext cx="3659866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F1F91-90C4-381A-396C-6AEE05C0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71" y="2155188"/>
            <a:ext cx="3120174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 dirty="0">
                <a:solidFill>
                  <a:srgbClr val="FFFFFF"/>
                </a:solidFill>
              </a:rPr>
              <a:t>References upon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92F41-EB0C-299B-68C5-63054AB2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271" y="5166367"/>
            <a:ext cx="3120174" cy="85099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br>
              <a:rPr lang="en-US" sz="1700" dirty="0">
                <a:solidFill>
                  <a:srgbClr val="FFFFFF"/>
                </a:solidFill>
              </a:rPr>
            </a:b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lang="en-US" dirty="0"/>
              <a:t>Introduction &amp; Context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D38F5BD0-0024-D119-3EA2-D441C397A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394996"/>
              </p:ext>
            </p:extLst>
          </p:nvPr>
        </p:nvGraphicFramePr>
        <p:xfrm>
          <a:off x="640080" y="13716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FAB54-2155-59D2-BC1F-8FF09C66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4400" dirty="0">
                <a:latin typeface="+mj-lt"/>
                <a:ea typeface="+mj-ea"/>
                <a:cs typeface="+mj-cs"/>
              </a:rPr>
              <a:t>Study Purpose and Context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E2155968-FEBA-664D-D8BA-4C4811E4F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230743"/>
              </p:ext>
            </p:extLst>
          </p:nvPr>
        </p:nvGraphicFramePr>
        <p:xfrm>
          <a:off x="628650" y="161914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blue and green background&#10;&#10;AI-generated content may be incorrect.">
            <a:extLst>
              <a:ext uri="{FF2B5EF4-FFF2-40B4-BE49-F238E27FC236}">
                <a16:creationId xmlns:a16="http://schemas.microsoft.com/office/drawing/2014/main" id="{7635504C-177D-985B-DECF-31D971EC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56" t="9091" r="14536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4400" dirty="0">
                <a:latin typeface="+mj-lt"/>
                <a:ea typeface="+mj-ea"/>
                <a:cs typeface="+mj-cs"/>
              </a:rPr>
              <a:t>Research Question Focus Areas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586911DB-1A8A-A545-F134-D7BBD7070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7021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45" y="1070800"/>
            <a:ext cx="2954766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Methodological Approach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0F5F4893-83E4-C3E4-B62A-27F9A85A9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467869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45" y="0"/>
            <a:ext cx="2954766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4400" dirty="0">
                <a:latin typeface="+mj-lt"/>
                <a:ea typeface="+mj-ea"/>
                <a:cs typeface="+mj-cs"/>
              </a:rPr>
              <a:t>Researcher 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GenAI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Prompting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and Coding Design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2A84B19F-FBA0-7E8F-198A-865300021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046530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9650BF9-900D-3311-58B2-701AB9D8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3A6C8-2CAA-6091-822B-E56726C2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" y="199748"/>
            <a:ext cx="8967019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6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556995"/>
            <a:ext cx="78867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Theme Development Process: Partnering with GenAI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BA576682-9C0C-6029-75DB-EA14FA85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1057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4784" y="248038"/>
            <a:ext cx="823575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Categories and Themes: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3366"/>
                </a:solidFill>
              </a:defRPr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GenAI’s Role in Deepening </a:t>
            </a: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Insights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112F3-B685-6B56-BE07-AC613960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12" r="968"/>
          <a:stretch>
            <a:fillRect/>
          </a:stretch>
        </p:blipFill>
        <p:spPr>
          <a:xfrm>
            <a:off x="1" y="1575956"/>
            <a:ext cx="9144001" cy="5282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428</Words>
  <Application>Microsoft Office PowerPoint</Application>
  <PresentationFormat>On-screen Show (4:3)</PresentationFormat>
  <Paragraphs>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upon request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Pamela McCray</dc:creator>
  <cp:keywords/>
  <dc:description>generated using python-pptx</dc:description>
  <cp:lastModifiedBy>Pamela McCray</cp:lastModifiedBy>
  <cp:revision>7</cp:revision>
  <dcterms:created xsi:type="dcterms:W3CDTF">2013-01-27T09:14:16Z</dcterms:created>
  <dcterms:modified xsi:type="dcterms:W3CDTF">2025-05-28T21:04:54Z</dcterms:modified>
  <cp:category/>
</cp:coreProperties>
</file>