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63" r:id="rId5"/>
    <p:sldId id="264" r:id="rId6"/>
    <p:sldId id="265" r:id="rId7"/>
    <p:sldId id="266" r:id="rId8"/>
    <p:sldId id="269" r:id="rId9"/>
    <p:sldId id="267" r:id="rId10"/>
    <p:sldId id="270" r:id="rId11"/>
    <p:sldId id="268" r:id="rId12"/>
    <p:sldId id="271" r:id="rId13"/>
    <p:sldId id="272" r:id="rId14"/>
    <p:sldId id="273" r:id="rId15"/>
    <p:sldId id="277" r:id="rId16"/>
    <p:sldId id="281" r:id="rId17"/>
    <p:sldId id="274" r:id="rId18"/>
    <p:sldId id="278" r:id="rId19"/>
    <p:sldId id="282" r:id="rId20"/>
    <p:sldId id="279" r:id="rId21"/>
    <p:sldId id="275" r:id="rId22"/>
    <p:sldId id="276" r:id="rId23"/>
    <p:sldId id="280" r:id="rId24"/>
    <p:sldId id="283" r:id="rId25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06A"/>
    <a:srgbClr val="336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07C6A5-EE89-4EB4-A269-2BFDE6EE81A3}" v="80" dt="2025-03-17T08:17:27.821"/>
    <p1510:client id="{10F34DA6-4F79-4FA2-94D3-726F75E412B6}" v="8" dt="2025-03-17T14:14:39.607"/>
    <p1510:client id="{41DFFE23-E9B3-45FD-AC45-C213B3A9BE7E}" v="14" dt="2025-03-17T09:11:05.547"/>
    <p1510:client id="{74D111E0-495A-8785-B1CB-8154DFF113AE}" v="91" dt="2025-03-17T13:15:52.274"/>
    <p1510:client id="{7B72E912-2F1E-4C34-8FB8-E1639F23CA0D}" v="72" dt="2025-03-17T07:22:59.975"/>
    <p1510:client id="{843FFB94-2F38-4289-AF15-262BBFE0DB7E}" v="48" dt="2025-03-17T07:53:42.454"/>
    <p1510:client id="{8E64042E-E33C-48B0-9B04-A4C0A34403A9}" v="152" dt="2025-03-17T07:16:32.211"/>
    <p1510:client id="{95E5A1B1-F56D-4DD6-AE79-61883BF5C9B1}" v="3" dt="2025-03-17T09:20:12.125"/>
    <p1510:client id="{A96AB307-479F-40DA-B0D6-5107C0E7D125}" v="247" dt="2025-03-17T08:55:47.878"/>
    <p1510:client id="{EEF6CACD-C95B-4D23-B86A-A93C513219E0}" v="12" dt="2025-03-17T14:35:46.821"/>
    <p1510:client id="{F907EF83-C9F1-4639-8822-F2FC2D7BF342}" v="1" dt="2025-03-17T09:41:12.3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imi Khanghah Mohsen" userId="S::mohsen.salimikh@hes-so.ch::d486b7d6-290c-44d8-88ee-14a296106a9c" providerId="AD" clId="Web-{74D111E0-495A-8785-B1CB-8154DFF113AE}"/>
    <pc:docChg chg="addSld delSld modSld">
      <pc:chgData name="Salimi Khanghah Mohsen" userId="S::mohsen.salimikh@hes-so.ch::d486b7d6-290c-44d8-88ee-14a296106a9c" providerId="AD" clId="Web-{74D111E0-495A-8785-B1CB-8154DFF113AE}" dt="2025-03-17T13:15:52.274" v="74"/>
      <pc:docMkLst>
        <pc:docMk/>
      </pc:docMkLst>
      <pc:sldChg chg="modSp">
        <pc:chgData name="Salimi Khanghah Mohsen" userId="S::mohsen.salimikh@hes-so.ch::d486b7d6-290c-44d8-88ee-14a296106a9c" providerId="AD" clId="Web-{74D111E0-495A-8785-B1CB-8154DFF113AE}" dt="2025-03-17T13:14:11.207" v="54"/>
        <pc:sldMkLst>
          <pc:docMk/>
          <pc:sldMk cId="2475491327" sldId="281"/>
        </pc:sldMkLst>
        <pc:spChg chg="mod">
          <ac:chgData name="Salimi Khanghah Mohsen" userId="S::mohsen.salimikh@hes-so.ch::d486b7d6-290c-44d8-88ee-14a296106a9c" providerId="AD" clId="Web-{74D111E0-495A-8785-B1CB-8154DFF113AE}" dt="2025-03-17T13:14:11.207" v="54"/>
          <ac:spMkLst>
            <pc:docMk/>
            <pc:sldMk cId="2475491327" sldId="281"/>
            <ac:spMk id="3" creationId="{1F9757D7-3E91-483E-96E6-A84778CB366F}"/>
          </ac:spMkLst>
        </pc:spChg>
      </pc:sldChg>
      <pc:sldChg chg="modSp">
        <pc:chgData name="Salimi Khanghah Mohsen" userId="S::mohsen.salimikh@hes-so.ch::d486b7d6-290c-44d8-88ee-14a296106a9c" providerId="AD" clId="Web-{74D111E0-495A-8785-B1CB-8154DFF113AE}" dt="2025-03-17T13:13:27.268" v="52" actId="20577"/>
        <pc:sldMkLst>
          <pc:docMk/>
          <pc:sldMk cId="2740591955" sldId="324"/>
        </pc:sldMkLst>
        <pc:spChg chg="mod">
          <ac:chgData name="Salimi Khanghah Mohsen" userId="S::mohsen.salimikh@hes-so.ch::d486b7d6-290c-44d8-88ee-14a296106a9c" providerId="AD" clId="Web-{74D111E0-495A-8785-B1CB-8154DFF113AE}" dt="2025-03-17T13:13:22.815" v="50" actId="20577"/>
          <ac:spMkLst>
            <pc:docMk/>
            <pc:sldMk cId="2740591955" sldId="324"/>
            <ac:spMk id="3" creationId="{A6B7724B-7046-EC89-7951-4C422075F942}"/>
          </ac:spMkLst>
        </pc:spChg>
        <pc:spChg chg="mod">
          <ac:chgData name="Salimi Khanghah Mohsen" userId="S::mohsen.salimikh@hes-so.ch::d486b7d6-290c-44d8-88ee-14a296106a9c" providerId="AD" clId="Web-{74D111E0-495A-8785-B1CB-8154DFF113AE}" dt="2025-03-17T13:13:27.268" v="52" actId="20577"/>
          <ac:spMkLst>
            <pc:docMk/>
            <pc:sldMk cId="2740591955" sldId="324"/>
            <ac:spMk id="4" creationId="{945F2233-0889-CC53-B19B-4E1085C8C5D7}"/>
          </ac:spMkLst>
        </pc:spChg>
      </pc:sldChg>
      <pc:sldChg chg="addSp delSp modSp">
        <pc:chgData name="Salimi Khanghah Mohsen" userId="S::mohsen.salimikh@hes-so.ch::d486b7d6-290c-44d8-88ee-14a296106a9c" providerId="AD" clId="Web-{74D111E0-495A-8785-B1CB-8154DFF113AE}" dt="2025-03-17T11:13:33.915" v="14" actId="1076"/>
        <pc:sldMkLst>
          <pc:docMk/>
          <pc:sldMk cId="3706531934" sldId="326"/>
        </pc:sldMkLst>
        <pc:spChg chg="add del mod">
          <ac:chgData name="Salimi Khanghah Mohsen" userId="S::mohsen.salimikh@hes-so.ch::d486b7d6-290c-44d8-88ee-14a296106a9c" providerId="AD" clId="Web-{74D111E0-495A-8785-B1CB-8154DFF113AE}" dt="2025-03-17T11:10:22.330" v="1"/>
          <ac:spMkLst>
            <pc:docMk/>
            <pc:sldMk cId="3706531934" sldId="326"/>
            <ac:spMk id="3" creationId="{8D4872EC-C14E-2E63-EF39-71238D5243EE}"/>
          </ac:spMkLst>
        </pc:spChg>
        <pc:spChg chg="add del mod">
          <ac:chgData name="Salimi Khanghah Mohsen" userId="S::mohsen.salimikh@hes-so.ch::d486b7d6-290c-44d8-88ee-14a296106a9c" providerId="AD" clId="Web-{74D111E0-495A-8785-B1CB-8154DFF113AE}" dt="2025-03-17T11:11:12.332" v="8"/>
          <ac:spMkLst>
            <pc:docMk/>
            <pc:sldMk cId="3706531934" sldId="326"/>
            <ac:spMk id="9" creationId="{0A489AD0-65B3-C610-A086-A3B32F3F04AD}"/>
          </ac:spMkLst>
        </pc:spChg>
        <pc:spChg chg="add del mod">
          <ac:chgData name="Salimi Khanghah Mohsen" userId="S::mohsen.salimikh@hes-so.ch::d486b7d6-290c-44d8-88ee-14a296106a9c" providerId="AD" clId="Web-{74D111E0-495A-8785-B1CB-8154DFF113AE}" dt="2025-03-17T11:13:21.789" v="12"/>
          <ac:spMkLst>
            <pc:docMk/>
            <pc:sldMk cId="3706531934" sldId="326"/>
            <ac:spMk id="12" creationId="{37AA6B73-C663-E7DF-4E24-BF6AB4E0D15C}"/>
          </ac:spMkLst>
        </pc:spChg>
        <pc:picChg chg="del">
          <ac:chgData name="Salimi Khanghah Mohsen" userId="S::mohsen.salimikh@hes-so.ch::d486b7d6-290c-44d8-88ee-14a296106a9c" providerId="AD" clId="Web-{74D111E0-495A-8785-B1CB-8154DFF113AE}" dt="2025-03-17T11:10:16.798" v="0"/>
          <ac:picMkLst>
            <pc:docMk/>
            <pc:sldMk cId="3706531934" sldId="326"/>
            <ac:picMk id="5" creationId="{B1FE33B4-7DE2-4AF3-A69E-991062B2214C}"/>
          </ac:picMkLst>
        </pc:picChg>
        <pc:picChg chg="add del mod ord">
          <ac:chgData name="Salimi Khanghah Mohsen" userId="S::mohsen.salimikh@hes-so.ch::d486b7d6-290c-44d8-88ee-14a296106a9c" providerId="AD" clId="Web-{74D111E0-495A-8785-B1CB-8154DFF113AE}" dt="2025-03-17T11:10:58.300" v="7"/>
          <ac:picMkLst>
            <pc:docMk/>
            <pc:sldMk cId="3706531934" sldId="326"/>
            <ac:picMk id="6" creationId="{150371DE-F323-C9AF-2A2A-2886BF9A84B4}"/>
          </ac:picMkLst>
        </pc:picChg>
        <pc:picChg chg="add del mod ord">
          <ac:chgData name="Salimi Khanghah Mohsen" userId="S::mohsen.salimikh@hes-so.ch::d486b7d6-290c-44d8-88ee-14a296106a9c" providerId="AD" clId="Web-{74D111E0-495A-8785-B1CB-8154DFF113AE}" dt="2025-03-17T11:13:13.352" v="11"/>
          <ac:picMkLst>
            <pc:docMk/>
            <pc:sldMk cId="3706531934" sldId="326"/>
            <ac:picMk id="10" creationId="{67576C52-926D-79BA-E83F-81B066FA30CF}"/>
          </ac:picMkLst>
        </pc:picChg>
        <pc:picChg chg="add mod ord">
          <ac:chgData name="Salimi Khanghah Mohsen" userId="S::mohsen.salimikh@hes-so.ch::d486b7d6-290c-44d8-88ee-14a296106a9c" providerId="AD" clId="Web-{74D111E0-495A-8785-B1CB-8154DFF113AE}" dt="2025-03-17T11:13:33.915" v="14" actId="1076"/>
          <ac:picMkLst>
            <pc:docMk/>
            <pc:sldMk cId="3706531934" sldId="326"/>
            <ac:picMk id="13" creationId="{F4498DE6-9265-15D3-5D89-643CB1DC8C13}"/>
          </ac:picMkLst>
        </pc:picChg>
      </pc:sldChg>
      <pc:sldChg chg="addSp delSp modSp">
        <pc:chgData name="Salimi Khanghah Mohsen" userId="S::mohsen.salimikh@hes-so.ch::d486b7d6-290c-44d8-88ee-14a296106a9c" providerId="AD" clId="Web-{74D111E0-495A-8785-B1CB-8154DFF113AE}" dt="2025-03-17T13:12:54.579" v="47" actId="1076"/>
        <pc:sldMkLst>
          <pc:docMk/>
          <pc:sldMk cId="3848140572" sldId="327"/>
        </pc:sldMkLst>
        <pc:spChg chg="add del mod">
          <ac:chgData name="Salimi Khanghah Mohsen" userId="S::mohsen.salimikh@hes-so.ch::d486b7d6-290c-44d8-88ee-14a296106a9c" providerId="AD" clId="Web-{74D111E0-495A-8785-B1CB-8154DFF113AE}" dt="2025-03-17T13:10:15.651" v="16"/>
          <ac:spMkLst>
            <pc:docMk/>
            <pc:sldMk cId="3848140572" sldId="327"/>
            <ac:spMk id="3" creationId="{CE648CCD-ECA6-833D-25D5-C1E1EB4E559D}"/>
          </ac:spMkLst>
        </pc:spChg>
        <pc:spChg chg="add del mod">
          <ac:chgData name="Salimi Khanghah Mohsen" userId="S::mohsen.salimikh@hes-so.ch::d486b7d6-290c-44d8-88ee-14a296106a9c" providerId="AD" clId="Web-{74D111E0-495A-8785-B1CB-8154DFF113AE}" dt="2025-03-17T13:11:08.888" v="20"/>
          <ac:spMkLst>
            <pc:docMk/>
            <pc:sldMk cId="3848140572" sldId="327"/>
            <ac:spMk id="7" creationId="{2EFE44C5-7DB3-B1BD-A185-C776DBF8E02D}"/>
          </ac:spMkLst>
        </pc:spChg>
        <pc:spChg chg="add del mod">
          <ac:chgData name="Salimi Khanghah Mohsen" userId="S::mohsen.salimikh@hes-so.ch::d486b7d6-290c-44d8-88ee-14a296106a9c" providerId="AD" clId="Web-{74D111E0-495A-8785-B1CB-8154DFF113AE}" dt="2025-03-17T13:11:31.904" v="23"/>
          <ac:spMkLst>
            <pc:docMk/>
            <pc:sldMk cId="3848140572" sldId="327"/>
            <ac:spMk id="10" creationId="{34540B8B-C9AE-7D80-DD3A-E57B50855D56}"/>
          </ac:spMkLst>
        </pc:spChg>
        <pc:spChg chg="add mod">
          <ac:chgData name="Salimi Khanghah Mohsen" userId="S::mohsen.salimikh@hes-so.ch::d486b7d6-290c-44d8-88ee-14a296106a9c" providerId="AD" clId="Web-{74D111E0-495A-8785-B1CB-8154DFF113AE}" dt="2025-03-17T13:12:54.579" v="47" actId="1076"/>
          <ac:spMkLst>
            <pc:docMk/>
            <pc:sldMk cId="3848140572" sldId="327"/>
            <ac:spMk id="13" creationId="{DF89984A-29EC-BB94-67A2-BA82126EE301}"/>
          </ac:spMkLst>
        </pc:spChg>
        <pc:picChg chg="add del mod ord">
          <ac:chgData name="Salimi Khanghah Mohsen" userId="S::mohsen.salimikh@hes-so.ch::d486b7d6-290c-44d8-88ee-14a296106a9c" providerId="AD" clId="Web-{74D111E0-495A-8785-B1CB-8154DFF113AE}" dt="2025-03-17T13:11:00.653" v="19"/>
          <ac:picMkLst>
            <pc:docMk/>
            <pc:sldMk cId="3848140572" sldId="327"/>
            <ac:picMk id="2" creationId="{0A5A3CA9-180A-F478-DE03-E4AB150E9EB5}"/>
          </ac:picMkLst>
        </pc:picChg>
        <pc:picChg chg="add del mod ord">
          <ac:chgData name="Salimi Khanghah Mohsen" userId="S::mohsen.salimikh@hes-so.ch::d486b7d6-290c-44d8-88ee-14a296106a9c" providerId="AD" clId="Web-{74D111E0-495A-8785-B1CB-8154DFF113AE}" dt="2025-03-17T13:11:13.044" v="22"/>
          <ac:picMkLst>
            <pc:docMk/>
            <pc:sldMk cId="3848140572" sldId="327"/>
            <ac:picMk id="8" creationId="{66A37495-2C7B-FB8B-CF02-C3D5A4CDED64}"/>
          </ac:picMkLst>
        </pc:picChg>
        <pc:picChg chg="del">
          <ac:chgData name="Salimi Khanghah Mohsen" userId="S::mohsen.salimikh@hes-so.ch::d486b7d6-290c-44d8-88ee-14a296106a9c" providerId="AD" clId="Web-{74D111E0-495A-8785-B1CB-8154DFF113AE}" dt="2025-03-17T11:13:39.540" v="15"/>
          <ac:picMkLst>
            <pc:docMk/>
            <pc:sldMk cId="3848140572" sldId="327"/>
            <ac:picMk id="9" creationId="{03E89776-6AF1-4DFB-A215-07FED666FF01}"/>
          </ac:picMkLst>
        </pc:picChg>
        <pc:picChg chg="add mod ord">
          <ac:chgData name="Salimi Khanghah Mohsen" userId="S::mohsen.salimikh@hes-so.ch::d486b7d6-290c-44d8-88ee-14a296106a9c" providerId="AD" clId="Web-{74D111E0-495A-8785-B1CB-8154DFF113AE}" dt="2025-03-17T13:11:56.343" v="29" actId="14100"/>
          <ac:picMkLst>
            <pc:docMk/>
            <pc:sldMk cId="3848140572" sldId="327"/>
            <ac:picMk id="12" creationId="{9688F35E-5F93-1369-237E-708539B2F306}"/>
          </ac:picMkLst>
        </pc:picChg>
      </pc:sldChg>
      <pc:sldChg chg="addSp delSp modSp new del">
        <pc:chgData name="Salimi Khanghah Mohsen" userId="S::mohsen.salimikh@hes-so.ch::d486b7d6-290c-44d8-88ee-14a296106a9c" providerId="AD" clId="Web-{74D111E0-495A-8785-B1CB-8154DFF113AE}" dt="2025-03-17T13:15:52.274" v="74"/>
        <pc:sldMkLst>
          <pc:docMk/>
          <pc:sldMk cId="313081646" sldId="328"/>
        </pc:sldMkLst>
        <pc:spChg chg="del">
          <ac:chgData name="Salimi Khanghah Mohsen" userId="S::mohsen.salimikh@hes-so.ch::d486b7d6-290c-44d8-88ee-14a296106a9c" providerId="AD" clId="Web-{74D111E0-495A-8785-B1CB-8154DFF113AE}" dt="2025-03-17T13:14:45.115" v="61"/>
          <ac:spMkLst>
            <pc:docMk/>
            <pc:sldMk cId="313081646" sldId="328"/>
            <ac:spMk id="3" creationId="{F7B060C8-9492-CA07-9739-A1D3F187A943}"/>
          </ac:spMkLst>
        </pc:spChg>
        <pc:spChg chg="add del mod ord">
          <ac:chgData name="Salimi Khanghah Mohsen" userId="S::mohsen.salimikh@hes-so.ch::d486b7d6-290c-44d8-88ee-14a296106a9c" providerId="AD" clId="Web-{74D111E0-495A-8785-B1CB-8154DFF113AE}" dt="2025-03-17T13:15:48.899" v="73"/>
          <ac:spMkLst>
            <pc:docMk/>
            <pc:sldMk cId="313081646" sldId="328"/>
            <ac:spMk id="5" creationId="{3485808C-3CD0-97BE-E1AB-72ED9C4B038A}"/>
          </ac:spMkLst>
        </pc:spChg>
        <pc:spChg chg="add del mod">
          <ac:chgData name="Salimi Khanghah Mohsen" userId="S::mohsen.salimikh@hes-so.ch::d486b7d6-290c-44d8-88ee-14a296106a9c" providerId="AD" clId="Web-{74D111E0-495A-8785-B1CB-8154DFF113AE}" dt="2025-03-17T13:14:39.052" v="59"/>
          <ac:spMkLst>
            <pc:docMk/>
            <pc:sldMk cId="313081646" sldId="328"/>
            <ac:spMk id="7" creationId="{985DAE81-0376-7BB1-2B97-830D1ECFED99}"/>
          </ac:spMkLst>
        </pc:spChg>
      </pc:sldChg>
    </pc:docChg>
  </pc:docChgLst>
  <pc:docChgLst>
    <pc:chgData name="Moghaddam Fariba" userId="S::fariba.moghadda@hes-so.ch::469bcac2-a67d-4997-8746-7ae5ad5577c4" providerId="AD" clId="Web-{8E64042E-E33C-48B0-9B04-A4C0A34403A9}"/>
    <pc:docChg chg="modSld">
      <pc:chgData name="Moghaddam Fariba" userId="S::fariba.moghadda@hes-so.ch::469bcac2-a67d-4997-8746-7ae5ad5577c4" providerId="AD" clId="Web-{8E64042E-E33C-48B0-9B04-A4C0A34403A9}" dt="2025-03-17T07:16:32.211" v="149" actId="1076"/>
      <pc:docMkLst>
        <pc:docMk/>
      </pc:docMkLst>
      <pc:sldChg chg="modSp">
        <pc:chgData name="Moghaddam Fariba" userId="S::fariba.moghadda@hes-so.ch::469bcac2-a67d-4997-8746-7ae5ad5577c4" providerId="AD" clId="Web-{8E64042E-E33C-48B0-9B04-A4C0A34403A9}" dt="2025-03-17T07:13:48.131" v="137" actId="20577"/>
        <pc:sldMkLst>
          <pc:docMk/>
          <pc:sldMk cId="2198302948" sldId="270"/>
        </pc:sldMkLst>
        <pc:spChg chg="mod">
          <ac:chgData name="Moghaddam Fariba" userId="S::fariba.moghadda@hes-so.ch::469bcac2-a67d-4997-8746-7ae5ad5577c4" providerId="AD" clId="Web-{8E64042E-E33C-48B0-9B04-A4C0A34403A9}" dt="2025-03-17T07:13:48.131" v="137" actId="20577"/>
          <ac:spMkLst>
            <pc:docMk/>
            <pc:sldMk cId="2198302948" sldId="270"/>
            <ac:spMk id="2" creationId="{C4CFBC22-C983-74B4-DB44-6D42E3DD4F50}"/>
          </ac:spMkLst>
        </pc:spChg>
      </pc:sldChg>
      <pc:sldChg chg="modSp">
        <pc:chgData name="Moghaddam Fariba" userId="S::fariba.moghadda@hes-so.ch::469bcac2-a67d-4997-8746-7ae5ad5577c4" providerId="AD" clId="Web-{8E64042E-E33C-48B0-9B04-A4C0A34403A9}" dt="2025-03-17T07:08:59.501" v="93"/>
        <pc:sldMkLst>
          <pc:docMk/>
          <pc:sldMk cId="2853933788" sldId="277"/>
        </pc:sldMkLst>
        <pc:spChg chg="mod">
          <ac:chgData name="Moghaddam Fariba" userId="S::fariba.moghadda@hes-so.ch::469bcac2-a67d-4997-8746-7ae5ad5577c4" providerId="AD" clId="Web-{8E64042E-E33C-48B0-9B04-A4C0A34403A9}" dt="2025-03-17T07:08:59.501" v="93"/>
          <ac:spMkLst>
            <pc:docMk/>
            <pc:sldMk cId="2853933788" sldId="277"/>
            <ac:spMk id="10" creationId="{75F24D22-46C3-4FF4-AD81-6ED1BD73F601}"/>
          </ac:spMkLst>
        </pc:spChg>
      </pc:sldChg>
      <pc:sldChg chg="modSp">
        <pc:chgData name="Moghaddam Fariba" userId="S::fariba.moghadda@hes-so.ch::469bcac2-a67d-4997-8746-7ae5ad5577c4" providerId="AD" clId="Web-{8E64042E-E33C-48B0-9B04-A4C0A34403A9}" dt="2025-03-17T07:10:05.518" v="106"/>
        <pc:sldMkLst>
          <pc:docMk/>
          <pc:sldMk cId="838864197" sldId="279"/>
        </pc:sldMkLst>
        <pc:spChg chg="mod">
          <ac:chgData name="Moghaddam Fariba" userId="S::fariba.moghadda@hes-so.ch::469bcac2-a67d-4997-8746-7ae5ad5577c4" providerId="AD" clId="Web-{8E64042E-E33C-48B0-9B04-A4C0A34403A9}" dt="2025-03-17T07:10:05.518" v="106"/>
          <ac:spMkLst>
            <pc:docMk/>
            <pc:sldMk cId="838864197" sldId="279"/>
            <ac:spMk id="2" creationId="{119968E1-06EB-45C3-859C-2924D7B1C19C}"/>
          </ac:spMkLst>
        </pc:spChg>
      </pc:sldChg>
      <pc:sldChg chg="modSp">
        <pc:chgData name="Moghaddam Fariba" userId="S::fariba.moghadda@hes-so.ch::469bcac2-a67d-4997-8746-7ae5ad5577c4" providerId="AD" clId="Web-{8E64042E-E33C-48B0-9B04-A4C0A34403A9}" dt="2025-03-17T07:09:49.767" v="104" actId="14100"/>
        <pc:sldMkLst>
          <pc:docMk/>
          <pc:sldMk cId="268431967" sldId="280"/>
        </pc:sldMkLst>
        <pc:spChg chg="mod">
          <ac:chgData name="Moghaddam Fariba" userId="S::fariba.moghadda@hes-so.ch::469bcac2-a67d-4997-8746-7ae5ad5577c4" providerId="AD" clId="Web-{8E64042E-E33C-48B0-9B04-A4C0A34403A9}" dt="2025-03-17T07:09:49.767" v="104" actId="14100"/>
          <ac:spMkLst>
            <pc:docMk/>
            <pc:sldMk cId="268431967" sldId="280"/>
            <ac:spMk id="2" creationId="{0114DA60-B55F-4409-BD66-14CF0E8BE977}"/>
          </ac:spMkLst>
        </pc:spChg>
      </pc:sldChg>
      <pc:sldChg chg="modSp">
        <pc:chgData name="Moghaddam Fariba" userId="S::fariba.moghadda@hes-so.ch::469bcac2-a67d-4997-8746-7ae5ad5577c4" providerId="AD" clId="Web-{8E64042E-E33C-48B0-9B04-A4C0A34403A9}" dt="2025-03-17T07:11:41.597" v="116" actId="1076"/>
        <pc:sldMkLst>
          <pc:docMk/>
          <pc:sldMk cId="2475491327" sldId="281"/>
        </pc:sldMkLst>
        <pc:spChg chg="mod">
          <ac:chgData name="Moghaddam Fariba" userId="S::fariba.moghadda@hes-so.ch::469bcac2-a67d-4997-8746-7ae5ad5577c4" providerId="AD" clId="Web-{8E64042E-E33C-48B0-9B04-A4C0A34403A9}" dt="2025-03-17T07:11:41.597" v="116" actId="1076"/>
          <ac:spMkLst>
            <pc:docMk/>
            <pc:sldMk cId="2475491327" sldId="281"/>
            <ac:spMk id="2" creationId="{6219A80F-4EE8-4B53-852C-8EFD35D279DA}"/>
          </ac:spMkLst>
        </pc:spChg>
        <pc:cxnChg chg="mod">
          <ac:chgData name="Moghaddam Fariba" userId="S::fariba.moghadda@hes-so.ch::469bcac2-a67d-4997-8746-7ae5ad5577c4" providerId="AD" clId="Web-{8E64042E-E33C-48B0-9B04-A4C0A34403A9}" dt="2025-03-17T07:10:49.768" v="114"/>
          <ac:cxnSpMkLst>
            <pc:docMk/>
            <pc:sldMk cId="2475491327" sldId="281"/>
            <ac:cxnSpMk id="5" creationId="{E41E2EE5-FBF8-4EDD-A5F6-8470DA0DEFFB}"/>
          </ac:cxnSpMkLst>
        </pc:cxnChg>
      </pc:sldChg>
      <pc:sldChg chg="modSp">
        <pc:chgData name="Moghaddam Fariba" userId="S::fariba.moghadda@hes-so.ch::469bcac2-a67d-4997-8746-7ae5ad5577c4" providerId="AD" clId="Web-{8E64042E-E33C-48B0-9B04-A4C0A34403A9}" dt="2025-03-17T07:11:45.660" v="117" actId="1076"/>
        <pc:sldMkLst>
          <pc:docMk/>
          <pc:sldMk cId="35640411" sldId="282"/>
        </pc:sldMkLst>
        <pc:spChg chg="mod">
          <ac:chgData name="Moghaddam Fariba" userId="S::fariba.moghadda@hes-so.ch::469bcac2-a67d-4997-8746-7ae5ad5577c4" providerId="AD" clId="Web-{8E64042E-E33C-48B0-9B04-A4C0A34403A9}" dt="2025-03-17T07:11:31.972" v="115" actId="1076"/>
          <ac:spMkLst>
            <pc:docMk/>
            <pc:sldMk cId="35640411" sldId="282"/>
            <ac:spMk id="2" creationId="{26A72752-EFEA-4C37-8FBE-ED1B4CADC5EE}"/>
          </ac:spMkLst>
        </pc:spChg>
        <pc:spChg chg="mod">
          <ac:chgData name="Moghaddam Fariba" userId="S::fariba.moghadda@hes-so.ch::469bcac2-a67d-4997-8746-7ae5ad5577c4" providerId="AD" clId="Web-{8E64042E-E33C-48B0-9B04-A4C0A34403A9}" dt="2025-03-17T07:11:45.660" v="117" actId="1076"/>
          <ac:spMkLst>
            <pc:docMk/>
            <pc:sldMk cId="35640411" sldId="282"/>
            <ac:spMk id="3" creationId="{6A202226-B838-495C-A88C-4E70D5127AAE}"/>
          </ac:spMkLst>
        </pc:spChg>
      </pc:sldChg>
      <pc:sldChg chg="modSp">
        <pc:chgData name="Moghaddam Fariba" userId="S::fariba.moghadda@hes-so.ch::469bcac2-a67d-4997-8746-7ae5ad5577c4" providerId="AD" clId="Web-{8E64042E-E33C-48B0-9B04-A4C0A34403A9}" dt="2025-03-17T07:12:14.364" v="123" actId="1076"/>
        <pc:sldMkLst>
          <pc:docMk/>
          <pc:sldMk cId="2261110465" sldId="283"/>
        </pc:sldMkLst>
        <pc:spChg chg="mod">
          <ac:chgData name="Moghaddam Fariba" userId="S::fariba.moghadda@hes-so.ch::469bcac2-a67d-4997-8746-7ae5ad5577c4" providerId="AD" clId="Web-{8E64042E-E33C-48B0-9B04-A4C0A34403A9}" dt="2025-03-17T07:12:10.379" v="122" actId="1076"/>
          <ac:spMkLst>
            <pc:docMk/>
            <pc:sldMk cId="2261110465" sldId="283"/>
            <ac:spMk id="2" creationId="{5393AEDD-EDD8-4EF5-9950-CC1583E449A2}"/>
          </ac:spMkLst>
        </pc:spChg>
        <pc:spChg chg="mod">
          <ac:chgData name="Moghaddam Fariba" userId="S::fariba.moghadda@hes-so.ch::469bcac2-a67d-4997-8746-7ae5ad5577c4" providerId="AD" clId="Web-{8E64042E-E33C-48B0-9B04-A4C0A34403A9}" dt="2025-03-17T07:12:14.364" v="123" actId="1076"/>
          <ac:spMkLst>
            <pc:docMk/>
            <pc:sldMk cId="2261110465" sldId="283"/>
            <ac:spMk id="3" creationId="{1CF5B030-C768-4756-A01E-8EE1E6F567F6}"/>
          </ac:spMkLst>
        </pc:spChg>
        <pc:picChg chg="mod">
          <ac:chgData name="Moghaddam Fariba" userId="S::fariba.moghadda@hes-so.ch::469bcac2-a67d-4997-8746-7ae5ad5577c4" providerId="AD" clId="Web-{8E64042E-E33C-48B0-9B04-A4C0A34403A9}" dt="2025-03-17T07:12:00.629" v="121" actId="1076"/>
          <ac:picMkLst>
            <pc:docMk/>
            <pc:sldMk cId="2261110465" sldId="283"/>
            <ac:picMk id="5" creationId="{651EB30C-48C5-4A76-9364-A5611F7D248C}"/>
          </ac:picMkLst>
        </pc:picChg>
      </pc:sldChg>
      <pc:sldChg chg="modSp">
        <pc:chgData name="Moghaddam Fariba" userId="S::fariba.moghadda@hes-so.ch::469bcac2-a67d-4997-8746-7ae5ad5577c4" providerId="AD" clId="Web-{8E64042E-E33C-48B0-9B04-A4C0A34403A9}" dt="2025-03-17T07:13:10.458" v="131" actId="1076"/>
        <pc:sldMkLst>
          <pc:docMk/>
          <pc:sldMk cId="373172472" sldId="284"/>
        </pc:sldMkLst>
        <pc:spChg chg="mod">
          <ac:chgData name="Moghaddam Fariba" userId="S::fariba.moghadda@hes-so.ch::469bcac2-a67d-4997-8746-7ae5ad5577c4" providerId="AD" clId="Web-{8E64042E-E33C-48B0-9B04-A4C0A34403A9}" dt="2025-03-17T07:13:07.552" v="130" actId="1076"/>
          <ac:spMkLst>
            <pc:docMk/>
            <pc:sldMk cId="373172472" sldId="284"/>
            <ac:spMk id="2" creationId="{F3BA656C-4000-41F4-A4D8-24D667455A49}"/>
          </ac:spMkLst>
        </pc:spChg>
        <pc:spChg chg="mod">
          <ac:chgData name="Moghaddam Fariba" userId="S::fariba.moghadda@hes-so.ch::469bcac2-a67d-4997-8746-7ae5ad5577c4" providerId="AD" clId="Web-{8E64042E-E33C-48B0-9B04-A4C0A34403A9}" dt="2025-03-17T07:13:10.458" v="131" actId="1076"/>
          <ac:spMkLst>
            <pc:docMk/>
            <pc:sldMk cId="373172472" sldId="284"/>
            <ac:spMk id="3" creationId="{9674F974-50D8-4C6F-AC5C-DFD6BDD1F2C7}"/>
          </ac:spMkLst>
        </pc:spChg>
      </pc:sldChg>
      <pc:sldChg chg="modSp">
        <pc:chgData name="Moghaddam Fariba" userId="S::fariba.moghadda@hes-so.ch::469bcac2-a67d-4997-8746-7ae5ad5577c4" providerId="AD" clId="Web-{8E64042E-E33C-48B0-9B04-A4C0A34403A9}" dt="2025-03-17T07:14:08.975" v="139" actId="1076"/>
        <pc:sldMkLst>
          <pc:docMk/>
          <pc:sldMk cId="2634047373" sldId="285"/>
        </pc:sldMkLst>
        <pc:spChg chg="mod">
          <ac:chgData name="Moghaddam Fariba" userId="S::fariba.moghadda@hes-so.ch::469bcac2-a67d-4997-8746-7ae5ad5577c4" providerId="AD" clId="Web-{8E64042E-E33C-48B0-9B04-A4C0A34403A9}" dt="2025-03-17T07:14:03.803" v="138" actId="20577"/>
          <ac:spMkLst>
            <pc:docMk/>
            <pc:sldMk cId="2634047373" sldId="285"/>
            <ac:spMk id="2" creationId="{E270735F-7082-4730-B99C-BE2A89D953FA}"/>
          </ac:spMkLst>
        </pc:spChg>
        <pc:spChg chg="mod">
          <ac:chgData name="Moghaddam Fariba" userId="S::fariba.moghadda@hes-so.ch::469bcac2-a67d-4997-8746-7ae5ad5577c4" providerId="AD" clId="Web-{8E64042E-E33C-48B0-9B04-A4C0A34403A9}" dt="2025-03-17T07:14:08.975" v="139" actId="1076"/>
          <ac:spMkLst>
            <pc:docMk/>
            <pc:sldMk cId="2634047373" sldId="285"/>
            <ac:spMk id="3" creationId="{20F5ADF7-4694-492B-8AAA-4C68AD32ABBA}"/>
          </ac:spMkLst>
        </pc:spChg>
      </pc:sldChg>
      <pc:sldChg chg="modSp">
        <pc:chgData name="Moghaddam Fariba" userId="S::fariba.moghadda@hes-so.ch::469bcac2-a67d-4997-8746-7ae5ad5577c4" providerId="AD" clId="Web-{8E64042E-E33C-48B0-9B04-A4C0A34403A9}" dt="2025-03-17T07:06:54.640" v="69"/>
        <pc:sldMkLst>
          <pc:docMk/>
          <pc:sldMk cId="466876979" sldId="309"/>
        </pc:sldMkLst>
        <pc:spChg chg="mod">
          <ac:chgData name="Moghaddam Fariba" userId="S::fariba.moghadda@hes-so.ch::469bcac2-a67d-4997-8746-7ae5ad5577c4" providerId="AD" clId="Web-{8E64042E-E33C-48B0-9B04-A4C0A34403A9}" dt="2025-03-17T07:06:54.640" v="69"/>
          <ac:spMkLst>
            <pc:docMk/>
            <pc:sldMk cId="466876979" sldId="309"/>
            <ac:spMk id="2" creationId="{0AF96FC9-7D2C-EA23-8EC9-7B663405B0FB}"/>
          </ac:spMkLst>
        </pc:spChg>
      </pc:sldChg>
      <pc:sldChg chg="modSp">
        <pc:chgData name="Moghaddam Fariba" userId="S::fariba.moghadda@hes-so.ch::469bcac2-a67d-4997-8746-7ae5ad5577c4" providerId="AD" clId="Web-{8E64042E-E33C-48B0-9B04-A4C0A34403A9}" dt="2025-03-17T07:06:06.639" v="56"/>
        <pc:sldMkLst>
          <pc:docMk/>
          <pc:sldMk cId="1557736547" sldId="310"/>
        </pc:sldMkLst>
        <pc:spChg chg="mod">
          <ac:chgData name="Moghaddam Fariba" userId="S::fariba.moghadda@hes-so.ch::469bcac2-a67d-4997-8746-7ae5ad5577c4" providerId="AD" clId="Web-{8E64042E-E33C-48B0-9B04-A4C0A34403A9}" dt="2025-03-17T07:06:06.639" v="56"/>
          <ac:spMkLst>
            <pc:docMk/>
            <pc:sldMk cId="1557736547" sldId="310"/>
            <ac:spMk id="2" creationId="{5EC623F0-6C24-7C5E-E411-C2B19642816F}"/>
          </ac:spMkLst>
        </pc:spChg>
        <pc:picChg chg="mod">
          <ac:chgData name="Moghaddam Fariba" userId="S::fariba.moghadda@hes-so.ch::469bcac2-a67d-4997-8746-7ae5ad5577c4" providerId="AD" clId="Web-{8E64042E-E33C-48B0-9B04-A4C0A34403A9}" dt="2025-03-17T07:06:02.530" v="54" actId="1076"/>
          <ac:picMkLst>
            <pc:docMk/>
            <pc:sldMk cId="1557736547" sldId="310"/>
            <ac:picMk id="11" creationId="{F43ADF6C-7609-7736-C94A-B231DE83CAF7}"/>
          </ac:picMkLst>
        </pc:picChg>
      </pc:sldChg>
      <pc:sldChg chg="modSp">
        <pc:chgData name="Moghaddam Fariba" userId="S::fariba.moghadda@hes-so.ch::469bcac2-a67d-4997-8746-7ae5ad5577c4" providerId="AD" clId="Web-{8E64042E-E33C-48B0-9B04-A4C0A34403A9}" dt="2025-03-17T07:06:37.264" v="63" actId="1076"/>
        <pc:sldMkLst>
          <pc:docMk/>
          <pc:sldMk cId="809117774" sldId="311"/>
        </pc:sldMkLst>
        <pc:spChg chg="mod">
          <ac:chgData name="Moghaddam Fariba" userId="S::fariba.moghadda@hes-so.ch::469bcac2-a67d-4997-8746-7ae5ad5577c4" providerId="AD" clId="Web-{8E64042E-E33C-48B0-9B04-A4C0A34403A9}" dt="2025-03-17T07:06:35.233" v="62"/>
          <ac:spMkLst>
            <pc:docMk/>
            <pc:sldMk cId="809117774" sldId="311"/>
            <ac:spMk id="2" creationId="{3B6EBB18-1441-BF43-1831-829DA4E40FA8}"/>
          </ac:spMkLst>
        </pc:spChg>
        <pc:picChg chg="mod">
          <ac:chgData name="Moghaddam Fariba" userId="S::fariba.moghadda@hes-so.ch::469bcac2-a67d-4997-8746-7ae5ad5577c4" providerId="AD" clId="Web-{8E64042E-E33C-48B0-9B04-A4C0A34403A9}" dt="2025-03-17T07:06:37.264" v="63" actId="1076"/>
          <ac:picMkLst>
            <pc:docMk/>
            <pc:sldMk cId="809117774" sldId="311"/>
            <ac:picMk id="5" creationId="{EF007A4C-B0C8-C716-E5DB-65B38EA8B18A}"/>
          </ac:picMkLst>
        </pc:picChg>
      </pc:sldChg>
      <pc:sldChg chg="modSp">
        <pc:chgData name="Moghaddam Fariba" userId="S::fariba.moghadda@hes-so.ch::469bcac2-a67d-4997-8746-7ae5ad5577c4" providerId="AD" clId="Web-{8E64042E-E33C-48B0-9B04-A4C0A34403A9}" dt="2025-03-17T07:07:42.719" v="82"/>
        <pc:sldMkLst>
          <pc:docMk/>
          <pc:sldMk cId="2675714134" sldId="312"/>
        </pc:sldMkLst>
        <pc:spChg chg="mod">
          <ac:chgData name="Moghaddam Fariba" userId="S::fariba.moghadda@hes-so.ch::469bcac2-a67d-4997-8746-7ae5ad5577c4" providerId="AD" clId="Web-{8E64042E-E33C-48B0-9B04-A4C0A34403A9}" dt="2025-03-17T07:07:42.719" v="82"/>
          <ac:spMkLst>
            <pc:docMk/>
            <pc:sldMk cId="2675714134" sldId="312"/>
            <ac:spMk id="2" creationId="{DEE146D4-1DE8-5571-9976-7ADE2A695089}"/>
          </ac:spMkLst>
        </pc:spChg>
      </pc:sldChg>
      <pc:sldChg chg="modSp">
        <pc:chgData name="Moghaddam Fariba" userId="S::fariba.moghadda@hes-so.ch::469bcac2-a67d-4997-8746-7ae5ad5577c4" providerId="AD" clId="Web-{8E64042E-E33C-48B0-9B04-A4C0A34403A9}" dt="2025-03-17T07:06:45.889" v="66"/>
        <pc:sldMkLst>
          <pc:docMk/>
          <pc:sldMk cId="1002962920" sldId="313"/>
        </pc:sldMkLst>
        <pc:spChg chg="mod">
          <ac:chgData name="Moghaddam Fariba" userId="S::fariba.moghadda@hes-so.ch::469bcac2-a67d-4997-8746-7ae5ad5577c4" providerId="AD" clId="Web-{8E64042E-E33C-48B0-9B04-A4C0A34403A9}" dt="2025-03-17T07:06:45.889" v="66"/>
          <ac:spMkLst>
            <pc:docMk/>
            <pc:sldMk cId="1002962920" sldId="313"/>
            <ac:spMk id="2" creationId="{1EE394D2-9CE4-1BCB-E97F-174D4DAA2D45}"/>
          </ac:spMkLst>
        </pc:spChg>
      </pc:sldChg>
      <pc:sldChg chg="modSp">
        <pc:chgData name="Moghaddam Fariba" userId="S::fariba.moghadda@hes-so.ch::469bcac2-a67d-4997-8746-7ae5ad5577c4" providerId="AD" clId="Web-{8E64042E-E33C-48B0-9B04-A4C0A34403A9}" dt="2025-03-17T07:05:27.107" v="52"/>
        <pc:sldMkLst>
          <pc:docMk/>
          <pc:sldMk cId="3622307760" sldId="314"/>
        </pc:sldMkLst>
        <pc:spChg chg="mod">
          <ac:chgData name="Moghaddam Fariba" userId="S::fariba.moghadda@hes-so.ch::469bcac2-a67d-4997-8746-7ae5ad5577c4" providerId="AD" clId="Web-{8E64042E-E33C-48B0-9B04-A4C0A34403A9}" dt="2025-03-17T07:05:27.107" v="52"/>
          <ac:spMkLst>
            <pc:docMk/>
            <pc:sldMk cId="3622307760" sldId="314"/>
            <ac:spMk id="2" creationId="{10465DE0-189C-2AAE-54D9-4B51BD2F6AA0}"/>
          </ac:spMkLst>
        </pc:spChg>
      </pc:sldChg>
      <pc:sldChg chg="modSp">
        <pc:chgData name="Moghaddam Fariba" userId="S::fariba.moghadda@hes-so.ch::469bcac2-a67d-4997-8746-7ae5ad5577c4" providerId="AD" clId="Web-{8E64042E-E33C-48B0-9B04-A4C0A34403A9}" dt="2025-03-17T07:07:34.343" v="79"/>
        <pc:sldMkLst>
          <pc:docMk/>
          <pc:sldMk cId="3614136293" sldId="315"/>
        </pc:sldMkLst>
        <pc:spChg chg="mod">
          <ac:chgData name="Moghaddam Fariba" userId="S::fariba.moghadda@hes-so.ch::469bcac2-a67d-4997-8746-7ae5ad5577c4" providerId="AD" clId="Web-{8E64042E-E33C-48B0-9B04-A4C0A34403A9}" dt="2025-03-17T07:07:34.343" v="79"/>
          <ac:spMkLst>
            <pc:docMk/>
            <pc:sldMk cId="3614136293" sldId="315"/>
            <ac:spMk id="2" creationId="{5893E849-454C-1B5C-11BB-00928A1F9F0F}"/>
          </ac:spMkLst>
        </pc:spChg>
      </pc:sldChg>
      <pc:sldChg chg="modSp">
        <pc:chgData name="Moghaddam Fariba" userId="S::fariba.moghadda@hes-so.ch::469bcac2-a67d-4997-8746-7ae5ad5577c4" providerId="AD" clId="Web-{8E64042E-E33C-48B0-9B04-A4C0A34403A9}" dt="2025-03-17T07:07:23.265" v="76" actId="1076"/>
        <pc:sldMkLst>
          <pc:docMk/>
          <pc:sldMk cId="1151363472" sldId="316"/>
        </pc:sldMkLst>
        <pc:spChg chg="mod">
          <ac:chgData name="Moghaddam Fariba" userId="S::fariba.moghadda@hes-so.ch::469bcac2-a67d-4997-8746-7ae5ad5577c4" providerId="AD" clId="Web-{8E64042E-E33C-48B0-9B04-A4C0A34403A9}" dt="2025-03-17T07:07:13.281" v="75"/>
          <ac:spMkLst>
            <pc:docMk/>
            <pc:sldMk cId="1151363472" sldId="316"/>
            <ac:spMk id="2" creationId="{6D8B531B-BD20-BB3F-8753-141575B9F3ED}"/>
          </ac:spMkLst>
        </pc:spChg>
        <pc:picChg chg="mod">
          <ac:chgData name="Moghaddam Fariba" userId="S::fariba.moghadda@hes-so.ch::469bcac2-a67d-4997-8746-7ae5ad5577c4" providerId="AD" clId="Web-{8E64042E-E33C-48B0-9B04-A4C0A34403A9}" dt="2025-03-17T07:07:23.265" v="76" actId="1076"/>
          <ac:picMkLst>
            <pc:docMk/>
            <pc:sldMk cId="1151363472" sldId="316"/>
            <ac:picMk id="4098" creationId="{7112DC4F-62E4-0C44-28D6-0D238606CE74}"/>
          </ac:picMkLst>
        </pc:picChg>
      </pc:sldChg>
      <pc:sldChg chg="modSp">
        <pc:chgData name="Moghaddam Fariba" userId="S::fariba.moghadda@hes-so.ch::469bcac2-a67d-4997-8746-7ae5ad5577c4" providerId="AD" clId="Web-{8E64042E-E33C-48B0-9B04-A4C0A34403A9}" dt="2025-03-17T07:05:39.670" v="53"/>
        <pc:sldMkLst>
          <pc:docMk/>
          <pc:sldMk cId="2238108764" sldId="317"/>
        </pc:sldMkLst>
        <pc:spChg chg="mod">
          <ac:chgData name="Moghaddam Fariba" userId="S::fariba.moghadda@hes-so.ch::469bcac2-a67d-4997-8746-7ae5ad5577c4" providerId="AD" clId="Web-{8E64042E-E33C-48B0-9B04-A4C0A34403A9}" dt="2025-03-17T07:05:39.670" v="53"/>
          <ac:spMkLst>
            <pc:docMk/>
            <pc:sldMk cId="2238108764" sldId="317"/>
            <ac:spMk id="2" creationId="{0B0DF094-F9FF-0217-9790-9779A7BA46CF}"/>
          </ac:spMkLst>
        </pc:spChg>
      </pc:sldChg>
      <pc:sldChg chg="modSp">
        <pc:chgData name="Moghaddam Fariba" userId="S::fariba.moghadda@hes-so.ch::469bcac2-a67d-4997-8746-7ae5ad5577c4" providerId="AD" clId="Web-{8E64042E-E33C-48B0-9B04-A4C0A34403A9}" dt="2025-03-17T07:07:01.905" v="72"/>
        <pc:sldMkLst>
          <pc:docMk/>
          <pc:sldMk cId="3478830744" sldId="318"/>
        </pc:sldMkLst>
        <pc:spChg chg="mod">
          <ac:chgData name="Moghaddam Fariba" userId="S::fariba.moghadda@hes-so.ch::469bcac2-a67d-4997-8746-7ae5ad5577c4" providerId="AD" clId="Web-{8E64042E-E33C-48B0-9B04-A4C0A34403A9}" dt="2025-03-17T07:07:01.905" v="72"/>
          <ac:spMkLst>
            <pc:docMk/>
            <pc:sldMk cId="3478830744" sldId="318"/>
            <ac:spMk id="2" creationId="{880795DA-3F92-BD71-5618-740ED8C7FF37}"/>
          </ac:spMkLst>
        </pc:spChg>
      </pc:sldChg>
      <pc:sldChg chg="modSp">
        <pc:chgData name="Moghaddam Fariba" userId="S::fariba.moghadda@hes-so.ch::469bcac2-a67d-4997-8746-7ae5ad5577c4" providerId="AD" clId="Web-{8E64042E-E33C-48B0-9B04-A4C0A34403A9}" dt="2025-03-17T07:06:21.373" v="59"/>
        <pc:sldMkLst>
          <pc:docMk/>
          <pc:sldMk cId="209955602" sldId="319"/>
        </pc:sldMkLst>
        <pc:spChg chg="mod">
          <ac:chgData name="Moghaddam Fariba" userId="S::fariba.moghadda@hes-so.ch::469bcac2-a67d-4997-8746-7ae5ad5577c4" providerId="AD" clId="Web-{8E64042E-E33C-48B0-9B04-A4C0A34403A9}" dt="2025-03-17T07:06:21.373" v="59"/>
          <ac:spMkLst>
            <pc:docMk/>
            <pc:sldMk cId="209955602" sldId="319"/>
            <ac:spMk id="2" creationId="{B17271DB-8ADD-CC27-E89D-16CD9796E7B6}"/>
          </ac:spMkLst>
        </pc:spChg>
      </pc:sldChg>
      <pc:sldChg chg="modSp">
        <pc:chgData name="Moghaddam Fariba" userId="S::fariba.moghadda@hes-so.ch::469bcac2-a67d-4997-8746-7ae5ad5577c4" providerId="AD" clId="Web-{8E64042E-E33C-48B0-9B04-A4C0A34403A9}" dt="2025-03-17T07:03:39.715" v="49" actId="20577"/>
        <pc:sldMkLst>
          <pc:docMk/>
          <pc:sldMk cId="2446263100" sldId="320"/>
        </pc:sldMkLst>
        <pc:spChg chg="mod">
          <ac:chgData name="Moghaddam Fariba" userId="S::fariba.moghadda@hes-so.ch::469bcac2-a67d-4997-8746-7ae5ad5577c4" providerId="AD" clId="Web-{8E64042E-E33C-48B0-9B04-A4C0A34403A9}" dt="2025-03-17T07:01:44.025" v="23" actId="1076"/>
          <ac:spMkLst>
            <pc:docMk/>
            <pc:sldMk cId="2446263100" sldId="320"/>
            <ac:spMk id="2" creationId="{4FA30283-86D8-3530-582E-439879B6B228}"/>
          </ac:spMkLst>
        </pc:spChg>
        <pc:spChg chg="mod">
          <ac:chgData name="Moghaddam Fariba" userId="S::fariba.moghadda@hes-so.ch::469bcac2-a67d-4997-8746-7ae5ad5577c4" providerId="AD" clId="Web-{8E64042E-E33C-48B0-9B04-A4C0A34403A9}" dt="2025-03-17T07:03:39.715" v="49" actId="20577"/>
          <ac:spMkLst>
            <pc:docMk/>
            <pc:sldMk cId="2446263100" sldId="320"/>
            <ac:spMk id="4" creationId="{2E0B3C59-23AB-6555-69FE-88E8674668B0}"/>
          </ac:spMkLst>
        </pc:spChg>
      </pc:sldChg>
      <pc:sldChg chg="modSp">
        <pc:chgData name="Moghaddam Fariba" userId="S::fariba.moghadda@hes-so.ch::469bcac2-a67d-4997-8746-7ae5ad5577c4" providerId="AD" clId="Web-{8E64042E-E33C-48B0-9B04-A4C0A34403A9}" dt="2025-03-17T07:10:16.158" v="109"/>
        <pc:sldMkLst>
          <pc:docMk/>
          <pc:sldMk cId="970035589" sldId="321"/>
        </pc:sldMkLst>
        <pc:spChg chg="mod">
          <ac:chgData name="Moghaddam Fariba" userId="S::fariba.moghadda@hes-so.ch::469bcac2-a67d-4997-8746-7ae5ad5577c4" providerId="AD" clId="Web-{8E64042E-E33C-48B0-9B04-A4C0A34403A9}" dt="2025-03-17T07:10:16.158" v="109"/>
          <ac:spMkLst>
            <pc:docMk/>
            <pc:sldMk cId="970035589" sldId="321"/>
            <ac:spMk id="2" creationId="{0014F489-851A-DC10-A799-4989A8F09B04}"/>
          </ac:spMkLst>
        </pc:spChg>
      </pc:sldChg>
      <pc:sldChg chg="addSp delSp modSp">
        <pc:chgData name="Moghaddam Fariba" userId="S::fariba.moghadda@hes-so.ch::469bcac2-a67d-4997-8746-7ae5ad5577c4" providerId="AD" clId="Web-{8E64042E-E33C-48B0-9B04-A4C0A34403A9}" dt="2025-03-17T07:08:45.829" v="91" actId="1076"/>
        <pc:sldMkLst>
          <pc:docMk/>
          <pc:sldMk cId="1859173716" sldId="323"/>
        </pc:sldMkLst>
        <pc:spChg chg="mod">
          <ac:chgData name="Moghaddam Fariba" userId="S::fariba.moghadda@hes-so.ch::469bcac2-a67d-4997-8746-7ae5ad5577c4" providerId="AD" clId="Web-{8E64042E-E33C-48B0-9B04-A4C0A34403A9}" dt="2025-03-17T07:08:04.750" v="85"/>
          <ac:spMkLst>
            <pc:docMk/>
            <pc:sldMk cId="1859173716" sldId="323"/>
            <ac:spMk id="2" creationId="{42836B01-3E49-467E-8D2A-2F60A57102DB}"/>
          </ac:spMkLst>
        </pc:spChg>
        <pc:spChg chg="del">
          <ac:chgData name="Moghaddam Fariba" userId="S::fariba.moghadda@hes-so.ch::469bcac2-a67d-4997-8746-7ae5ad5577c4" providerId="AD" clId="Web-{8E64042E-E33C-48B0-9B04-A4C0A34403A9}" dt="2025-03-17T07:08:14.891" v="86"/>
          <ac:spMkLst>
            <pc:docMk/>
            <pc:sldMk cId="1859173716" sldId="323"/>
            <ac:spMk id="3" creationId="{F3C24876-A5BD-4A53-B87F-FAA0B0C68CE5}"/>
          </ac:spMkLst>
        </pc:spChg>
        <pc:spChg chg="add del mod">
          <ac:chgData name="Moghaddam Fariba" userId="S::fariba.moghadda@hes-so.ch::469bcac2-a67d-4997-8746-7ae5ad5577c4" providerId="AD" clId="Web-{8E64042E-E33C-48B0-9B04-A4C0A34403A9}" dt="2025-03-17T07:08:20.797" v="87"/>
          <ac:spMkLst>
            <pc:docMk/>
            <pc:sldMk cId="1859173716" sldId="323"/>
            <ac:spMk id="6" creationId="{12C731A9-7714-258A-98B2-23370085B522}"/>
          </ac:spMkLst>
        </pc:spChg>
        <pc:picChg chg="mod">
          <ac:chgData name="Moghaddam Fariba" userId="S::fariba.moghadda@hes-so.ch::469bcac2-a67d-4997-8746-7ae5ad5577c4" providerId="AD" clId="Web-{8E64042E-E33C-48B0-9B04-A4C0A34403A9}" dt="2025-03-17T07:08:45.829" v="91" actId="1076"/>
          <ac:picMkLst>
            <pc:docMk/>
            <pc:sldMk cId="1859173716" sldId="323"/>
            <ac:picMk id="5" creationId="{03F1EC88-BA76-42AA-8899-7F2F1BCA51DD}"/>
          </ac:picMkLst>
        </pc:picChg>
      </pc:sldChg>
      <pc:sldChg chg="addSp modSp">
        <pc:chgData name="Moghaddam Fariba" userId="S::fariba.moghadda@hes-so.ch::469bcac2-a67d-4997-8746-7ae5ad5577c4" providerId="AD" clId="Web-{8E64042E-E33C-48B0-9B04-A4C0A34403A9}" dt="2025-03-17T07:16:32.211" v="149" actId="1076"/>
        <pc:sldMkLst>
          <pc:docMk/>
          <pc:sldMk cId="2740591955" sldId="324"/>
        </pc:sldMkLst>
        <pc:spChg chg="mod">
          <ac:chgData name="Moghaddam Fariba" userId="S::fariba.moghadda@hes-so.ch::469bcac2-a67d-4997-8746-7ae5ad5577c4" providerId="AD" clId="Web-{8E64042E-E33C-48B0-9B04-A4C0A34403A9}" dt="2025-03-17T07:14:21.819" v="141"/>
          <ac:spMkLst>
            <pc:docMk/>
            <pc:sldMk cId="2740591955" sldId="324"/>
            <ac:spMk id="2" creationId="{533650A4-307B-4BF5-858B-F046FA78A30A}"/>
          </ac:spMkLst>
        </pc:spChg>
        <pc:picChg chg="mod">
          <ac:chgData name="Moghaddam Fariba" userId="S::fariba.moghadda@hes-so.ch::469bcac2-a67d-4997-8746-7ae5ad5577c4" providerId="AD" clId="Web-{8E64042E-E33C-48B0-9B04-A4C0A34403A9}" dt="2025-03-17T07:14:32.303" v="143" actId="1076"/>
          <ac:picMkLst>
            <pc:docMk/>
            <pc:sldMk cId="2740591955" sldId="324"/>
            <ac:picMk id="5" creationId="{2D09254E-D066-4F4B-B1A7-6A491249B854}"/>
          </ac:picMkLst>
        </pc:picChg>
        <pc:cxnChg chg="add mod">
          <ac:chgData name="Moghaddam Fariba" userId="S::fariba.moghadda@hes-so.ch::469bcac2-a67d-4997-8746-7ae5ad5577c4" providerId="AD" clId="Web-{8E64042E-E33C-48B0-9B04-A4C0A34403A9}" dt="2025-03-17T07:16:32.211" v="149" actId="1076"/>
          <ac:cxnSpMkLst>
            <pc:docMk/>
            <pc:sldMk cId="2740591955" sldId="324"/>
            <ac:cxnSpMk id="3" creationId="{BBA0E26B-22E0-D575-3503-3A13EA665FBC}"/>
          </ac:cxnSpMkLst>
        </pc:cxnChg>
      </pc:sldChg>
    </pc:docChg>
  </pc:docChgLst>
  <pc:docChgLst>
    <pc:chgData name="Moghaddam Fariba" userId="S::fariba.moghadda@hes-so.ch::469bcac2-a67d-4997-8746-7ae5ad5577c4" providerId="AD" clId="Web-{7B72E912-2F1E-4C34-8FB8-E1639F23CA0D}"/>
    <pc:docChg chg="modSld">
      <pc:chgData name="Moghaddam Fariba" userId="S::fariba.moghadda@hes-so.ch::469bcac2-a67d-4997-8746-7ae5ad5577c4" providerId="AD" clId="Web-{7B72E912-2F1E-4C34-8FB8-E1639F23CA0D}" dt="2025-03-17T07:22:59.975" v="70"/>
      <pc:docMkLst>
        <pc:docMk/>
      </pc:docMkLst>
      <pc:sldChg chg="addSp delSp modSp">
        <pc:chgData name="Moghaddam Fariba" userId="S::fariba.moghadda@hes-so.ch::469bcac2-a67d-4997-8746-7ae5ad5577c4" providerId="AD" clId="Web-{7B72E912-2F1E-4C34-8FB8-E1639F23CA0D}" dt="2025-03-17T07:21:45.021" v="46" actId="1076"/>
        <pc:sldMkLst>
          <pc:docMk/>
          <pc:sldMk cId="2995934562" sldId="286"/>
        </pc:sldMkLst>
        <pc:spChg chg="mod">
          <ac:chgData name="Moghaddam Fariba" userId="S::fariba.moghadda@hes-so.ch::469bcac2-a67d-4997-8746-7ae5ad5577c4" providerId="AD" clId="Web-{7B72E912-2F1E-4C34-8FB8-E1639F23CA0D}" dt="2025-03-17T07:18:55.142" v="10"/>
          <ac:spMkLst>
            <pc:docMk/>
            <pc:sldMk cId="2995934562" sldId="286"/>
            <ac:spMk id="2" creationId="{A848AE07-540D-402B-89D7-28650FCD98DC}"/>
          </ac:spMkLst>
        </pc:spChg>
        <pc:spChg chg="mod">
          <ac:chgData name="Moghaddam Fariba" userId="S::fariba.moghadda@hes-so.ch::469bcac2-a67d-4997-8746-7ae5ad5577c4" providerId="AD" clId="Web-{7B72E912-2F1E-4C34-8FB8-E1639F23CA0D}" dt="2025-03-17T07:20:37.644" v="33"/>
          <ac:spMkLst>
            <pc:docMk/>
            <pc:sldMk cId="2995934562" sldId="286"/>
            <ac:spMk id="3" creationId="{982173E0-A962-18A2-4B74-EB87B6444146}"/>
          </ac:spMkLst>
        </pc:spChg>
        <pc:spChg chg="add mod">
          <ac:chgData name="Moghaddam Fariba" userId="S::fariba.moghadda@hes-so.ch::469bcac2-a67d-4997-8746-7ae5ad5577c4" providerId="AD" clId="Web-{7B72E912-2F1E-4C34-8FB8-E1639F23CA0D}" dt="2025-03-17T07:21:15.364" v="44" actId="1076"/>
          <ac:spMkLst>
            <pc:docMk/>
            <pc:sldMk cId="2995934562" sldId="286"/>
            <ac:spMk id="4" creationId="{3ACD3526-15C5-6F81-1DAD-8A53639766C1}"/>
          </ac:spMkLst>
        </pc:spChg>
        <pc:spChg chg="mod">
          <ac:chgData name="Moghaddam Fariba" userId="S::fariba.moghadda@hes-so.ch::469bcac2-a67d-4997-8746-7ae5ad5577c4" providerId="AD" clId="Web-{7B72E912-2F1E-4C34-8FB8-E1639F23CA0D}" dt="2025-03-17T07:21:45.021" v="46" actId="1076"/>
          <ac:spMkLst>
            <pc:docMk/>
            <pc:sldMk cId="2995934562" sldId="286"/>
            <ac:spMk id="6" creationId="{E74DEA88-EB0F-4215-8DDB-E3430FB21359}"/>
          </ac:spMkLst>
        </pc:spChg>
        <pc:spChg chg="mod">
          <ac:chgData name="Moghaddam Fariba" userId="S::fariba.moghadda@hes-so.ch::469bcac2-a67d-4997-8746-7ae5ad5577c4" providerId="AD" clId="Web-{7B72E912-2F1E-4C34-8FB8-E1639F23CA0D}" dt="2025-03-17T07:19:14.721" v="13" actId="1076"/>
          <ac:spMkLst>
            <pc:docMk/>
            <pc:sldMk cId="2995934562" sldId="286"/>
            <ac:spMk id="8" creationId="{C50DF22A-37E3-4798-B5C5-E87FDB03A5E4}"/>
          </ac:spMkLst>
        </pc:spChg>
        <pc:spChg chg="mod">
          <ac:chgData name="Moghaddam Fariba" userId="S::fariba.moghadda@hes-so.ch::469bcac2-a67d-4997-8746-7ae5ad5577c4" providerId="AD" clId="Web-{7B72E912-2F1E-4C34-8FB8-E1639F23CA0D}" dt="2025-03-17T07:20:42.848" v="34" actId="1076"/>
          <ac:spMkLst>
            <pc:docMk/>
            <pc:sldMk cId="2995934562" sldId="286"/>
            <ac:spMk id="9" creationId="{029C8DA3-A0B1-4DC6-A27B-87670A7DD658}"/>
          </ac:spMkLst>
        </pc:spChg>
        <pc:spChg chg="del mod">
          <ac:chgData name="Moghaddam Fariba" userId="S::fariba.moghadda@hes-so.ch::469bcac2-a67d-4997-8746-7ae5ad5577c4" providerId="AD" clId="Web-{7B72E912-2F1E-4C34-8FB8-E1639F23CA0D}" dt="2025-03-17T07:20:46.535" v="36"/>
          <ac:spMkLst>
            <pc:docMk/>
            <pc:sldMk cId="2995934562" sldId="286"/>
            <ac:spMk id="10" creationId="{DFEE13FB-060C-00E0-4C5B-3E071EB6EB76}"/>
          </ac:spMkLst>
        </pc:spChg>
        <pc:spChg chg="mod">
          <ac:chgData name="Moghaddam Fariba" userId="S::fariba.moghadda@hes-so.ch::469bcac2-a67d-4997-8746-7ae5ad5577c4" providerId="AD" clId="Web-{7B72E912-2F1E-4C34-8FB8-E1639F23CA0D}" dt="2025-03-17T07:21:10.348" v="43" actId="1076"/>
          <ac:spMkLst>
            <pc:docMk/>
            <pc:sldMk cId="2995934562" sldId="286"/>
            <ac:spMk id="13" creationId="{C73A1479-7CA3-44B9-A459-1968EB66B9C6}"/>
          </ac:spMkLst>
        </pc:spChg>
        <pc:spChg chg="mod">
          <ac:chgData name="Moghaddam Fariba" userId="S::fariba.moghadda@hes-so.ch::469bcac2-a67d-4997-8746-7ae5ad5577c4" providerId="AD" clId="Web-{7B72E912-2F1E-4C34-8FB8-E1639F23CA0D}" dt="2025-03-17T07:19:14.799" v="16" actId="1076"/>
          <ac:spMkLst>
            <pc:docMk/>
            <pc:sldMk cId="2995934562" sldId="286"/>
            <ac:spMk id="14" creationId="{6623BCA9-3406-48C2-9B2D-B5659D1EC0C9}"/>
          </ac:spMkLst>
        </pc:spChg>
        <pc:picChg chg="mod">
          <ac:chgData name="Moghaddam Fariba" userId="S::fariba.moghadda@hes-so.ch::469bcac2-a67d-4997-8746-7ae5ad5577c4" providerId="AD" clId="Web-{7B72E912-2F1E-4C34-8FB8-E1639F23CA0D}" dt="2025-03-17T07:20:16.785" v="28" actId="1076"/>
          <ac:picMkLst>
            <pc:docMk/>
            <pc:sldMk cId="2995934562" sldId="286"/>
            <ac:picMk id="5" creationId="{5CC4791C-0E8D-4F58-ACA7-730B0B850741}"/>
          </ac:picMkLst>
        </pc:picChg>
        <pc:picChg chg="mod">
          <ac:chgData name="Moghaddam Fariba" userId="S::fariba.moghadda@hes-so.ch::469bcac2-a67d-4997-8746-7ae5ad5577c4" providerId="AD" clId="Web-{7B72E912-2F1E-4C34-8FB8-E1639F23CA0D}" dt="2025-03-17T07:20:19.863" v="29" actId="1076"/>
          <ac:picMkLst>
            <pc:docMk/>
            <pc:sldMk cId="2995934562" sldId="286"/>
            <ac:picMk id="7" creationId="{4180BDD5-662A-4AF0-8B59-AB2F0E5A1A60}"/>
          </ac:picMkLst>
        </pc:picChg>
      </pc:sldChg>
      <pc:sldChg chg="delSp modSp">
        <pc:chgData name="Moghaddam Fariba" userId="S::fariba.moghadda@hes-so.ch::469bcac2-a67d-4997-8746-7ae5ad5577c4" providerId="AD" clId="Web-{7B72E912-2F1E-4C34-8FB8-E1639F23CA0D}" dt="2025-03-17T07:18:11.188" v="6"/>
        <pc:sldMkLst>
          <pc:docMk/>
          <pc:sldMk cId="2740591955" sldId="324"/>
        </pc:sldMkLst>
        <pc:cxnChg chg="del mod">
          <ac:chgData name="Moghaddam Fariba" userId="S::fariba.moghadda@hes-so.ch::469bcac2-a67d-4997-8746-7ae5ad5577c4" providerId="AD" clId="Web-{7B72E912-2F1E-4C34-8FB8-E1639F23CA0D}" dt="2025-03-17T07:18:11.188" v="6"/>
          <ac:cxnSpMkLst>
            <pc:docMk/>
            <pc:sldMk cId="2740591955" sldId="324"/>
            <ac:cxnSpMk id="3" creationId="{BBA0E26B-22E0-D575-3503-3A13EA665FBC}"/>
          </ac:cxnSpMkLst>
        </pc:cxnChg>
      </pc:sldChg>
      <pc:sldChg chg="modSp">
        <pc:chgData name="Moghaddam Fariba" userId="S::fariba.moghadda@hes-so.ch::469bcac2-a67d-4997-8746-7ae5ad5577c4" providerId="AD" clId="Web-{7B72E912-2F1E-4C34-8FB8-E1639F23CA0D}" dt="2025-03-17T07:22:17.521" v="66" actId="1076"/>
        <pc:sldMkLst>
          <pc:docMk/>
          <pc:sldMk cId="3186110034" sldId="325"/>
        </pc:sldMkLst>
        <pc:spChg chg="mod">
          <ac:chgData name="Moghaddam Fariba" userId="S::fariba.moghadda@hes-so.ch::469bcac2-a67d-4997-8746-7ae5ad5577c4" providerId="AD" clId="Web-{7B72E912-2F1E-4C34-8FB8-E1639F23CA0D}" dt="2025-03-17T07:22:06.396" v="64" actId="20577"/>
          <ac:spMkLst>
            <pc:docMk/>
            <pc:sldMk cId="3186110034" sldId="325"/>
            <ac:spMk id="2" creationId="{CF1C8A22-DE62-4EF4-93CD-AB9E9CA0EBE7}"/>
          </ac:spMkLst>
        </pc:spChg>
        <pc:spChg chg="mod">
          <ac:chgData name="Moghaddam Fariba" userId="S::fariba.moghadda@hes-so.ch::469bcac2-a67d-4997-8746-7ae5ad5577c4" providerId="AD" clId="Web-{7B72E912-2F1E-4C34-8FB8-E1639F23CA0D}" dt="2025-03-17T07:22:14.912" v="65" actId="1076"/>
          <ac:spMkLst>
            <pc:docMk/>
            <pc:sldMk cId="3186110034" sldId="325"/>
            <ac:spMk id="3" creationId="{D38C59B1-5CBF-45D2-A107-210CB9E26E96}"/>
          </ac:spMkLst>
        </pc:spChg>
        <pc:picChg chg="mod">
          <ac:chgData name="Moghaddam Fariba" userId="S::fariba.moghadda@hes-so.ch::469bcac2-a67d-4997-8746-7ae5ad5577c4" providerId="AD" clId="Web-{7B72E912-2F1E-4C34-8FB8-E1639F23CA0D}" dt="2025-03-17T07:22:17.521" v="66" actId="1076"/>
          <ac:picMkLst>
            <pc:docMk/>
            <pc:sldMk cId="3186110034" sldId="325"/>
            <ac:picMk id="5" creationId="{1B49438C-F1FD-4DE4-B8A1-953C6546B5F6}"/>
          </ac:picMkLst>
        </pc:picChg>
      </pc:sldChg>
      <pc:sldChg chg="modSp">
        <pc:chgData name="Moghaddam Fariba" userId="S::fariba.moghadda@hes-so.ch::469bcac2-a67d-4997-8746-7ae5ad5577c4" providerId="AD" clId="Web-{7B72E912-2F1E-4C34-8FB8-E1639F23CA0D}" dt="2025-03-17T07:22:40.178" v="67" actId="20577"/>
        <pc:sldMkLst>
          <pc:docMk/>
          <pc:sldMk cId="3706531934" sldId="326"/>
        </pc:sldMkLst>
        <pc:spChg chg="mod">
          <ac:chgData name="Moghaddam Fariba" userId="S::fariba.moghadda@hes-so.ch::469bcac2-a67d-4997-8746-7ae5ad5577c4" providerId="AD" clId="Web-{7B72E912-2F1E-4C34-8FB8-E1639F23CA0D}" dt="2025-03-17T07:22:40.178" v="67" actId="20577"/>
          <ac:spMkLst>
            <pc:docMk/>
            <pc:sldMk cId="3706531934" sldId="326"/>
            <ac:spMk id="2" creationId="{DDC9F41C-1675-49AF-8513-C9053F63B83F}"/>
          </ac:spMkLst>
        </pc:spChg>
      </pc:sldChg>
      <pc:sldChg chg="modSp">
        <pc:chgData name="Moghaddam Fariba" userId="S::fariba.moghadda@hes-so.ch::469bcac2-a67d-4997-8746-7ae5ad5577c4" providerId="AD" clId="Web-{7B72E912-2F1E-4C34-8FB8-E1639F23CA0D}" dt="2025-03-17T07:22:59.975" v="70"/>
        <pc:sldMkLst>
          <pc:docMk/>
          <pc:sldMk cId="3848140572" sldId="327"/>
        </pc:sldMkLst>
        <pc:spChg chg="mod">
          <ac:chgData name="Moghaddam Fariba" userId="S::fariba.moghadda@hes-so.ch::469bcac2-a67d-4997-8746-7ae5ad5577c4" providerId="AD" clId="Web-{7B72E912-2F1E-4C34-8FB8-E1639F23CA0D}" dt="2025-03-17T07:22:59.975" v="70"/>
          <ac:spMkLst>
            <pc:docMk/>
            <pc:sldMk cId="3848140572" sldId="327"/>
            <ac:spMk id="2" creationId="{6B2E90B8-8637-49FD-AC55-E67C5BD1FE2B}"/>
          </ac:spMkLst>
        </pc:spChg>
      </pc:sldChg>
    </pc:docChg>
  </pc:docChgLst>
  <pc:docChgLst>
    <pc:chgData name="Salimi Khanghah Mohsen" userId="S::mohsen.salimikh@hes-so.ch::d486b7d6-290c-44d8-88ee-14a296106a9c" providerId="AD" clId="Web-{3EE84341-E658-3CB1-B9F7-B9DD3447721F}"/>
    <pc:docChg chg="modSld">
      <pc:chgData name="Salimi Khanghah Mohsen" userId="S::mohsen.salimikh@hes-so.ch::d486b7d6-290c-44d8-88ee-14a296106a9c" providerId="AD" clId="Web-{3EE84341-E658-3CB1-B9F7-B9DD3447721F}" dt="2025-03-14T15:22:06.507" v="172" actId="14100"/>
      <pc:docMkLst>
        <pc:docMk/>
      </pc:docMkLst>
      <pc:sldChg chg="modSp">
        <pc:chgData name="Salimi Khanghah Mohsen" userId="S::mohsen.salimikh@hes-so.ch::d486b7d6-290c-44d8-88ee-14a296106a9c" providerId="AD" clId="Web-{3EE84341-E658-3CB1-B9F7-B9DD3447721F}" dt="2025-03-14T15:11:38.038" v="44" actId="20577"/>
        <pc:sldMkLst>
          <pc:docMk/>
          <pc:sldMk cId="838864197" sldId="279"/>
        </pc:sldMkLst>
        <pc:spChg chg="mod">
          <ac:chgData name="Salimi Khanghah Mohsen" userId="S::mohsen.salimikh@hes-so.ch::d486b7d6-290c-44d8-88ee-14a296106a9c" providerId="AD" clId="Web-{3EE84341-E658-3CB1-B9F7-B9DD3447721F}" dt="2025-03-14T15:11:38.038" v="44" actId="20577"/>
          <ac:spMkLst>
            <pc:docMk/>
            <pc:sldMk cId="838864197" sldId="279"/>
            <ac:spMk id="2" creationId="{119968E1-06EB-45C3-859C-2924D7B1C19C}"/>
          </ac:spMkLst>
        </pc:spChg>
      </pc:sldChg>
      <pc:sldChg chg="modSp">
        <pc:chgData name="Salimi Khanghah Mohsen" userId="S::mohsen.salimikh@hes-so.ch::d486b7d6-290c-44d8-88ee-14a296106a9c" providerId="AD" clId="Web-{3EE84341-E658-3CB1-B9F7-B9DD3447721F}" dt="2025-03-14T15:13:25.885" v="69" actId="20577"/>
        <pc:sldMkLst>
          <pc:docMk/>
          <pc:sldMk cId="2475491327" sldId="281"/>
        </pc:sldMkLst>
        <pc:spChg chg="mod">
          <ac:chgData name="Salimi Khanghah Mohsen" userId="S::mohsen.salimikh@hes-so.ch::d486b7d6-290c-44d8-88ee-14a296106a9c" providerId="AD" clId="Web-{3EE84341-E658-3CB1-B9F7-B9DD3447721F}" dt="2025-03-14T15:13:25.885" v="69" actId="20577"/>
          <ac:spMkLst>
            <pc:docMk/>
            <pc:sldMk cId="2475491327" sldId="281"/>
            <ac:spMk id="2" creationId="{6219A80F-4EE8-4B53-852C-8EFD35D279DA}"/>
          </ac:spMkLst>
        </pc:spChg>
      </pc:sldChg>
      <pc:sldChg chg="modSp">
        <pc:chgData name="Salimi Khanghah Mohsen" userId="S::mohsen.salimikh@hes-so.ch::d486b7d6-290c-44d8-88ee-14a296106a9c" providerId="AD" clId="Web-{3EE84341-E658-3CB1-B9F7-B9DD3447721F}" dt="2025-03-14T15:15:07.809" v="114" actId="20577"/>
        <pc:sldMkLst>
          <pc:docMk/>
          <pc:sldMk cId="35640411" sldId="282"/>
        </pc:sldMkLst>
        <pc:spChg chg="mod">
          <ac:chgData name="Salimi Khanghah Mohsen" userId="S::mohsen.salimikh@hes-so.ch::d486b7d6-290c-44d8-88ee-14a296106a9c" providerId="AD" clId="Web-{3EE84341-E658-3CB1-B9F7-B9DD3447721F}" dt="2025-03-14T15:15:07.809" v="114" actId="20577"/>
          <ac:spMkLst>
            <pc:docMk/>
            <pc:sldMk cId="35640411" sldId="282"/>
            <ac:spMk id="2" creationId="{26A72752-EFEA-4C37-8FBE-ED1B4CADC5EE}"/>
          </ac:spMkLst>
        </pc:spChg>
      </pc:sldChg>
      <pc:sldChg chg="modSp">
        <pc:chgData name="Salimi Khanghah Mohsen" userId="S::mohsen.salimikh@hes-so.ch::d486b7d6-290c-44d8-88ee-14a296106a9c" providerId="AD" clId="Web-{3EE84341-E658-3CB1-B9F7-B9DD3447721F}" dt="2025-03-14T15:15:14.231" v="120" actId="20577"/>
        <pc:sldMkLst>
          <pc:docMk/>
          <pc:sldMk cId="2261110465" sldId="283"/>
        </pc:sldMkLst>
        <pc:spChg chg="mod">
          <ac:chgData name="Salimi Khanghah Mohsen" userId="S::mohsen.salimikh@hes-so.ch::d486b7d6-290c-44d8-88ee-14a296106a9c" providerId="AD" clId="Web-{3EE84341-E658-3CB1-B9F7-B9DD3447721F}" dt="2025-03-14T15:15:14.231" v="120" actId="20577"/>
          <ac:spMkLst>
            <pc:docMk/>
            <pc:sldMk cId="2261110465" sldId="283"/>
            <ac:spMk id="2" creationId="{5393AEDD-EDD8-4EF5-9950-CC1583E449A2}"/>
          </ac:spMkLst>
        </pc:spChg>
      </pc:sldChg>
      <pc:sldChg chg="modSp">
        <pc:chgData name="Salimi Khanghah Mohsen" userId="S::mohsen.salimikh@hes-so.ch::d486b7d6-290c-44d8-88ee-14a296106a9c" providerId="AD" clId="Web-{3EE84341-E658-3CB1-B9F7-B9DD3447721F}" dt="2025-03-14T15:15:29.325" v="130" actId="20577"/>
        <pc:sldMkLst>
          <pc:docMk/>
          <pc:sldMk cId="373172472" sldId="284"/>
        </pc:sldMkLst>
        <pc:spChg chg="mod">
          <ac:chgData name="Salimi Khanghah Mohsen" userId="S::mohsen.salimikh@hes-so.ch::d486b7d6-290c-44d8-88ee-14a296106a9c" providerId="AD" clId="Web-{3EE84341-E658-3CB1-B9F7-B9DD3447721F}" dt="2025-03-14T15:15:29.325" v="130" actId="20577"/>
          <ac:spMkLst>
            <pc:docMk/>
            <pc:sldMk cId="373172472" sldId="284"/>
            <ac:spMk id="2" creationId="{F3BA656C-4000-41F4-A4D8-24D667455A49}"/>
          </ac:spMkLst>
        </pc:spChg>
      </pc:sldChg>
      <pc:sldChg chg="addSp delSp modSp delAnim">
        <pc:chgData name="Salimi Khanghah Mohsen" userId="S::mohsen.salimikh@hes-so.ch::d486b7d6-290c-44d8-88ee-14a296106a9c" providerId="AD" clId="Web-{3EE84341-E658-3CB1-B9F7-B9DD3447721F}" dt="2025-03-14T15:22:00.163" v="171" actId="1076"/>
        <pc:sldMkLst>
          <pc:docMk/>
          <pc:sldMk cId="2995934562" sldId="286"/>
        </pc:sldMkLst>
        <pc:spChg chg="add mod">
          <ac:chgData name="Salimi Khanghah Mohsen" userId="S::mohsen.salimikh@hes-so.ch::d486b7d6-290c-44d8-88ee-14a296106a9c" providerId="AD" clId="Web-{3EE84341-E658-3CB1-B9F7-B9DD3447721F}" dt="2025-03-14T15:21:40.318" v="167" actId="1076"/>
          <ac:spMkLst>
            <pc:docMk/>
            <pc:sldMk cId="2995934562" sldId="286"/>
            <ac:spMk id="3" creationId="{982173E0-A962-18A2-4B74-EB87B6444146}"/>
          </ac:spMkLst>
        </pc:spChg>
        <pc:spChg chg="add mod">
          <ac:chgData name="Salimi Khanghah Mohsen" userId="S::mohsen.salimikh@hes-so.ch::d486b7d6-290c-44d8-88ee-14a296106a9c" providerId="AD" clId="Web-{3EE84341-E658-3CB1-B9F7-B9DD3447721F}" dt="2025-03-14T15:21:56.303" v="170" actId="1076"/>
          <ac:spMkLst>
            <pc:docMk/>
            <pc:sldMk cId="2995934562" sldId="286"/>
            <ac:spMk id="10" creationId="{DFEE13FB-060C-00E0-4C5B-3E071EB6EB76}"/>
          </ac:spMkLst>
        </pc:spChg>
        <pc:picChg chg="del">
          <ac:chgData name="Salimi Khanghah Mohsen" userId="S::mohsen.salimikh@hes-so.ch::d486b7d6-290c-44d8-88ee-14a296106a9c" providerId="AD" clId="Web-{3EE84341-E658-3CB1-B9F7-B9DD3447721F}" dt="2025-03-14T15:21:18.349" v="164"/>
          <ac:picMkLst>
            <pc:docMk/>
            <pc:sldMk cId="2995934562" sldId="286"/>
            <ac:picMk id="4" creationId="{588E392E-59C8-401F-8D3C-B1F426E0BA30}"/>
          </ac:picMkLst>
        </pc:picChg>
        <pc:picChg chg="mod">
          <ac:chgData name="Salimi Khanghah Mohsen" userId="S::mohsen.salimikh@hes-so.ch::d486b7d6-290c-44d8-88ee-14a296106a9c" providerId="AD" clId="Web-{3EE84341-E658-3CB1-B9F7-B9DD3447721F}" dt="2025-03-14T15:21:21.802" v="165" actId="1076"/>
          <ac:picMkLst>
            <pc:docMk/>
            <pc:sldMk cId="2995934562" sldId="286"/>
            <ac:picMk id="5" creationId="{5CC4791C-0E8D-4F58-ACA7-730B0B850741}"/>
          </ac:picMkLst>
        </pc:picChg>
        <pc:picChg chg="mod">
          <ac:chgData name="Salimi Khanghah Mohsen" userId="S::mohsen.salimikh@hes-so.ch::d486b7d6-290c-44d8-88ee-14a296106a9c" providerId="AD" clId="Web-{3EE84341-E658-3CB1-B9F7-B9DD3447721F}" dt="2025-03-14T15:22:00.163" v="171" actId="1076"/>
          <ac:picMkLst>
            <pc:docMk/>
            <pc:sldMk cId="2995934562" sldId="286"/>
            <ac:picMk id="7" creationId="{4180BDD5-662A-4AF0-8B59-AB2F0E5A1A60}"/>
          </ac:picMkLst>
        </pc:picChg>
      </pc:sldChg>
      <pc:sldChg chg="modSp">
        <pc:chgData name="Salimi Khanghah Mohsen" userId="S::mohsen.salimikh@hes-so.ch::d486b7d6-290c-44d8-88ee-14a296106a9c" providerId="AD" clId="Web-{3EE84341-E658-3CB1-B9F7-B9DD3447721F}" dt="2025-03-14T15:18:26.236" v="163" actId="20577"/>
        <pc:sldMkLst>
          <pc:docMk/>
          <pc:sldMk cId="2446263100" sldId="320"/>
        </pc:sldMkLst>
        <pc:spChg chg="mod">
          <ac:chgData name="Salimi Khanghah Mohsen" userId="S::mohsen.salimikh@hes-so.ch::d486b7d6-290c-44d8-88ee-14a296106a9c" providerId="AD" clId="Web-{3EE84341-E658-3CB1-B9F7-B9DD3447721F}" dt="2025-03-14T15:18:26.236" v="163" actId="20577"/>
          <ac:spMkLst>
            <pc:docMk/>
            <pc:sldMk cId="2446263100" sldId="320"/>
            <ac:spMk id="4" creationId="{2E0B3C59-23AB-6555-69FE-88E8674668B0}"/>
          </ac:spMkLst>
        </pc:spChg>
      </pc:sldChg>
      <pc:sldChg chg="addSp delSp modSp addAnim delAnim">
        <pc:chgData name="Salimi Khanghah Mohsen" userId="S::mohsen.salimikh@hes-so.ch::d486b7d6-290c-44d8-88ee-14a296106a9c" providerId="AD" clId="Web-{3EE84341-E658-3CB1-B9F7-B9DD3447721F}" dt="2025-03-14T15:12:21.367" v="53" actId="20577"/>
        <pc:sldMkLst>
          <pc:docMk/>
          <pc:sldMk cId="970035589" sldId="321"/>
        </pc:sldMkLst>
        <pc:spChg chg="mod">
          <ac:chgData name="Salimi Khanghah Mohsen" userId="S::mohsen.salimikh@hes-so.ch::d486b7d6-290c-44d8-88ee-14a296106a9c" providerId="AD" clId="Web-{3EE84341-E658-3CB1-B9F7-B9DD3447721F}" dt="2025-03-14T15:12:21.367" v="53" actId="20577"/>
          <ac:spMkLst>
            <pc:docMk/>
            <pc:sldMk cId="970035589" sldId="321"/>
            <ac:spMk id="2" creationId="{0014F489-851A-DC10-A799-4989A8F09B04}"/>
          </ac:spMkLst>
        </pc:spChg>
        <pc:spChg chg="add mod">
          <ac:chgData name="Salimi Khanghah Mohsen" userId="S::mohsen.salimikh@hes-so.ch::d486b7d6-290c-44d8-88ee-14a296106a9c" providerId="AD" clId="Web-{3EE84341-E658-3CB1-B9F7-B9DD3447721F}" dt="2025-03-14T15:11:56.820" v="51" actId="1076"/>
          <ac:spMkLst>
            <pc:docMk/>
            <pc:sldMk cId="970035589" sldId="321"/>
            <ac:spMk id="4" creationId="{9BAD0305-0535-AC8D-3CBD-E7EEF3E04A07}"/>
          </ac:spMkLst>
        </pc:spChg>
        <pc:spChg chg="del">
          <ac:chgData name="Salimi Khanghah Mohsen" userId="S::mohsen.salimikh@hes-so.ch::d486b7d6-290c-44d8-88ee-14a296106a9c" providerId="AD" clId="Web-{3EE84341-E658-3CB1-B9F7-B9DD3447721F}" dt="2025-03-14T15:11:53.539" v="50"/>
          <ac:spMkLst>
            <pc:docMk/>
            <pc:sldMk cId="970035589" sldId="321"/>
            <ac:spMk id="11" creationId="{841EFE05-2D4C-444D-A537-461FE772BCCE}"/>
          </ac:spMkLst>
        </pc:spChg>
      </pc:sldChg>
      <pc:sldChg chg="modSp">
        <pc:chgData name="Salimi Khanghah Mohsen" userId="S::mohsen.salimikh@hes-so.ch::d486b7d6-290c-44d8-88ee-14a296106a9c" providerId="AD" clId="Web-{3EE84341-E658-3CB1-B9F7-B9DD3447721F}" dt="2025-03-14T15:10:33.927" v="24" actId="20577"/>
        <pc:sldMkLst>
          <pc:docMk/>
          <pc:sldMk cId="1859173716" sldId="323"/>
        </pc:sldMkLst>
        <pc:spChg chg="mod">
          <ac:chgData name="Salimi Khanghah Mohsen" userId="S::mohsen.salimikh@hes-so.ch::d486b7d6-290c-44d8-88ee-14a296106a9c" providerId="AD" clId="Web-{3EE84341-E658-3CB1-B9F7-B9DD3447721F}" dt="2025-03-14T15:10:33.927" v="24" actId="20577"/>
          <ac:spMkLst>
            <pc:docMk/>
            <pc:sldMk cId="1859173716" sldId="323"/>
            <ac:spMk id="2" creationId="{42836B01-3E49-467E-8D2A-2F60A57102DB}"/>
          </ac:spMkLst>
        </pc:spChg>
      </pc:sldChg>
      <pc:sldChg chg="modSp">
        <pc:chgData name="Salimi Khanghah Mohsen" userId="S::mohsen.salimikh@hes-so.ch::d486b7d6-290c-44d8-88ee-14a296106a9c" providerId="AD" clId="Web-{3EE84341-E658-3CB1-B9F7-B9DD3447721F}" dt="2025-03-14T15:22:06.507" v="172" actId="14100"/>
        <pc:sldMkLst>
          <pc:docMk/>
          <pc:sldMk cId="3186110034" sldId="325"/>
        </pc:sldMkLst>
        <pc:spChg chg="mod">
          <ac:chgData name="Salimi Khanghah Mohsen" userId="S::mohsen.salimikh@hes-so.ch::d486b7d6-290c-44d8-88ee-14a296106a9c" providerId="AD" clId="Web-{3EE84341-E658-3CB1-B9F7-B9DD3447721F}" dt="2025-03-14T15:22:06.507" v="172" actId="14100"/>
          <ac:spMkLst>
            <pc:docMk/>
            <pc:sldMk cId="3186110034" sldId="325"/>
            <ac:spMk id="2" creationId="{CF1C8A22-DE62-4EF4-93CD-AB9E9CA0EBE7}"/>
          </ac:spMkLst>
        </pc:spChg>
      </pc:sldChg>
    </pc:docChg>
  </pc:docChgLst>
  <pc:docChgLst>
    <pc:chgData name="Moghaddam Fariba" userId="S::fariba.moghadda@hes-so.ch::469bcac2-a67d-4997-8746-7ae5ad5577c4" providerId="AD" clId="Web-{0A07C6A5-EE89-4EB4-A269-2BFDE6EE81A3}"/>
    <pc:docChg chg="modSld">
      <pc:chgData name="Moghaddam Fariba" userId="S::fariba.moghadda@hes-so.ch::469bcac2-a67d-4997-8746-7ae5ad5577c4" providerId="AD" clId="Web-{0A07C6A5-EE89-4EB4-A269-2BFDE6EE81A3}" dt="2025-03-17T08:17:25.555" v="77" actId="20577"/>
      <pc:docMkLst>
        <pc:docMk/>
      </pc:docMkLst>
      <pc:sldChg chg="addSp modSp">
        <pc:chgData name="Moghaddam Fariba" userId="S::fariba.moghadda@hes-so.ch::469bcac2-a67d-4997-8746-7ae5ad5577c4" providerId="AD" clId="Web-{0A07C6A5-EE89-4EB4-A269-2BFDE6EE81A3}" dt="2025-03-17T08:17:25.555" v="77" actId="20577"/>
        <pc:sldMkLst>
          <pc:docMk/>
          <pc:sldMk cId="1380301062" sldId="265"/>
        </pc:sldMkLst>
        <pc:spChg chg="add mod">
          <ac:chgData name="Moghaddam Fariba" userId="S::fariba.moghadda@hes-so.ch::469bcac2-a67d-4997-8746-7ae5ad5577c4" providerId="AD" clId="Web-{0A07C6A5-EE89-4EB4-A269-2BFDE6EE81A3}" dt="2025-03-17T08:17:25.555" v="77" actId="20577"/>
          <ac:spMkLst>
            <pc:docMk/>
            <pc:sldMk cId="1380301062" sldId="265"/>
            <ac:spMk id="8" creationId="{FBF3EF67-B4FA-6923-B494-8FBB258B80DB}"/>
          </ac:spMkLst>
        </pc:spChg>
      </pc:sldChg>
    </pc:docChg>
  </pc:docChgLst>
  <pc:docChgLst>
    <pc:chgData name="Moghaddam Fariba" userId="S::fariba.moghadda@hes-so.ch::469bcac2-a67d-4997-8746-7ae5ad5577c4" providerId="AD" clId="Web-{95E5A1B1-F56D-4DD6-AE79-61883BF5C9B1}"/>
    <pc:docChg chg="modSld">
      <pc:chgData name="Moghaddam Fariba" userId="S::fariba.moghadda@hes-so.ch::469bcac2-a67d-4997-8746-7ae5ad5577c4" providerId="AD" clId="Web-{95E5A1B1-F56D-4DD6-AE79-61883BF5C9B1}" dt="2025-03-17T09:20:12.125" v="2"/>
      <pc:docMkLst>
        <pc:docMk/>
      </pc:docMkLst>
      <pc:sldChg chg="modSp">
        <pc:chgData name="Moghaddam Fariba" userId="S::fariba.moghadda@hes-so.ch::469bcac2-a67d-4997-8746-7ae5ad5577c4" providerId="AD" clId="Web-{95E5A1B1-F56D-4DD6-AE79-61883BF5C9B1}" dt="2025-03-17T09:20:12.125" v="2"/>
        <pc:sldMkLst>
          <pc:docMk/>
          <pc:sldMk cId="2853933788" sldId="277"/>
        </pc:sldMkLst>
        <pc:graphicFrameChg chg="modGraphic">
          <ac:chgData name="Moghaddam Fariba" userId="S::fariba.moghadda@hes-so.ch::469bcac2-a67d-4997-8746-7ae5ad5577c4" providerId="AD" clId="Web-{95E5A1B1-F56D-4DD6-AE79-61883BF5C9B1}" dt="2025-03-17T09:20:12.125" v="2"/>
          <ac:graphicFrameMkLst>
            <pc:docMk/>
            <pc:sldMk cId="2853933788" sldId="277"/>
            <ac:graphicFrameMk id="6" creationId="{5AD97FC0-5075-444A-AC22-C09359360EDE}"/>
          </ac:graphicFrameMkLst>
        </pc:graphicFrameChg>
      </pc:sldChg>
      <pc:sldChg chg="modSp">
        <pc:chgData name="Moghaddam Fariba" userId="S::fariba.moghadda@hes-so.ch::469bcac2-a67d-4997-8746-7ae5ad5577c4" providerId="AD" clId="Web-{95E5A1B1-F56D-4DD6-AE79-61883BF5C9B1}" dt="2025-03-17T09:19:26.686" v="0" actId="20577"/>
        <pc:sldMkLst>
          <pc:docMk/>
          <pc:sldMk cId="2446263100" sldId="320"/>
        </pc:sldMkLst>
        <pc:spChg chg="mod">
          <ac:chgData name="Moghaddam Fariba" userId="S::fariba.moghadda@hes-so.ch::469bcac2-a67d-4997-8746-7ae5ad5577c4" providerId="AD" clId="Web-{95E5A1B1-F56D-4DD6-AE79-61883BF5C9B1}" dt="2025-03-17T09:19:26.686" v="0" actId="20577"/>
          <ac:spMkLst>
            <pc:docMk/>
            <pc:sldMk cId="2446263100" sldId="320"/>
            <ac:spMk id="4" creationId="{2E0B3C59-23AB-6555-69FE-88E8674668B0}"/>
          </ac:spMkLst>
        </pc:spChg>
      </pc:sldChg>
    </pc:docChg>
  </pc:docChgLst>
  <pc:docChgLst>
    <pc:chgData name="Moghaddam Fariba" userId="S::fariba.moghadda@hes-so.ch::469bcac2-a67d-4997-8746-7ae5ad5577c4" providerId="AD" clId="Web-{843FFB94-2F38-4289-AF15-262BBFE0DB7E}"/>
    <pc:docChg chg="modSld">
      <pc:chgData name="Moghaddam Fariba" userId="S::fariba.moghadda@hes-so.ch::469bcac2-a67d-4997-8746-7ae5ad5577c4" providerId="AD" clId="Web-{843FFB94-2F38-4289-AF15-262BBFE0DB7E}" dt="2025-03-17T07:53:42.454" v="44" actId="20577"/>
      <pc:docMkLst>
        <pc:docMk/>
      </pc:docMkLst>
      <pc:sldChg chg="modSp">
        <pc:chgData name="Moghaddam Fariba" userId="S::fariba.moghadda@hes-so.ch::469bcac2-a67d-4997-8746-7ae5ad5577c4" providerId="AD" clId="Web-{843FFB94-2F38-4289-AF15-262BBFE0DB7E}" dt="2025-03-17T07:48:02.558" v="0" actId="20577"/>
        <pc:sldMkLst>
          <pc:docMk/>
          <pc:sldMk cId="838864197" sldId="279"/>
        </pc:sldMkLst>
        <pc:spChg chg="mod">
          <ac:chgData name="Moghaddam Fariba" userId="S::fariba.moghadda@hes-so.ch::469bcac2-a67d-4997-8746-7ae5ad5577c4" providerId="AD" clId="Web-{843FFB94-2F38-4289-AF15-262BBFE0DB7E}" dt="2025-03-17T07:48:02.558" v="0" actId="20577"/>
          <ac:spMkLst>
            <pc:docMk/>
            <pc:sldMk cId="838864197" sldId="279"/>
            <ac:spMk id="2" creationId="{119968E1-06EB-45C3-859C-2924D7B1C19C}"/>
          </ac:spMkLst>
        </pc:spChg>
      </pc:sldChg>
      <pc:sldChg chg="modSp">
        <pc:chgData name="Moghaddam Fariba" userId="S::fariba.moghadda@hes-so.ch::469bcac2-a67d-4997-8746-7ae5ad5577c4" providerId="AD" clId="Web-{843FFB94-2F38-4289-AF15-262BBFE0DB7E}" dt="2025-03-17T07:52:38.390" v="33" actId="14100"/>
        <pc:sldMkLst>
          <pc:docMk/>
          <pc:sldMk cId="2995934562" sldId="286"/>
        </pc:sldMkLst>
        <pc:spChg chg="mod">
          <ac:chgData name="Moghaddam Fariba" userId="S::fariba.moghadda@hes-so.ch::469bcac2-a67d-4997-8746-7ae5ad5577c4" providerId="AD" clId="Web-{843FFB94-2F38-4289-AF15-262BBFE0DB7E}" dt="2025-03-17T07:51:59.843" v="25" actId="1076"/>
          <ac:spMkLst>
            <pc:docMk/>
            <pc:sldMk cId="2995934562" sldId="286"/>
            <ac:spMk id="3" creationId="{982173E0-A962-18A2-4B74-EB87B6444146}"/>
          </ac:spMkLst>
        </pc:spChg>
        <pc:spChg chg="mod">
          <ac:chgData name="Moghaddam Fariba" userId="S::fariba.moghadda@hes-so.ch::469bcac2-a67d-4997-8746-7ae5ad5577c4" providerId="AD" clId="Web-{843FFB94-2F38-4289-AF15-262BBFE0DB7E}" dt="2025-03-17T07:52:07.483" v="27" actId="1076"/>
          <ac:spMkLst>
            <pc:docMk/>
            <pc:sldMk cId="2995934562" sldId="286"/>
            <ac:spMk id="4" creationId="{3ACD3526-15C5-6F81-1DAD-8A53639766C1}"/>
          </ac:spMkLst>
        </pc:spChg>
        <pc:spChg chg="mod">
          <ac:chgData name="Moghaddam Fariba" userId="S::fariba.moghadda@hes-so.ch::469bcac2-a67d-4997-8746-7ae5ad5577c4" providerId="AD" clId="Web-{843FFB94-2F38-4289-AF15-262BBFE0DB7E}" dt="2025-03-17T07:51:33.170" v="21" actId="1076"/>
          <ac:spMkLst>
            <pc:docMk/>
            <pc:sldMk cId="2995934562" sldId="286"/>
            <ac:spMk id="6" creationId="{E74DEA88-EB0F-4215-8DDB-E3430FB21359}"/>
          </ac:spMkLst>
        </pc:spChg>
        <pc:spChg chg="mod">
          <ac:chgData name="Moghaddam Fariba" userId="S::fariba.moghadda@hes-so.ch::469bcac2-a67d-4997-8746-7ae5ad5577c4" providerId="AD" clId="Web-{843FFB94-2F38-4289-AF15-262BBFE0DB7E}" dt="2025-03-17T07:52:04.655" v="26" actId="1076"/>
          <ac:spMkLst>
            <pc:docMk/>
            <pc:sldMk cId="2995934562" sldId="286"/>
            <ac:spMk id="9" creationId="{029C8DA3-A0B1-4DC6-A27B-87670A7DD658}"/>
          </ac:spMkLst>
        </pc:spChg>
        <pc:spChg chg="mod">
          <ac:chgData name="Moghaddam Fariba" userId="S::fariba.moghadda@hes-so.ch::469bcac2-a67d-4997-8746-7ae5ad5577c4" providerId="AD" clId="Web-{843FFB94-2F38-4289-AF15-262BBFE0DB7E}" dt="2025-03-17T07:52:38.390" v="33" actId="14100"/>
          <ac:spMkLst>
            <pc:docMk/>
            <pc:sldMk cId="2995934562" sldId="286"/>
            <ac:spMk id="13" creationId="{C73A1479-7CA3-44B9-A459-1968EB66B9C6}"/>
          </ac:spMkLst>
        </pc:spChg>
        <pc:picChg chg="mod">
          <ac:chgData name="Moghaddam Fariba" userId="S::fariba.moghadda@hes-so.ch::469bcac2-a67d-4997-8746-7ae5ad5577c4" providerId="AD" clId="Web-{843FFB94-2F38-4289-AF15-262BBFE0DB7E}" dt="2025-03-17T07:51:19.795" v="17" actId="1076"/>
          <ac:picMkLst>
            <pc:docMk/>
            <pc:sldMk cId="2995934562" sldId="286"/>
            <ac:picMk id="5" creationId="{5CC4791C-0E8D-4F58-ACA7-730B0B850741}"/>
          </ac:picMkLst>
        </pc:picChg>
      </pc:sldChg>
      <pc:sldChg chg="modSp">
        <pc:chgData name="Moghaddam Fariba" userId="S::fariba.moghadda@hes-so.ch::469bcac2-a67d-4997-8746-7ae5ad5577c4" providerId="AD" clId="Web-{843FFB94-2F38-4289-AF15-262BBFE0DB7E}" dt="2025-03-17T07:48:11.464" v="1" actId="20577"/>
        <pc:sldMkLst>
          <pc:docMk/>
          <pc:sldMk cId="2446263100" sldId="320"/>
        </pc:sldMkLst>
        <pc:spChg chg="mod">
          <ac:chgData name="Moghaddam Fariba" userId="S::fariba.moghadda@hes-so.ch::469bcac2-a67d-4997-8746-7ae5ad5577c4" providerId="AD" clId="Web-{843FFB94-2F38-4289-AF15-262BBFE0DB7E}" dt="2025-03-17T07:48:11.464" v="1" actId="20577"/>
          <ac:spMkLst>
            <pc:docMk/>
            <pc:sldMk cId="2446263100" sldId="320"/>
            <ac:spMk id="4" creationId="{2E0B3C59-23AB-6555-69FE-88E8674668B0}"/>
          </ac:spMkLst>
        </pc:spChg>
      </pc:sldChg>
      <pc:sldChg chg="modSp">
        <pc:chgData name="Moghaddam Fariba" userId="S::fariba.moghadda@hes-so.ch::469bcac2-a67d-4997-8746-7ae5ad5577c4" providerId="AD" clId="Web-{843FFB94-2F38-4289-AF15-262BBFE0DB7E}" dt="2025-03-17T07:53:42.454" v="44" actId="20577"/>
        <pc:sldMkLst>
          <pc:docMk/>
          <pc:sldMk cId="1610424072" sldId="322"/>
        </pc:sldMkLst>
        <pc:spChg chg="mod">
          <ac:chgData name="Moghaddam Fariba" userId="S::fariba.moghadda@hes-so.ch::469bcac2-a67d-4997-8746-7ae5ad5577c4" providerId="AD" clId="Web-{843FFB94-2F38-4289-AF15-262BBFE0DB7E}" dt="2025-03-17T07:53:42.454" v="44" actId="20577"/>
          <ac:spMkLst>
            <pc:docMk/>
            <pc:sldMk cId="1610424072" sldId="322"/>
            <ac:spMk id="2" creationId="{EDFCC32E-D3D2-D8CF-6347-B2A8A2F02495}"/>
          </ac:spMkLst>
        </pc:spChg>
      </pc:sldChg>
      <pc:sldChg chg="addSp modSp">
        <pc:chgData name="Moghaddam Fariba" userId="S::fariba.moghadda@hes-so.ch::469bcac2-a67d-4997-8746-7ae5ad5577c4" providerId="AD" clId="Web-{843FFB94-2F38-4289-AF15-262BBFE0DB7E}" dt="2025-03-17T07:51:05.779" v="16"/>
        <pc:sldMkLst>
          <pc:docMk/>
          <pc:sldMk cId="2740591955" sldId="324"/>
        </pc:sldMkLst>
        <pc:spChg chg="add mod">
          <ac:chgData name="Moghaddam Fariba" userId="S::fariba.moghadda@hes-so.ch::469bcac2-a67d-4997-8746-7ae5ad5577c4" providerId="AD" clId="Web-{843FFB94-2F38-4289-AF15-262BBFE0DB7E}" dt="2025-03-17T07:50:52.810" v="15" actId="14100"/>
          <ac:spMkLst>
            <pc:docMk/>
            <pc:sldMk cId="2740591955" sldId="324"/>
            <ac:spMk id="3" creationId="{A6B7724B-7046-EC89-7951-4C422075F942}"/>
          </ac:spMkLst>
        </pc:spChg>
        <pc:spChg chg="add mod">
          <ac:chgData name="Moghaddam Fariba" userId="S::fariba.moghadda@hes-so.ch::469bcac2-a67d-4997-8746-7ae5ad5577c4" providerId="AD" clId="Web-{843FFB94-2F38-4289-AF15-262BBFE0DB7E}" dt="2025-03-17T07:51:05.779" v="16"/>
          <ac:spMkLst>
            <pc:docMk/>
            <pc:sldMk cId="2740591955" sldId="324"/>
            <ac:spMk id="4" creationId="{945F2233-0889-CC53-B19B-4E1085C8C5D7}"/>
          </ac:spMkLst>
        </pc:spChg>
        <pc:picChg chg="mod">
          <ac:chgData name="Moghaddam Fariba" userId="S::fariba.moghadda@hes-so.ch::469bcac2-a67d-4997-8746-7ae5ad5577c4" providerId="AD" clId="Web-{843FFB94-2F38-4289-AF15-262BBFE0DB7E}" dt="2025-03-17T07:50:35.826" v="13" actId="14100"/>
          <ac:picMkLst>
            <pc:docMk/>
            <pc:sldMk cId="2740591955" sldId="324"/>
            <ac:picMk id="5" creationId="{2D09254E-D066-4F4B-B1A7-6A491249B854}"/>
          </ac:picMkLst>
        </pc:picChg>
      </pc:sldChg>
    </pc:docChg>
  </pc:docChgLst>
  <pc:docChgLst>
    <pc:chgData name="Salimi Khanghah Mohsen" userId="S::mohsen.salimikh@hes-so.ch::d486b7d6-290c-44d8-88ee-14a296106a9c" providerId="AD" clId="Web-{10F34DA6-4F79-4FA2-94D3-726F75E412B6}"/>
    <pc:docChg chg="modSld">
      <pc:chgData name="Salimi Khanghah Mohsen" userId="S::mohsen.salimikh@hes-so.ch::d486b7d6-290c-44d8-88ee-14a296106a9c" providerId="AD" clId="Web-{10F34DA6-4F79-4FA2-94D3-726F75E412B6}" dt="2025-03-17T14:14:39.607" v="7"/>
      <pc:docMkLst>
        <pc:docMk/>
      </pc:docMkLst>
      <pc:sldChg chg="addSp delSp modSp">
        <pc:chgData name="Salimi Khanghah Mohsen" userId="S::mohsen.salimikh@hes-so.ch::d486b7d6-290c-44d8-88ee-14a296106a9c" providerId="AD" clId="Web-{10F34DA6-4F79-4FA2-94D3-726F75E412B6}" dt="2025-03-17T14:14:39.607" v="7"/>
        <pc:sldMkLst>
          <pc:docMk/>
          <pc:sldMk cId="2475491327" sldId="281"/>
        </pc:sldMkLst>
        <pc:spChg chg="mod">
          <ac:chgData name="Salimi Khanghah Mohsen" userId="S::mohsen.salimikh@hes-so.ch::d486b7d6-290c-44d8-88ee-14a296106a9c" providerId="AD" clId="Web-{10F34DA6-4F79-4FA2-94D3-726F75E412B6}" dt="2025-03-17T14:14:24.575" v="2" actId="1076"/>
          <ac:spMkLst>
            <pc:docMk/>
            <pc:sldMk cId="2475491327" sldId="281"/>
            <ac:spMk id="3" creationId="{1F9757D7-3E91-483E-96E6-A84778CB366F}"/>
          </ac:spMkLst>
        </pc:spChg>
        <pc:spChg chg="add del mod">
          <ac:chgData name="Salimi Khanghah Mohsen" userId="S::mohsen.salimikh@hes-so.ch::d486b7d6-290c-44d8-88ee-14a296106a9c" providerId="AD" clId="Web-{10F34DA6-4F79-4FA2-94D3-726F75E412B6}" dt="2025-03-17T14:14:39.607" v="7"/>
          <ac:spMkLst>
            <pc:docMk/>
            <pc:sldMk cId="2475491327" sldId="281"/>
            <ac:spMk id="5" creationId="{282D93E2-4176-2CB5-4A53-9550C69B27E3}"/>
          </ac:spMkLst>
        </pc:spChg>
      </pc:sldChg>
    </pc:docChg>
  </pc:docChgLst>
  <pc:docChgLst>
    <pc:chgData name="Moghaddam Fariba" userId="S::fariba.moghadda@hes-so.ch::469bcac2-a67d-4997-8746-7ae5ad5577c4" providerId="AD" clId="Web-{41DFFE23-E9B3-45FD-AC45-C213B3A9BE7E}"/>
    <pc:docChg chg="modSld">
      <pc:chgData name="Moghaddam Fariba" userId="S::fariba.moghadda@hes-so.ch::469bcac2-a67d-4997-8746-7ae5ad5577c4" providerId="AD" clId="Web-{41DFFE23-E9B3-45FD-AC45-C213B3A9BE7E}" dt="2025-03-17T09:11:05.547" v="13" actId="1076"/>
      <pc:docMkLst>
        <pc:docMk/>
      </pc:docMkLst>
      <pc:sldChg chg="modSp addAnim">
        <pc:chgData name="Moghaddam Fariba" userId="S::fariba.moghadda@hes-so.ch::469bcac2-a67d-4997-8746-7ae5ad5577c4" providerId="AD" clId="Web-{41DFFE23-E9B3-45FD-AC45-C213B3A9BE7E}" dt="2025-03-17T09:10:43.139" v="12" actId="20577"/>
        <pc:sldMkLst>
          <pc:docMk/>
          <pc:sldMk cId="1380301062" sldId="265"/>
        </pc:sldMkLst>
        <pc:spChg chg="mod">
          <ac:chgData name="Moghaddam Fariba" userId="S::fariba.moghadda@hes-so.ch::469bcac2-a67d-4997-8746-7ae5ad5577c4" providerId="AD" clId="Web-{41DFFE23-E9B3-45FD-AC45-C213B3A9BE7E}" dt="2025-03-17T09:10:43.139" v="12" actId="20577"/>
          <ac:spMkLst>
            <pc:docMk/>
            <pc:sldMk cId="1380301062" sldId="265"/>
            <ac:spMk id="8" creationId="{FBF3EF67-B4FA-6923-B494-8FBB258B80DB}"/>
          </ac:spMkLst>
        </pc:spChg>
        <pc:picChg chg="mod">
          <ac:chgData name="Moghaddam Fariba" userId="S::fariba.moghadda@hes-so.ch::469bcac2-a67d-4997-8746-7ae5ad5577c4" providerId="AD" clId="Web-{41DFFE23-E9B3-45FD-AC45-C213B3A9BE7E}" dt="2025-03-17T09:03:51.130" v="6" actId="1076"/>
          <ac:picMkLst>
            <pc:docMk/>
            <pc:sldMk cId="1380301062" sldId="265"/>
            <ac:picMk id="21" creationId="{258818A0-BA0D-9B61-4C8A-902E55BEC27A}"/>
          </ac:picMkLst>
        </pc:picChg>
      </pc:sldChg>
      <pc:sldChg chg="modSp">
        <pc:chgData name="Moghaddam Fariba" userId="S::fariba.moghadda@hes-so.ch::469bcac2-a67d-4997-8746-7ae5ad5577c4" providerId="AD" clId="Web-{41DFFE23-E9B3-45FD-AC45-C213B3A9BE7E}" dt="2025-03-17T09:11:05.547" v="13" actId="1076"/>
        <pc:sldMkLst>
          <pc:docMk/>
          <pc:sldMk cId="922690546" sldId="269"/>
        </pc:sldMkLst>
        <pc:spChg chg="mod">
          <ac:chgData name="Moghaddam Fariba" userId="S::fariba.moghadda@hes-so.ch::469bcac2-a67d-4997-8746-7ae5ad5577c4" providerId="AD" clId="Web-{41DFFE23-E9B3-45FD-AC45-C213B3A9BE7E}" dt="2025-03-17T09:11:05.547" v="13" actId="1076"/>
          <ac:spMkLst>
            <pc:docMk/>
            <pc:sldMk cId="922690546" sldId="269"/>
            <ac:spMk id="2" creationId="{09278E69-DC5A-3ABD-0E03-2F41D017CDC4}"/>
          </ac:spMkLst>
        </pc:spChg>
      </pc:sldChg>
    </pc:docChg>
  </pc:docChgLst>
  <pc:docChgLst>
    <pc:chgData name="Moghaddam Fariba" userId="S::fariba.moghadda@hes-so.ch::469bcac2-a67d-4997-8746-7ae5ad5577c4" providerId="AD" clId="Web-{A96AB307-479F-40DA-B0D6-5107C0E7D125}"/>
    <pc:docChg chg="modSld">
      <pc:chgData name="Moghaddam Fariba" userId="S::fariba.moghadda@hes-so.ch::469bcac2-a67d-4997-8746-7ae5ad5577c4" providerId="AD" clId="Web-{A96AB307-479F-40DA-B0D6-5107C0E7D125}" dt="2025-03-17T08:55:45.784" v="237" actId="20577"/>
      <pc:docMkLst>
        <pc:docMk/>
      </pc:docMkLst>
      <pc:sldChg chg="addSp modSp">
        <pc:chgData name="Moghaddam Fariba" userId="S::fariba.moghadda@hes-so.ch::469bcac2-a67d-4997-8746-7ae5ad5577c4" providerId="AD" clId="Web-{A96AB307-479F-40DA-B0D6-5107C0E7D125}" dt="2025-03-17T08:38:40.287" v="58" actId="14100"/>
        <pc:sldMkLst>
          <pc:docMk/>
          <pc:sldMk cId="838864197" sldId="279"/>
        </pc:sldMkLst>
        <pc:spChg chg="mod">
          <ac:chgData name="Moghaddam Fariba" userId="S::fariba.moghadda@hes-so.ch::469bcac2-a67d-4997-8746-7ae5ad5577c4" providerId="AD" clId="Web-{A96AB307-479F-40DA-B0D6-5107C0E7D125}" dt="2025-03-17T08:38:40.287" v="58" actId="14100"/>
          <ac:spMkLst>
            <pc:docMk/>
            <pc:sldMk cId="838864197" sldId="279"/>
            <ac:spMk id="2" creationId="{119968E1-06EB-45C3-859C-2924D7B1C19C}"/>
          </ac:spMkLst>
        </pc:spChg>
        <pc:spChg chg="add mod">
          <ac:chgData name="Moghaddam Fariba" userId="S::fariba.moghadda@hes-so.ch::469bcac2-a67d-4997-8746-7ae5ad5577c4" providerId="AD" clId="Web-{A96AB307-479F-40DA-B0D6-5107C0E7D125}" dt="2025-03-17T08:37:53.738" v="20"/>
          <ac:spMkLst>
            <pc:docMk/>
            <pc:sldMk cId="838864197" sldId="279"/>
            <ac:spMk id="3" creationId="{371F6F9E-4507-79FB-302E-4D036959B24B}"/>
          </ac:spMkLst>
        </pc:spChg>
        <pc:spChg chg="add mod">
          <ac:chgData name="Moghaddam Fariba" userId="S::fariba.moghadda@hes-so.ch::469bcac2-a67d-4997-8746-7ae5ad5577c4" providerId="AD" clId="Web-{A96AB307-479F-40DA-B0D6-5107C0E7D125}" dt="2025-03-17T08:37:56.801" v="21"/>
          <ac:spMkLst>
            <pc:docMk/>
            <pc:sldMk cId="838864197" sldId="279"/>
            <ac:spMk id="4" creationId="{521AD7EE-E0E5-A368-F411-28613BBC582D}"/>
          </ac:spMkLst>
        </pc:spChg>
        <pc:spChg chg="mod">
          <ac:chgData name="Moghaddam Fariba" userId="S::fariba.moghadda@hes-so.ch::469bcac2-a67d-4997-8746-7ae5ad5577c4" providerId="AD" clId="Web-{A96AB307-479F-40DA-B0D6-5107C0E7D125}" dt="2025-03-17T08:24:18.188" v="2" actId="1076"/>
          <ac:spMkLst>
            <pc:docMk/>
            <pc:sldMk cId="838864197" sldId="279"/>
            <ac:spMk id="12" creationId="{07A8B56B-74D2-49BB-9C78-AE3C34F98B95}"/>
          </ac:spMkLst>
        </pc:spChg>
        <pc:spChg chg="mod">
          <ac:chgData name="Moghaddam Fariba" userId="S::fariba.moghadda@hes-so.ch::469bcac2-a67d-4997-8746-7ae5ad5577c4" providerId="AD" clId="Web-{A96AB307-479F-40DA-B0D6-5107C0E7D125}" dt="2025-03-17T08:24:18.266" v="4" actId="1076"/>
          <ac:spMkLst>
            <pc:docMk/>
            <pc:sldMk cId="838864197" sldId="279"/>
            <ac:spMk id="15" creationId="{6966BCBE-43A0-4FC7-B97E-FD9A5C76901C}"/>
          </ac:spMkLst>
        </pc:spChg>
        <pc:picChg chg="mod">
          <ac:chgData name="Moghaddam Fariba" userId="S::fariba.moghadda@hes-so.ch::469bcac2-a67d-4997-8746-7ae5ad5577c4" providerId="AD" clId="Web-{A96AB307-479F-40DA-B0D6-5107C0E7D125}" dt="2025-03-17T08:24:18.172" v="1" actId="1076"/>
          <ac:picMkLst>
            <pc:docMk/>
            <pc:sldMk cId="838864197" sldId="279"/>
            <ac:picMk id="11" creationId="{44A55347-EF3C-48A3-8B97-0DB540661F6A}"/>
          </ac:picMkLst>
        </pc:picChg>
        <pc:picChg chg="mod">
          <ac:chgData name="Moghaddam Fariba" userId="S::fariba.moghadda@hes-so.ch::469bcac2-a67d-4997-8746-7ae5ad5577c4" providerId="AD" clId="Web-{A96AB307-479F-40DA-B0D6-5107C0E7D125}" dt="2025-03-17T08:25:01.143" v="8" actId="1076"/>
          <ac:picMkLst>
            <pc:docMk/>
            <pc:sldMk cId="838864197" sldId="279"/>
            <ac:picMk id="14" creationId="{9592E9CF-5420-4AFD-B732-1EA218002F03}"/>
          </ac:picMkLst>
        </pc:picChg>
      </pc:sldChg>
      <pc:sldChg chg="delSp">
        <pc:chgData name="Moghaddam Fariba" userId="S::fariba.moghadda@hes-so.ch::469bcac2-a67d-4997-8746-7ae5ad5577c4" providerId="AD" clId="Web-{A96AB307-479F-40DA-B0D6-5107C0E7D125}" dt="2025-03-17T08:25:35.879" v="9"/>
        <pc:sldMkLst>
          <pc:docMk/>
          <pc:sldMk cId="2475491327" sldId="281"/>
        </pc:sldMkLst>
        <pc:cxnChg chg="del">
          <ac:chgData name="Moghaddam Fariba" userId="S::fariba.moghadda@hes-so.ch::469bcac2-a67d-4997-8746-7ae5ad5577c4" providerId="AD" clId="Web-{A96AB307-479F-40DA-B0D6-5107C0E7D125}" dt="2025-03-17T08:25:35.879" v="9"/>
          <ac:cxnSpMkLst>
            <pc:docMk/>
            <pc:sldMk cId="2475491327" sldId="281"/>
            <ac:cxnSpMk id="5" creationId="{E41E2EE5-FBF8-4EDD-A5F6-8470DA0DEFFB}"/>
          </ac:cxnSpMkLst>
        </pc:cxnChg>
      </pc:sldChg>
      <pc:sldChg chg="modSp">
        <pc:chgData name="Moghaddam Fariba" userId="S::fariba.moghadda@hes-so.ch::469bcac2-a67d-4997-8746-7ae5ad5577c4" providerId="AD" clId="Web-{A96AB307-479F-40DA-B0D6-5107C0E7D125}" dt="2025-03-17T08:26:18.256" v="10"/>
        <pc:sldMkLst>
          <pc:docMk/>
          <pc:sldMk cId="35640411" sldId="282"/>
        </pc:sldMkLst>
        <pc:spChg chg="mod">
          <ac:chgData name="Moghaddam Fariba" userId="S::fariba.moghadda@hes-so.ch::469bcac2-a67d-4997-8746-7ae5ad5577c4" providerId="AD" clId="Web-{A96AB307-479F-40DA-B0D6-5107C0E7D125}" dt="2025-03-17T08:26:18.256" v="10"/>
          <ac:spMkLst>
            <pc:docMk/>
            <pc:sldMk cId="35640411" sldId="282"/>
            <ac:spMk id="2" creationId="{26A72752-EFEA-4C37-8FBE-ED1B4CADC5EE}"/>
          </ac:spMkLst>
        </pc:spChg>
      </pc:sldChg>
      <pc:sldChg chg="modSp">
        <pc:chgData name="Moghaddam Fariba" userId="S::fariba.moghadda@hes-so.ch::469bcac2-a67d-4997-8746-7ae5ad5577c4" providerId="AD" clId="Web-{A96AB307-479F-40DA-B0D6-5107C0E7D125}" dt="2025-03-17T08:27:03.882" v="12" actId="20577"/>
        <pc:sldMkLst>
          <pc:docMk/>
          <pc:sldMk cId="2634047373" sldId="285"/>
        </pc:sldMkLst>
        <pc:spChg chg="mod">
          <ac:chgData name="Moghaddam Fariba" userId="S::fariba.moghadda@hes-so.ch::469bcac2-a67d-4997-8746-7ae5ad5577c4" providerId="AD" clId="Web-{A96AB307-479F-40DA-B0D6-5107C0E7D125}" dt="2025-03-17T08:27:03.882" v="12" actId="20577"/>
          <ac:spMkLst>
            <pc:docMk/>
            <pc:sldMk cId="2634047373" sldId="285"/>
            <ac:spMk id="2" creationId="{E270735F-7082-4730-B99C-BE2A89D953FA}"/>
          </ac:spMkLst>
        </pc:spChg>
      </pc:sldChg>
      <pc:sldChg chg="delSp modSp delAnim">
        <pc:chgData name="Moghaddam Fariba" userId="S::fariba.moghadda@hes-so.ch::469bcac2-a67d-4997-8746-7ae5ad5577c4" providerId="AD" clId="Web-{A96AB307-479F-40DA-B0D6-5107C0E7D125}" dt="2025-03-17T08:55:28.471" v="235"/>
        <pc:sldMkLst>
          <pc:docMk/>
          <pc:sldMk cId="2995934562" sldId="286"/>
        </pc:sldMkLst>
        <pc:spChg chg="mod">
          <ac:chgData name="Moghaddam Fariba" userId="S::fariba.moghadda@hes-so.ch::469bcac2-a67d-4997-8746-7ae5ad5577c4" providerId="AD" clId="Web-{A96AB307-479F-40DA-B0D6-5107C0E7D125}" dt="2025-03-17T08:28:16.792" v="14" actId="14100"/>
          <ac:spMkLst>
            <pc:docMk/>
            <pc:sldMk cId="2995934562" sldId="286"/>
            <ac:spMk id="2" creationId="{A848AE07-540D-402B-89D7-28650FCD98DC}"/>
          </ac:spMkLst>
        </pc:spChg>
        <pc:spChg chg="del">
          <ac:chgData name="Moghaddam Fariba" userId="S::fariba.moghadda@hes-so.ch::469bcac2-a67d-4997-8746-7ae5ad5577c4" providerId="AD" clId="Web-{A96AB307-479F-40DA-B0D6-5107C0E7D125}" dt="2025-03-17T08:55:18.626" v="234"/>
          <ac:spMkLst>
            <pc:docMk/>
            <pc:sldMk cId="2995934562" sldId="286"/>
            <ac:spMk id="8" creationId="{C50DF22A-37E3-4798-B5C5-E87FDB03A5E4}"/>
          </ac:spMkLst>
        </pc:spChg>
        <pc:spChg chg="del">
          <ac:chgData name="Moghaddam Fariba" userId="S::fariba.moghadda@hes-so.ch::469bcac2-a67d-4997-8746-7ae5ad5577c4" providerId="AD" clId="Web-{A96AB307-479F-40DA-B0D6-5107C0E7D125}" dt="2025-03-17T08:55:28.471" v="235"/>
          <ac:spMkLst>
            <pc:docMk/>
            <pc:sldMk cId="2995934562" sldId="286"/>
            <ac:spMk id="14" creationId="{6623BCA9-3406-48C2-9B2D-B5659D1EC0C9}"/>
          </ac:spMkLst>
        </pc:spChg>
        <pc:picChg chg="mod">
          <ac:chgData name="Moghaddam Fariba" userId="S::fariba.moghadda@hes-so.ch::469bcac2-a67d-4997-8746-7ae5ad5577c4" providerId="AD" clId="Web-{A96AB307-479F-40DA-B0D6-5107C0E7D125}" dt="2025-03-17T08:55:10.345" v="233" actId="1076"/>
          <ac:picMkLst>
            <pc:docMk/>
            <pc:sldMk cId="2995934562" sldId="286"/>
            <ac:picMk id="5" creationId="{5CC4791C-0E8D-4F58-ACA7-730B0B850741}"/>
          </ac:picMkLst>
        </pc:picChg>
      </pc:sldChg>
      <pc:sldChg chg="modSp">
        <pc:chgData name="Moghaddam Fariba" userId="S::fariba.moghadda@hes-so.ch::469bcac2-a67d-4997-8746-7ae5ad5577c4" providerId="AD" clId="Web-{A96AB307-479F-40DA-B0D6-5107C0E7D125}" dt="2025-03-17T08:41:48.576" v="139" actId="20577"/>
        <pc:sldMkLst>
          <pc:docMk/>
          <pc:sldMk cId="2446263100" sldId="320"/>
        </pc:sldMkLst>
        <pc:spChg chg="mod">
          <ac:chgData name="Moghaddam Fariba" userId="S::fariba.moghadda@hes-so.ch::469bcac2-a67d-4997-8746-7ae5ad5577c4" providerId="AD" clId="Web-{A96AB307-479F-40DA-B0D6-5107C0E7D125}" dt="2025-03-17T08:41:48.576" v="139" actId="20577"/>
          <ac:spMkLst>
            <pc:docMk/>
            <pc:sldMk cId="2446263100" sldId="320"/>
            <ac:spMk id="4" creationId="{2E0B3C59-23AB-6555-69FE-88E8674668B0}"/>
          </ac:spMkLst>
        </pc:spChg>
      </pc:sldChg>
      <pc:sldChg chg="modSp">
        <pc:chgData name="Moghaddam Fariba" userId="S::fariba.moghadda@hes-so.ch::469bcac2-a67d-4997-8746-7ae5ad5577c4" providerId="AD" clId="Web-{A96AB307-479F-40DA-B0D6-5107C0E7D125}" dt="2025-03-17T08:40:10.838" v="104" actId="14100"/>
        <pc:sldMkLst>
          <pc:docMk/>
          <pc:sldMk cId="970035589" sldId="321"/>
        </pc:sldMkLst>
        <pc:spChg chg="mod">
          <ac:chgData name="Moghaddam Fariba" userId="S::fariba.moghadda@hes-so.ch::469bcac2-a67d-4997-8746-7ae5ad5577c4" providerId="AD" clId="Web-{A96AB307-479F-40DA-B0D6-5107C0E7D125}" dt="2025-03-17T08:40:10.838" v="104" actId="14100"/>
          <ac:spMkLst>
            <pc:docMk/>
            <pc:sldMk cId="970035589" sldId="321"/>
            <ac:spMk id="2" creationId="{0014F489-851A-DC10-A799-4989A8F09B04}"/>
          </ac:spMkLst>
        </pc:spChg>
      </pc:sldChg>
      <pc:sldChg chg="addSp delSp modSp">
        <pc:chgData name="Moghaddam Fariba" userId="S::fariba.moghadda@hes-so.ch::469bcac2-a67d-4997-8746-7ae5ad5577c4" providerId="AD" clId="Web-{A96AB307-479F-40DA-B0D6-5107C0E7D125}" dt="2025-03-17T08:54:40" v="231" actId="1076"/>
        <pc:sldMkLst>
          <pc:docMk/>
          <pc:sldMk cId="3186110034" sldId="325"/>
        </pc:sldMkLst>
        <pc:spChg chg="mod">
          <ac:chgData name="Moghaddam Fariba" userId="S::fariba.moghadda@hes-so.ch::469bcac2-a67d-4997-8746-7ae5ad5577c4" providerId="AD" clId="Web-{A96AB307-479F-40DA-B0D6-5107C0E7D125}" dt="2025-03-17T08:46:01.634" v="150" actId="1076"/>
          <ac:spMkLst>
            <pc:docMk/>
            <pc:sldMk cId="3186110034" sldId="325"/>
            <ac:spMk id="2" creationId="{CF1C8A22-DE62-4EF4-93CD-AB9E9CA0EBE7}"/>
          </ac:spMkLst>
        </pc:spChg>
        <pc:spChg chg="mod">
          <ac:chgData name="Moghaddam Fariba" userId="S::fariba.moghadda@hes-so.ch::469bcac2-a67d-4997-8746-7ae5ad5577c4" providerId="AD" clId="Web-{A96AB307-479F-40DA-B0D6-5107C0E7D125}" dt="2025-03-17T08:46:42.136" v="157" actId="1076"/>
          <ac:spMkLst>
            <pc:docMk/>
            <pc:sldMk cId="3186110034" sldId="325"/>
            <ac:spMk id="3" creationId="{D38C59B1-5CBF-45D2-A107-210CB9E26E96}"/>
          </ac:spMkLst>
        </pc:spChg>
        <pc:spChg chg="add del mod">
          <ac:chgData name="Moghaddam Fariba" userId="S::fariba.moghadda@hes-so.ch::469bcac2-a67d-4997-8746-7ae5ad5577c4" providerId="AD" clId="Web-{A96AB307-479F-40DA-B0D6-5107C0E7D125}" dt="2025-03-17T08:45:31.898" v="147"/>
          <ac:spMkLst>
            <pc:docMk/>
            <pc:sldMk cId="3186110034" sldId="325"/>
            <ac:spMk id="4" creationId="{F531F36E-584B-FDBB-F287-0766CACF8EE1}"/>
          </ac:spMkLst>
        </pc:spChg>
        <pc:spChg chg="add del mod">
          <ac:chgData name="Moghaddam Fariba" userId="S::fariba.moghadda@hes-so.ch::469bcac2-a67d-4997-8746-7ae5ad5577c4" providerId="AD" clId="Web-{A96AB307-479F-40DA-B0D6-5107C0E7D125}" dt="2025-03-17T08:46:35.792" v="156"/>
          <ac:spMkLst>
            <pc:docMk/>
            <pc:sldMk cId="3186110034" sldId="325"/>
            <ac:spMk id="7" creationId="{79A75E45-36A1-5D67-C3AF-162488A9AF1A}"/>
          </ac:spMkLst>
        </pc:spChg>
        <pc:picChg chg="mod">
          <ac:chgData name="Moghaddam Fariba" userId="S::fariba.moghadda@hes-so.ch::469bcac2-a67d-4997-8746-7ae5ad5577c4" providerId="AD" clId="Web-{A96AB307-479F-40DA-B0D6-5107C0E7D125}" dt="2025-03-17T08:54:40" v="231" actId="1076"/>
          <ac:picMkLst>
            <pc:docMk/>
            <pc:sldMk cId="3186110034" sldId="325"/>
            <ac:picMk id="5" creationId="{1B49438C-F1FD-4DE4-B8A1-953C6546B5F6}"/>
          </ac:picMkLst>
        </pc:picChg>
      </pc:sldChg>
      <pc:sldChg chg="addSp delSp modSp">
        <pc:chgData name="Moghaddam Fariba" userId="S::fariba.moghadda@hes-so.ch::469bcac2-a67d-4997-8746-7ae5ad5577c4" providerId="AD" clId="Web-{A96AB307-479F-40DA-B0D6-5107C0E7D125}" dt="2025-03-17T08:54:43.812" v="232" actId="1076"/>
        <pc:sldMkLst>
          <pc:docMk/>
          <pc:sldMk cId="3706531934" sldId="326"/>
        </pc:sldMkLst>
        <pc:spChg chg="del mod">
          <ac:chgData name="Moghaddam Fariba" userId="S::fariba.moghadda@hes-so.ch::469bcac2-a67d-4997-8746-7ae5ad5577c4" providerId="AD" clId="Web-{A96AB307-479F-40DA-B0D6-5107C0E7D125}" dt="2025-03-17T08:50:57.803" v="187"/>
          <ac:spMkLst>
            <pc:docMk/>
            <pc:sldMk cId="3706531934" sldId="326"/>
            <ac:spMk id="2" creationId="{DDC9F41C-1675-49AF-8513-C9053F63B83F}"/>
          </ac:spMkLst>
        </pc:spChg>
        <pc:spChg chg="add">
          <ac:chgData name="Moghaddam Fariba" userId="S::fariba.moghadda@hes-so.ch::469bcac2-a67d-4997-8746-7ae5ad5577c4" providerId="AD" clId="Web-{A96AB307-479F-40DA-B0D6-5107C0E7D125}" dt="2025-03-17T08:47:39.779" v="162"/>
          <ac:spMkLst>
            <pc:docMk/>
            <pc:sldMk cId="3706531934" sldId="326"/>
            <ac:spMk id="4" creationId="{E83C2C94-83DF-D7DE-A486-E9D35736A6DE}"/>
          </ac:spMkLst>
        </pc:spChg>
        <pc:spChg chg="add del mod">
          <ac:chgData name="Moghaddam Fariba" userId="S::fariba.moghadda@hes-so.ch::469bcac2-a67d-4997-8746-7ae5ad5577c4" providerId="AD" clId="Web-{A96AB307-479F-40DA-B0D6-5107C0E7D125}" dt="2025-03-17T08:50:10.270" v="172"/>
          <ac:spMkLst>
            <pc:docMk/>
            <pc:sldMk cId="3706531934" sldId="326"/>
            <ac:spMk id="6" creationId="{57E5A242-5133-A9C5-4FC2-720A17D834E3}"/>
          </ac:spMkLst>
        </pc:spChg>
        <pc:spChg chg="add mod">
          <ac:chgData name="Moghaddam Fariba" userId="S::fariba.moghadda@hes-so.ch::469bcac2-a67d-4997-8746-7ae5ad5577c4" providerId="AD" clId="Web-{A96AB307-479F-40DA-B0D6-5107C0E7D125}" dt="2025-03-17T08:51:53.915" v="196" actId="1076"/>
          <ac:spMkLst>
            <pc:docMk/>
            <pc:sldMk cId="3706531934" sldId="326"/>
            <ac:spMk id="8" creationId="{3CC72598-2EB2-3FCF-895B-5064EF53BCF7}"/>
          </ac:spMkLst>
        </pc:spChg>
        <pc:spChg chg="add del mod">
          <ac:chgData name="Moghaddam Fariba" userId="S::fariba.moghadda@hes-so.ch::469bcac2-a67d-4997-8746-7ae5ad5577c4" providerId="AD" clId="Web-{A96AB307-479F-40DA-B0D6-5107C0E7D125}" dt="2025-03-17T08:51:10.975" v="190"/>
          <ac:spMkLst>
            <pc:docMk/>
            <pc:sldMk cId="3706531934" sldId="326"/>
            <ac:spMk id="10" creationId="{C376B93B-9EAF-6B84-D9D8-C56B45AA5754}"/>
          </ac:spMkLst>
        </pc:spChg>
        <pc:picChg chg="mod">
          <ac:chgData name="Moghaddam Fariba" userId="S::fariba.moghadda@hes-so.ch::469bcac2-a67d-4997-8746-7ae5ad5577c4" providerId="AD" clId="Web-{A96AB307-479F-40DA-B0D6-5107C0E7D125}" dt="2025-03-17T08:54:43.812" v="232" actId="1076"/>
          <ac:picMkLst>
            <pc:docMk/>
            <pc:sldMk cId="3706531934" sldId="326"/>
            <ac:picMk id="5" creationId="{B1FE33B4-7DE2-4AF3-A69E-991062B2214C}"/>
          </ac:picMkLst>
        </pc:picChg>
      </pc:sldChg>
      <pc:sldChg chg="addSp delSp modSp">
        <pc:chgData name="Moghaddam Fariba" userId="S::fariba.moghadda@hes-so.ch::469bcac2-a67d-4997-8746-7ae5ad5577c4" providerId="AD" clId="Web-{A96AB307-479F-40DA-B0D6-5107C0E7D125}" dt="2025-03-17T08:55:45.784" v="237" actId="20577"/>
        <pc:sldMkLst>
          <pc:docMk/>
          <pc:sldMk cId="3848140572" sldId="327"/>
        </pc:sldMkLst>
        <pc:spChg chg="del mod">
          <ac:chgData name="Moghaddam Fariba" userId="S::fariba.moghadda@hes-so.ch::469bcac2-a67d-4997-8746-7ae5ad5577c4" providerId="AD" clId="Web-{A96AB307-479F-40DA-B0D6-5107C0E7D125}" dt="2025-03-17T08:53:43.685" v="226"/>
          <ac:spMkLst>
            <pc:docMk/>
            <pc:sldMk cId="3848140572" sldId="327"/>
            <ac:spMk id="2" creationId="{6B2E90B8-8637-49FD-AC55-E67C5BD1FE2B}"/>
          </ac:spMkLst>
        </pc:spChg>
        <pc:spChg chg="add mod">
          <ac:chgData name="Moghaddam Fariba" userId="S::fariba.moghadda@hes-so.ch::469bcac2-a67d-4997-8746-7ae5ad5577c4" providerId="AD" clId="Web-{A96AB307-479F-40DA-B0D6-5107C0E7D125}" dt="2025-03-17T08:51:45.930" v="195" actId="1076"/>
          <ac:spMkLst>
            <pc:docMk/>
            <pc:sldMk cId="3848140572" sldId="327"/>
            <ac:spMk id="4" creationId="{7C36B6A1-CB56-BA78-EFD0-A005A8717B06}"/>
          </ac:spMkLst>
        </pc:spChg>
        <pc:spChg chg="add mod">
          <ac:chgData name="Moghaddam Fariba" userId="S::fariba.moghadda@hes-so.ch::469bcac2-a67d-4997-8746-7ae5ad5577c4" providerId="AD" clId="Web-{A96AB307-479F-40DA-B0D6-5107C0E7D125}" dt="2025-03-17T08:55:45.784" v="237" actId="20577"/>
          <ac:spMkLst>
            <pc:docMk/>
            <pc:sldMk cId="3848140572" sldId="327"/>
            <ac:spMk id="6" creationId="{502B1882-BFA2-15BE-BD28-EA01501ABAF7}"/>
          </ac:spMkLst>
        </pc:spChg>
        <pc:spChg chg="add del mod">
          <ac:chgData name="Moghaddam Fariba" userId="S::fariba.moghadda@hes-so.ch::469bcac2-a67d-4997-8746-7ae5ad5577c4" providerId="AD" clId="Web-{A96AB307-479F-40DA-B0D6-5107C0E7D125}" dt="2025-03-17T08:53:57.732" v="228"/>
          <ac:spMkLst>
            <pc:docMk/>
            <pc:sldMk cId="3848140572" sldId="327"/>
            <ac:spMk id="8" creationId="{A8E884E8-16E1-B30D-ABCD-F1CE38E13C08}"/>
          </ac:spMkLst>
        </pc:spChg>
        <pc:picChg chg="mod">
          <ac:chgData name="Moghaddam Fariba" userId="S::fariba.moghadda@hes-so.ch::469bcac2-a67d-4997-8746-7ae5ad5577c4" providerId="AD" clId="Web-{A96AB307-479F-40DA-B0D6-5107C0E7D125}" dt="2025-03-17T08:54:04.701" v="229" actId="1076"/>
          <ac:picMkLst>
            <pc:docMk/>
            <pc:sldMk cId="3848140572" sldId="327"/>
            <ac:picMk id="9" creationId="{03E89776-6AF1-4DFB-A215-07FED666FF01}"/>
          </ac:picMkLst>
        </pc:picChg>
        <pc:picChg chg="mod">
          <ac:chgData name="Moghaddam Fariba" userId="S::fariba.moghadda@hes-so.ch::469bcac2-a67d-4997-8746-7ae5ad5577c4" providerId="AD" clId="Web-{A96AB307-479F-40DA-B0D6-5107C0E7D125}" dt="2025-03-17T08:54:05.264" v="230" actId="1076"/>
          <ac:picMkLst>
            <pc:docMk/>
            <pc:sldMk cId="3848140572" sldId="327"/>
            <ac:picMk id="11" creationId="{6B86C1EB-CDF9-4989-9E56-F5469C7EF316}"/>
          </ac:picMkLst>
        </pc:picChg>
      </pc:sldChg>
    </pc:docChg>
  </pc:docChgLst>
  <pc:docChgLst>
    <pc:chgData name="Moghaddam Fariba" userId="S::fariba.moghadda@hes-so.ch::469bcac2-a67d-4997-8746-7ae5ad5577c4" providerId="AD" clId="Web-{EEF6CACD-C95B-4D23-B86A-A93C513219E0}"/>
    <pc:docChg chg="modSld">
      <pc:chgData name="Moghaddam Fariba" userId="S::fariba.moghadda@hes-so.ch::469bcac2-a67d-4997-8746-7ae5ad5577c4" providerId="AD" clId="Web-{EEF6CACD-C95B-4D23-B86A-A93C513219E0}" dt="2025-03-17T14:35:46.821" v="11" actId="1076"/>
      <pc:docMkLst>
        <pc:docMk/>
      </pc:docMkLst>
      <pc:sldChg chg="modSp">
        <pc:chgData name="Moghaddam Fariba" userId="S::fariba.moghadda@hes-so.ch::469bcac2-a67d-4997-8746-7ae5ad5577c4" providerId="AD" clId="Web-{EEF6CACD-C95B-4D23-B86A-A93C513219E0}" dt="2025-03-17T14:33:31.458" v="0" actId="20577"/>
        <pc:sldMkLst>
          <pc:docMk/>
          <pc:sldMk cId="1610424072" sldId="322"/>
        </pc:sldMkLst>
        <pc:spChg chg="mod">
          <ac:chgData name="Moghaddam Fariba" userId="S::fariba.moghadda@hes-so.ch::469bcac2-a67d-4997-8746-7ae5ad5577c4" providerId="AD" clId="Web-{EEF6CACD-C95B-4D23-B86A-A93C513219E0}" dt="2025-03-17T14:33:31.458" v="0" actId="20577"/>
          <ac:spMkLst>
            <pc:docMk/>
            <pc:sldMk cId="1610424072" sldId="322"/>
            <ac:spMk id="2" creationId="{EDFCC32E-D3D2-D8CF-6347-B2A8A2F02495}"/>
          </ac:spMkLst>
        </pc:spChg>
      </pc:sldChg>
      <pc:sldChg chg="addSp modSp">
        <pc:chgData name="Moghaddam Fariba" userId="S::fariba.moghadda@hes-so.ch::469bcac2-a67d-4997-8746-7ae5ad5577c4" providerId="AD" clId="Web-{EEF6CACD-C95B-4D23-B86A-A93C513219E0}" dt="2025-03-17T14:35:46.821" v="11" actId="1076"/>
        <pc:sldMkLst>
          <pc:docMk/>
          <pc:sldMk cId="1859173716" sldId="323"/>
        </pc:sldMkLst>
        <pc:spChg chg="add mod">
          <ac:chgData name="Moghaddam Fariba" userId="S::fariba.moghadda@hes-so.ch::469bcac2-a67d-4997-8746-7ae5ad5577c4" providerId="AD" clId="Web-{EEF6CACD-C95B-4D23-B86A-A93C513219E0}" dt="2025-03-17T14:35:46.821" v="11" actId="1076"/>
          <ac:spMkLst>
            <pc:docMk/>
            <pc:sldMk cId="1859173716" sldId="323"/>
            <ac:spMk id="4" creationId="{E8B7D7C0-CD96-DC02-4908-8F935775E04C}"/>
          </ac:spMkLst>
        </pc:spChg>
        <pc:picChg chg="mod">
          <ac:chgData name="Moghaddam Fariba" userId="S::fariba.moghadda@hes-so.ch::469bcac2-a67d-4997-8746-7ae5ad5577c4" providerId="AD" clId="Web-{EEF6CACD-C95B-4D23-B86A-A93C513219E0}" dt="2025-03-17T14:35:38.664" v="9" actId="1076"/>
          <ac:picMkLst>
            <pc:docMk/>
            <pc:sldMk cId="1859173716" sldId="323"/>
            <ac:picMk id="5" creationId="{03F1EC88-BA76-42AA-8899-7F2F1BCA51DD}"/>
          </ac:picMkLst>
        </pc:picChg>
      </pc:sldChg>
    </pc:docChg>
  </pc:docChgLst>
  <pc:docChgLst>
    <pc:chgData name="Moghaddam Fariba" userId="S::fariba.moghadda@hes-so.ch::469bcac2-a67d-4997-8746-7ae5ad5577c4" providerId="AD" clId="Web-{F907EF83-C9F1-4639-8822-F2FC2D7BF342}"/>
    <pc:docChg chg="modSld">
      <pc:chgData name="Moghaddam Fariba" userId="S::fariba.moghadda@hes-so.ch::469bcac2-a67d-4997-8746-7ae5ad5577c4" providerId="AD" clId="Web-{F907EF83-C9F1-4639-8822-F2FC2D7BF342}" dt="2025-03-17T09:41:12.362" v="0" actId="14100"/>
      <pc:docMkLst>
        <pc:docMk/>
      </pc:docMkLst>
      <pc:sldChg chg="modSp">
        <pc:chgData name="Moghaddam Fariba" userId="S::fariba.moghadda@hes-so.ch::469bcac2-a67d-4997-8746-7ae5ad5577c4" providerId="AD" clId="Web-{F907EF83-C9F1-4639-8822-F2FC2D7BF342}" dt="2025-03-17T09:41:12.362" v="0" actId="14100"/>
        <pc:sldMkLst>
          <pc:docMk/>
          <pc:sldMk cId="373172472" sldId="284"/>
        </pc:sldMkLst>
        <pc:spChg chg="mod">
          <ac:chgData name="Moghaddam Fariba" userId="S::fariba.moghadda@hes-so.ch::469bcac2-a67d-4997-8746-7ae5ad5577c4" providerId="AD" clId="Web-{F907EF83-C9F1-4639-8822-F2FC2D7BF342}" dt="2025-03-17T09:41:12.362" v="0" actId="14100"/>
          <ac:spMkLst>
            <pc:docMk/>
            <pc:sldMk cId="373172472" sldId="284"/>
            <ac:spMk id="3" creationId="{9674F974-50D8-4C6F-AC5C-DFD6BDD1F2C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2E7EE8-FAA3-4D4E-BE17-9C0C1604D176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4084EB95-A78D-4F71-87DF-E3DAE314DC2A}">
      <dgm:prSet phldrT="[Text]" custT="1"/>
      <dgm:spPr>
        <a:solidFill>
          <a:srgbClr val="FFC000"/>
        </a:solidFill>
      </dgm:spPr>
      <dgm:t>
        <a:bodyPr/>
        <a:lstStyle/>
        <a:p>
          <a:r>
            <a:rPr lang="fr-CH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gm:t>
    </dgm:pt>
    <dgm:pt modelId="{B33F9382-D24F-4037-80A6-FF2BF6E1D776}" type="parTrans" cxnId="{9319B605-B18C-4311-9C1A-C1F32BAC35B8}">
      <dgm:prSet/>
      <dgm:spPr/>
      <dgm:t>
        <a:bodyPr/>
        <a:lstStyle/>
        <a:p>
          <a:endParaRPr lang="fr-CH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13CA14-DF40-4765-9EFB-3C8CBF115A39}" type="sibTrans" cxnId="{9319B605-B18C-4311-9C1A-C1F32BAC35B8}">
      <dgm:prSet/>
      <dgm:spPr/>
      <dgm:t>
        <a:bodyPr/>
        <a:lstStyle/>
        <a:p>
          <a:endParaRPr lang="fr-CH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35FAA8-2CAB-444D-9559-CC9B38FF41E1}">
      <dgm:prSet phldrT="[Text]" custT="1"/>
      <dgm:spPr/>
      <dgm:t>
        <a:bodyPr/>
        <a:lstStyle/>
        <a:p>
          <a:r>
            <a:rPr lang="en-CA" sz="1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Data Collecting</a:t>
          </a:r>
        </a:p>
      </dgm:t>
    </dgm:pt>
    <dgm:pt modelId="{42145087-3FB3-494E-B118-76DA348ED7BD}" type="parTrans" cxnId="{6A88CAB5-99B7-48CC-987C-8A1787CC5758}">
      <dgm:prSet/>
      <dgm:spPr/>
      <dgm:t>
        <a:bodyPr/>
        <a:lstStyle/>
        <a:p>
          <a:endParaRPr lang="fr-CH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1CA51C-BAB9-44E4-8E47-D965868D743E}" type="sibTrans" cxnId="{6A88CAB5-99B7-48CC-987C-8A1787CC5758}">
      <dgm:prSet/>
      <dgm:spPr/>
      <dgm:t>
        <a:bodyPr/>
        <a:lstStyle/>
        <a:p>
          <a:endParaRPr lang="fr-CH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4D5835-6B73-4D64-BD6E-1EB050A61E0C}">
      <dgm:prSet phldrT="[Text]" custT="1"/>
      <dgm:spPr/>
      <dgm:t>
        <a:bodyPr/>
        <a:lstStyle/>
        <a:p>
          <a:r>
            <a:rPr lang="en-CA" sz="1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Data Preprocessing</a:t>
          </a:r>
        </a:p>
      </dgm:t>
    </dgm:pt>
    <dgm:pt modelId="{0ED74F9B-B291-499E-A611-5AEC002D92C7}" type="parTrans" cxnId="{0ACA3D2A-DFA6-495C-8BA1-869B6AFF2C02}">
      <dgm:prSet/>
      <dgm:spPr/>
      <dgm:t>
        <a:bodyPr/>
        <a:lstStyle/>
        <a:p>
          <a:endParaRPr lang="fr-CH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2DF990-DEB6-45F5-A785-0FFFA4CAECA8}" type="sibTrans" cxnId="{0ACA3D2A-DFA6-495C-8BA1-869B6AFF2C02}">
      <dgm:prSet/>
      <dgm:spPr/>
      <dgm:t>
        <a:bodyPr/>
        <a:lstStyle/>
        <a:p>
          <a:endParaRPr lang="fr-CH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5046AE-147B-4519-8E9F-A9BA49CBD593}">
      <dgm:prSet phldrT="[Text]" custT="1"/>
      <dgm:spPr>
        <a:solidFill>
          <a:srgbClr val="FFC000"/>
        </a:solidFill>
      </dgm:spPr>
      <dgm:t>
        <a:bodyPr/>
        <a:lstStyle/>
        <a:p>
          <a:r>
            <a:rPr lang="fr-CH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gm:t>
    </dgm:pt>
    <dgm:pt modelId="{E1DD51DB-08B9-4002-81D8-E86EDAC1FE53}" type="parTrans" cxnId="{2F6F24BF-9F64-45E8-ADE2-DCCCE227AF86}">
      <dgm:prSet/>
      <dgm:spPr/>
      <dgm:t>
        <a:bodyPr/>
        <a:lstStyle/>
        <a:p>
          <a:endParaRPr lang="fr-CH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466A4F-D4FA-4764-BF37-E13BC9A95FF6}" type="sibTrans" cxnId="{2F6F24BF-9F64-45E8-ADE2-DCCCE227AF86}">
      <dgm:prSet/>
      <dgm:spPr/>
      <dgm:t>
        <a:bodyPr/>
        <a:lstStyle/>
        <a:p>
          <a:endParaRPr lang="fr-CH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0D115A-070F-4AC1-8B9A-6D8196574E6F}">
      <dgm:prSet phldrT="[Text]" custT="1"/>
      <dgm:spPr/>
      <dgm:t>
        <a:bodyPr/>
        <a:lstStyle/>
        <a:p>
          <a:r>
            <a:rPr lang="en-CA" sz="1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Model Selection</a:t>
          </a:r>
        </a:p>
      </dgm:t>
    </dgm:pt>
    <dgm:pt modelId="{B4EE08C5-DEDF-4A6F-9B8A-E3E75A43CE08}" type="parTrans" cxnId="{0EEF960B-81C6-4108-8363-486FAB3355BA}">
      <dgm:prSet/>
      <dgm:spPr/>
      <dgm:t>
        <a:bodyPr/>
        <a:lstStyle/>
        <a:p>
          <a:endParaRPr lang="fr-CH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3B92AC-4864-447C-94D3-AA4E06D67F4A}" type="sibTrans" cxnId="{0EEF960B-81C6-4108-8363-486FAB3355BA}">
      <dgm:prSet/>
      <dgm:spPr/>
      <dgm:t>
        <a:bodyPr/>
        <a:lstStyle/>
        <a:p>
          <a:endParaRPr lang="fr-CH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E68DDC-D420-48C1-9007-0AB97200CA46}">
      <dgm:prSet phldrT="[Text]" custT="1"/>
      <dgm:spPr/>
      <dgm:t>
        <a:bodyPr/>
        <a:lstStyle/>
        <a:p>
          <a:r>
            <a:rPr lang="en-CA" sz="1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Model Training (based on the appropriate dataset)</a:t>
          </a:r>
        </a:p>
      </dgm:t>
    </dgm:pt>
    <dgm:pt modelId="{F40A1694-45D4-4554-897A-708BE8344088}" type="parTrans" cxnId="{43DB1EC8-7328-4A8E-A44C-FE2AF9FA1CBB}">
      <dgm:prSet/>
      <dgm:spPr/>
      <dgm:t>
        <a:bodyPr/>
        <a:lstStyle/>
        <a:p>
          <a:endParaRPr lang="fr-CH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338523-8C80-49F8-A43D-B4C361A51825}" type="sibTrans" cxnId="{43DB1EC8-7328-4A8E-A44C-FE2AF9FA1CBB}">
      <dgm:prSet/>
      <dgm:spPr/>
      <dgm:t>
        <a:bodyPr/>
        <a:lstStyle/>
        <a:p>
          <a:endParaRPr lang="fr-CH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AFAC8D-9511-487C-B3B4-EBCFE459B887}">
      <dgm:prSet phldrT="[Text]" custT="1"/>
      <dgm:spPr>
        <a:solidFill>
          <a:srgbClr val="FFC000"/>
        </a:solidFill>
      </dgm:spPr>
      <dgm:t>
        <a:bodyPr/>
        <a:lstStyle/>
        <a:p>
          <a:r>
            <a:rPr lang="fr-CH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gm:t>
    </dgm:pt>
    <dgm:pt modelId="{97F911DC-2F2F-4AFA-801F-7F67729EFD8F}" type="parTrans" cxnId="{EE468CDC-20C8-4F0E-9FAF-D924BCDE4448}">
      <dgm:prSet/>
      <dgm:spPr/>
      <dgm:t>
        <a:bodyPr/>
        <a:lstStyle/>
        <a:p>
          <a:endParaRPr lang="fr-CH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CECA3D-20D5-49A7-A34F-6C2274086AFD}" type="sibTrans" cxnId="{EE468CDC-20C8-4F0E-9FAF-D924BCDE4448}">
      <dgm:prSet/>
      <dgm:spPr/>
      <dgm:t>
        <a:bodyPr/>
        <a:lstStyle/>
        <a:p>
          <a:endParaRPr lang="fr-CH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CF1052-8DF9-4C64-A8B1-31F5C7FE1AAD}">
      <dgm:prSet phldrT="[Text]"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Model Validation &amp; Testing (Based on unseen Dataset)</a:t>
          </a:r>
          <a:endParaRPr lang="fr-CH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E8CA2D-9983-436B-B985-9EA1D5AEB264}" type="parTrans" cxnId="{44EFE7A2-4348-4D46-A4C0-40C61382E935}">
      <dgm:prSet/>
      <dgm:spPr/>
      <dgm:t>
        <a:bodyPr/>
        <a:lstStyle/>
        <a:p>
          <a:endParaRPr lang="fr-CH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820921-5621-4741-B6D8-F665D299D16D}" type="sibTrans" cxnId="{44EFE7A2-4348-4D46-A4C0-40C61382E935}">
      <dgm:prSet/>
      <dgm:spPr/>
      <dgm:t>
        <a:bodyPr/>
        <a:lstStyle/>
        <a:p>
          <a:endParaRPr lang="fr-CH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A1618B-2DD8-4E0B-92F0-B5B824FE32FA}">
      <dgm:prSet phldrT="[Text]" custT="1"/>
      <dgm:spPr/>
      <dgm:t>
        <a:bodyPr/>
        <a:lstStyle/>
        <a:p>
          <a:endParaRPr lang="fr-CH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28F3DB-D411-40EF-85E9-4C9488993B5F}" type="parTrans" cxnId="{01C774D8-589E-4C9C-AD4B-6050386E7F58}">
      <dgm:prSet/>
      <dgm:spPr/>
      <dgm:t>
        <a:bodyPr/>
        <a:lstStyle/>
        <a:p>
          <a:endParaRPr lang="fr-CH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6D5859-65E9-4D78-99DE-C699461891C6}" type="sibTrans" cxnId="{01C774D8-589E-4C9C-AD4B-6050386E7F58}">
      <dgm:prSet/>
      <dgm:spPr/>
      <dgm:t>
        <a:bodyPr/>
        <a:lstStyle/>
        <a:p>
          <a:endParaRPr lang="fr-CH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F51BC6-BFB9-4439-ABF3-CF6C8373CA49}">
      <dgm:prSet phldrT="[Text]" custT="1"/>
      <dgm:spPr/>
      <dgm:t>
        <a:bodyPr/>
        <a:lstStyle/>
        <a:p>
          <a:endParaRPr lang="fr-CH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7B22A8-E69C-4811-ABF0-103CB3335E4B}" type="parTrans" cxnId="{9591ECF0-F11A-4940-8D82-8C062E97A1AF}">
      <dgm:prSet/>
      <dgm:spPr/>
      <dgm:t>
        <a:bodyPr/>
        <a:lstStyle/>
        <a:p>
          <a:endParaRPr lang="fr-CH"/>
        </a:p>
      </dgm:t>
    </dgm:pt>
    <dgm:pt modelId="{F82FC4AD-14DF-42E5-B872-6EA74AA1CC7B}" type="sibTrans" cxnId="{9591ECF0-F11A-4940-8D82-8C062E97A1AF}">
      <dgm:prSet/>
      <dgm:spPr/>
      <dgm:t>
        <a:bodyPr/>
        <a:lstStyle/>
        <a:p>
          <a:endParaRPr lang="fr-CH"/>
        </a:p>
      </dgm:t>
    </dgm:pt>
    <dgm:pt modelId="{16611868-FC85-461D-8807-67624C76DEA1}">
      <dgm:prSet custT="1"/>
      <dgm:spPr/>
      <dgm:t>
        <a:bodyPr/>
        <a:lstStyle/>
        <a:p>
          <a:r>
            <a:rPr lang="it-IT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Model Evaluation via </a:t>
          </a:r>
          <a:r>
            <a:rPr lang="it-IT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Metrics</a:t>
          </a:r>
          <a:r>
            <a:rPr lang="it-IT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(Precision, </a:t>
          </a:r>
          <a:r>
            <a:rPr lang="it-IT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Accuracy</a:t>
          </a:r>
          <a:r>
            <a:rPr lang="it-IT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…)</a:t>
          </a:r>
          <a:endParaRPr lang="fr-CH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E947E5-5FA8-4E45-B039-BDB6072C9072}" type="parTrans" cxnId="{4D5812C9-440A-4B09-9189-3159A8E78FF0}">
      <dgm:prSet/>
      <dgm:spPr/>
      <dgm:t>
        <a:bodyPr/>
        <a:lstStyle/>
        <a:p>
          <a:endParaRPr lang="fr-CH"/>
        </a:p>
      </dgm:t>
    </dgm:pt>
    <dgm:pt modelId="{2E3AC5A3-19B2-43A4-A577-566BEAD4747C}" type="sibTrans" cxnId="{4D5812C9-440A-4B09-9189-3159A8E78FF0}">
      <dgm:prSet/>
      <dgm:spPr/>
      <dgm:t>
        <a:bodyPr/>
        <a:lstStyle/>
        <a:p>
          <a:endParaRPr lang="fr-CH"/>
        </a:p>
      </dgm:t>
    </dgm:pt>
    <dgm:pt modelId="{E7AE2235-224F-4F5B-9FF9-A44A412BA8BD}">
      <dgm:prSet custT="1"/>
      <dgm:spPr/>
      <dgm:t>
        <a:bodyPr/>
        <a:lstStyle/>
        <a:p>
          <a:endParaRPr lang="fr-CH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5157C7-D082-40AD-9753-F578992E6E5F}" type="parTrans" cxnId="{7C38FF8C-1FB7-4FCB-B955-8F4304C6AA20}">
      <dgm:prSet/>
      <dgm:spPr/>
      <dgm:t>
        <a:bodyPr/>
        <a:lstStyle/>
        <a:p>
          <a:endParaRPr lang="fr-CH"/>
        </a:p>
      </dgm:t>
    </dgm:pt>
    <dgm:pt modelId="{6F7CD520-E393-4ED8-B6F2-5F147EBE6E95}" type="sibTrans" cxnId="{7C38FF8C-1FB7-4FCB-B955-8F4304C6AA20}">
      <dgm:prSet/>
      <dgm:spPr/>
      <dgm:t>
        <a:bodyPr/>
        <a:lstStyle/>
        <a:p>
          <a:endParaRPr lang="fr-CH"/>
        </a:p>
      </dgm:t>
    </dgm:pt>
    <dgm:pt modelId="{300A312C-E4F3-434B-9C76-4E4CB278474E}">
      <dgm:prSet phldrT="[Text]" custT="1"/>
      <dgm:spPr/>
      <dgm:t>
        <a:bodyPr/>
        <a:lstStyle/>
        <a:p>
          <a:endParaRPr lang="fr-CH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B01383-BAF0-4725-ADFF-3EF5B02A18B2}" type="parTrans" cxnId="{193F27EB-328D-4912-A50C-D5A7C4A036A7}">
      <dgm:prSet/>
      <dgm:spPr/>
      <dgm:t>
        <a:bodyPr/>
        <a:lstStyle/>
        <a:p>
          <a:endParaRPr lang="fr-CH"/>
        </a:p>
      </dgm:t>
    </dgm:pt>
    <dgm:pt modelId="{44690B07-65C4-478B-B308-ACC7AADAB5ED}" type="sibTrans" cxnId="{193F27EB-328D-4912-A50C-D5A7C4A036A7}">
      <dgm:prSet/>
      <dgm:spPr/>
      <dgm:t>
        <a:bodyPr/>
        <a:lstStyle/>
        <a:p>
          <a:endParaRPr lang="fr-CH"/>
        </a:p>
      </dgm:t>
    </dgm:pt>
    <dgm:pt modelId="{08F5CFCB-B720-41E7-85F3-7B2C32CFAAC2}">
      <dgm:prSet phldrT="[Text]" custT="1"/>
      <dgm:spPr/>
      <dgm:t>
        <a:bodyPr/>
        <a:lstStyle/>
        <a:p>
          <a:r>
            <a:rPr lang="en-CA" sz="1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Data Analysis</a:t>
          </a:r>
        </a:p>
      </dgm:t>
    </dgm:pt>
    <dgm:pt modelId="{DBB2118D-F5F3-43D8-A8B9-24F3E95C86C8}" type="parTrans" cxnId="{7427946A-3381-465A-B8F4-CAC28C9B97D0}">
      <dgm:prSet/>
      <dgm:spPr/>
      <dgm:t>
        <a:bodyPr/>
        <a:lstStyle/>
        <a:p>
          <a:endParaRPr lang="fr-CH"/>
        </a:p>
      </dgm:t>
    </dgm:pt>
    <dgm:pt modelId="{A4335B81-3EA1-44B6-802D-0E5873EB5583}" type="sibTrans" cxnId="{7427946A-3381-465A-B8F4-CAC28C9B97D0}">
      <dgm:prSet/>
      <dgm:spPr/>
      <dgm:t>
        <a:bodyPr/>
        <a:lstStyle/>
        <a:p>
          <a:endParaRPr lang="fr-CH"/>
        </a:p>
      </dgm:t>
    </dgm:pt>
    <dgm:pt modelId="{26DDC905-7D25-4E67-90DF-56F19CDABD22}">
      <dgm:prSet phldrT="[Text]" custT="1"/>
      <dgm:spPr/>
      <dgm:t>
        <a:bodyPr/>
        <a:lstStyle/>
        <a:p>
          <a:r>
            <a:rPr lang="en-CA" sz="1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Modeling Parameters Tuning for Optimization</a:t>
          </a:r>
        </a:p>
      </dgm:t>
    </dgm:pt>
    <dgm:pt modelId="{B4E81050-C812-49C5-8F20-02D3EE01D5D8}" type="parTrans" cxnId="{82938EFF-4DA2-466C-861E-D6223D1C00D7}">
      <dgm:prSet/>
      <dgm:spPr/>
      <dgm:t>
        <a:bodyPr/>
        <a:lstStyle/>
        <a:p>
          <a:endParaRPr lang="fr-CH"/>
        </a:p>
      </dgm:t>
    </dgm:pt>
    <dgm:pt modelId="{58C9C87D-B969-494E-A242-D98AAECFFC86}" type="sibTrans" cxnId="{82938EFF-4DA2-466C-861E-D6223D1C00D7}">
      <dgm:prSet/>
      <dgm:spPr/>
      <dgm:t>
        <a:bodyPr/>
        <a:lstStyle/>
        <a:p>
          <a:endParaRPr lang="fr-CH"/>
        </a:p>
      </dgm:t>
    </dgm:pt>
    <dgm:pt modelId="{55F1A743-8775-41EA-BD8C-7AE0B50A76FB}" type="pres">
      <dgm:prSet presAssocID="{4D2E7EE8-FAA3-4D4E-BE17-9C0C1604D176}" presName="linearFlow" presStyleCnt="0">
        <dgm:presLayoutVars>
          <dgm:dir/>
          <dgm:animLvl val="lvl"/>
          <dgm:resizeHandles val="exact"/>
        </dgm:presLayoutVars>
      </dgm:prSet>
      <dgm:spPr/>
    </dgm:pt>
    <dgm:pt modelId="{E486FCDA-C769-4160-A8D1-16816CE6B48F}" type="pres">
      <dgm:prSet presAssocID="{4084EB95-A78D-4F71-87DF-E3DAE314DC2A}" presName="composite" presStyleCnt="0"/>
      <dgm:spPr/>
    </dgm:pt>
    <dgm:pt modelId="{7F451258-30AC-4ABE-A5FB-7C48823FE153}" type="pres">
      <dgm:prSet presAssocID="{4084EB95-A78D-4F71-87DF-E3DAE314DC2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B6F8BD7-1230-453E-BB9A-52ED6AD9D8D5}" type="pres">
      <dgm:prSet presAssocID="{4084EB95-A78D-4F71-87DF-E3DAE314DC2A}" presName="descendantText" presStyleLbl="alignAcc1" presStyleIdx="0" presStyleCnt="3">
        <dgm:presLayoutVars>
          <dgm:bulletEnabled val="1"/>
        </dgm:presLayoutVars>
      </dgm:prSet>
      <dgm:spPr/>
    </dgm:pt>
    <dgm:pt modelId="{A178B194-3DBE-464A-970A-E6302147DFDC}" type="pres">
      <dgm:prSet presAssocID="{6513CA14-DF40-4765-9EFB-3C8CBF115A39}" presName="sp" presStyleCnt="0"/>
      <dgm:spPr/>
    </dgm:pt>
    <dgm:pt modelId="{80A90834-9D35-4C59-B8A4-9BD4189C2D46}" type="pres">
      <dgm:prSet presAssocID="{5F5046AE-147B-4519-8E9F-A9BA49CBD593}" presName="composite" presStyleCnt="0"/>
      <dgm:spPr/>
    </dgm:pt>
    <dgm:pt modelId="{09848698-9132-47BB-8D4A-B4B587223674}" type="pres">
      <dgm:prSet presAssocID="{5F5046AE-147B-4519-8E9F-A9BA49CBD59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D8C9D56-9FB7-4BC9-B949-BC071EE7DCD7}" type="pres">
      <dgm:prSet presAssocID="{5F5046AE-147B-4519-8E9F-A9BA49CBD593}" presName="descendantText" presStyleLbl="alignAcc1" presStyleIdx="1" presStyleCnt="3">
        <dgm:presLayoutVars>
          <dgm:bulletEnabled val="1"/>
        </dgm:presLayoutVars>
      </dgm:prSet>
      <dgm:spPr/>
    </dgm:pt>
    <dgm:pt modelId="{AA675383-EFCD-4AB8-A020-D21FDD24850B}" type="pres">
      <dgm:prSet presAssocID="{CD466A4F-D4FA-4764-BF37-E13BC9A95FF6}" presName="sp" presStyleCnt="0"/>
      <dgm:spPr/>
    </dgm:pt>
    <dgm:pt modelId="{5B5707A7-B0A1-4728-A741-534F081C0216}" type="pres">
      <dgm:prSet presAssocID="{A0AFAC8D-9511-487C-B3B4-EBCFE459B887}" presName="composite" presStyleCnt="0"/>
      <dgm:spPr/>
    </dgm:pt>
    <dgm:pt modelId="{63E060BB-C3D2-42A3-8262-D8CF58E4ECED}" type="pres">
      <dgm:prSet presAssocID="{A0AFAC8D-9511-487C-B3B4-EBCFE459B88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CC7A2BA-9848-4ACE-BC17-9A279D1B4D9F}" type="pres">
      <dgm:prSet presAssocID="{A0AFAC8D-9511-487C-B3B4-EBCFE459B887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319B605-B18C-4311-9C1A-C1F32BAC35B8}" srcId="{4D2E7EE8-FAA3-4D4E-BE17-9C0C1604D176}" destId="{4084EB95-A78D-4F71-87DF-E3DAE314DC2A}" srcOrd="0" destOrd="0" parTransId="{B33F9382-D24F-4037-80A6-FF2BF6E1D776}" sibTransId="{6513CA14-DF40-4765-9EFB-3C8CBF115A39}"/>
    <dgm:cxn modelId="{0EEF960B-81C6-4108-8363-486FAB3355BA}" srcId="{5F5046AE-147B-4519-8E9F-A9BA49CBD593}" destId="{430D115A-070F-4AC1-8B9A-6D8196574E6F}" srcOrd="0" destOrd="0" parTransId="{B4EE08C5-DEDF-4A6F-9B8A-E3E75A43CE08}" sibTransId="{B63B92AC-4864-447C-94D3-AA4E06D67F4A}"/>
    <dgm:cxn modelId="{A5699A1E-3840-4384-9121-A101ECC96995}" type="presOf" srcId="{08F5CFCB-B720-41E7-85F3-7B2C32CFAAC2}" destId="{1B6F8BD7-1230-453E-BB9A-52ED6AD9D8D5}" srcOrd="0" destOrd="1" presId="urn:microsoft.com/office/officeart/2005/8/layout/chevron2"/>
    <dgm:cxn modelId="{DF595925-F958-446D-9C4B-B8CB48FFD263}" type="presOf" srcId="{300A312C-E4F3-434B-9C76-4E4CB278474E}" destId="{5CC7A2BA-9848-4ACE-BC17-9A279D1B4D9F}" srcOrd="0" destOrd="1" presId="urn:microsoft.com/office/officeart/2005/8/layout/chevron2"/>
    <dgm:cxn modelId="{0ACA3D2A-DFA6-495C-8BA1-869B6AFF2C02}" srcId="{4084EB95-A78D-4F71-87DF-E3DAE314DC2A}" destId="{EF4D5835-6B73-4D64-BD6E-1EB050A61E0C}" srcOrd="2" destOrd="0" parTransId="{0ED74F9B-B291-499E-A611-5AEC002D92C7}" sibTransId="{AA2DF990-DEB6-45F5-A785-0FFFA4CAECA8}"/>
    <dgm:cxn modelId="{DFC6BA30-5D81-41B4-8314-984C24DD991B}" type="presOf" srcId="{4835FAA8-2CAB-444D-9559-CC9B38FF41E1}" destId="{1B6F8BD7-1230-453E-BB9A-52ED6AD9D8D5}" srcOrd="0" destOrd="0" presId="urn:microsoft.com/office/officeart/2005/8/layout/chevron2"/>
    <dgm:cxn modelId="{786EB03D-C50D-4327-9F9E-30387C87B203}" type="presOf" srcId="{EF4D5835-6B73-4D64-BD6E-1EB050A61E0C}" destId="{1B6F8BD7-1230-453E-BB9A-52ED6AD9D8D5}" srcOrd="0" destOrd="2" presId="urn:microsoft.com/office/officeart/2005/8/layout/chevron2"/>
    <dgm:cxn modelId="{7427946A-3381-465A-B8F4-CAC28C9B97D0}" srcId="{4084EB95-A78D-4F71-87DF-E3DAE314DC2A}" destId="{08F5CFCB-B720-41E7-85F3-7B2C32CFAAC2}" srcOrd="1" destOrd="0" parTransId="{DBB2118D-F5F3-43D8-A8B9-24F3E95C86C8}" sibTransId="{A4335B81-3EA1-44B6-802D-0E5873EB5583}"/>
    <dgm:cxn modelId="{6932FA7F-A313-4305-965F-FE14F193DCF6}" type="presOf" srcId="{FEF51BC6-BFB9-4439-ABF3-CF6C8373CA49}" destId="{5CC7A2BA-9848-4ACE-BC17-9A279D1B4D9F}" srcOrd="0" destOrd="0" presId="urn:microsoft.com/office/officeart/2005/8/layout/chevron2"/>
    <dgm:cxn modelId="{7C38FF8C-1FB7-4FCB-B955-8F4304C6AA20}" srcId="{A0AFAC8D-9511-487C-B3B4-EBCFE459B887}" destId="{E7AE2235-224F-4F5B-9FF9-A44A412BA8BD}" srcOrd="4" destOrd="0" parTransId="{A35157C7-D082-40AD-9753-F578992E6E5F}" sibTransId="{6F7CD520-E393-4ED8-B6F2-5F147EBE6E95}"/>
    <dgm:cxn modelId="{C7D3338F-7D50-4325-A170-14FF65CAE320}" type="presOf" srcId="{4084EB95-A78D-4F71-87DF-E3DAE314DC2A}" destId="{7F451258-30AC-4ABE-A5FB-7C48823FE153}" srcOrd="0" destOrd="0" presId="urn:microsoft.com/office/officeart/2005/8/layout/chevron2"/>
    <dgm:cxn modelId="{44EFE7A2-4348-4D46-A4C0-40C61382E935}" srcId="{A0AFAC8D-9511-487C-B3B4-EBCFE459B887}" destId="{26CF1052-8DF9-4C64-A8B1-31F5C7FE1AAD}" srcOrd="2" destOrd="0" parTransId="{27E8CA2D-9983-436B-B985-9EA1D5AEB264}" sibTransId="{71820921-5621-4741-B6D8-F665D299D16D}"/>
    <dgm:cxn modelId="{9FAE36A8-4CBF-4FDD-BF5B-A3BCAA24ACC1}" type="presOf" srcId="{E7AE2235-224F-4F5B-9FF9-A44A412BA8BD}" destId="{5CC7A2BA-9848-4ACE-BC17-9A279D1B4D9F}" srcOrd="0" destOrd="4" presId="urn:microsoft.com/office/officeart/2005/8/layout/chevron2"/>
    <dgm:cxn modelId="{4F0D09B0-5E37-4430-9AB0-42C667E23B0F}" type="presOf" srcId="{4D2E7EE8-FAA3-4D4E-BE17-9C0C1604D176}" destId="{55F1A743-8775-41EA-BD8C-7AE0B50A76FB}" srcOrd="0" destOrd="0" presId="urn:microsoft.com/office/officeart/2005/8/layout/chevron2"/>
    <dgm:cxn modelId="{862572B1-B0D1-48EF-8F59-4494A885FD91}" type="presOf" srcId="{5F5046AE-147B-4519-8E9F-A9BA49CBD593}" destId="{09848698-9132-47BB-8D4A-B4B587223674}" srcOrd="0" destOrd="0" presId="urn:microsoft.com/office/officeart/2005/8/layout/chevron2"/>
    <dgm:cxn modelId="{BF2689B1-E64C-4A9B-9E66-51A2838E971D}" type="presOf" srcId="{16611868-FC85-461D-8807-67624C76DEA1}" destId="{5CC7A2BA-9848-4ACE-BC17-9A279D1B4D9F}" srcOrd="0" destOrd="3" presId="urn:microsoft.com/office/officeart/2005/8/layout/chevron2"/>
    <dgm:cxn modelId="{6A88CAB5-99B7-48CC-987C-8A1787CC5758}" srcId="{4084EB95-A78D-4F71-87DF-E3DAE314DC2A}" destId="{4835FAA8-2CAB-444D-9559-CC9B38FF41E1}" srcOrd="0" destOrd="0" parTransId="{42145087-3FB3-494E-B118-76DA348ED7BD}" sibTransId="{EE1CA51C-BAB9-44E4-8E47-D965868D743E}"/>
    <dgm:cxn modelId="{233FDAB5-0AE8-47A6-AD41-43EAE48A968E}" type="presOf" srcId="{26DDC905-7D25-4E67-90DF-56F19CDABD22}" destId="{9D8C9D56-9FB7-4BC9-B949-BC071EE7DCD7}" srcOrd="0" destOrd="1" presId="urn:microsoft.com/office/officeart/2005/8/layout/chevron2"/>
    <dgm:cxn modelId="{2F6F24BF-9F64-45E8-ADE2-DCCCE227AF86}" srcId="{4D2E7EE8-FAA3-4D4E-BE17-9C0C1604D176}" destId="{5F5046AE-147B-4519-8E9F-A9BA49CBD593}" srcOrd="1" destOrd="0" parTransId="{E1DD51DB-08B9-4002-81D8-E86EDAC1FE53}" sibTransId="{CD466A4F-D4FA-4764-BF37-E13BC9A95FF6}"/>
    <dgm:cxn modelId="{43DB1EC8-7328-4A8E-A44C-FE2AF9FA1CBB}" srcId="{5F5046AE-147B-4519-8E9F-A9BA49CBD593}" destId="{0EE68DDC-D420-48C1-9007-0AB97200CA46}" srcOrd="2" destOrd="0" parTransId="{F40A1694-45D4-4554-897A-708BE8344088}" sibTransId="{88338523-8C80-49F8-A43D-B4C361A51825}"/>
    <dgm:cxn modelId="{4D5812C9-440A-4B09-9189-3159A8E78FF0}" srcId="{A0AFAC8D-9511-487C-B3B4-EBCFE459B887}" destId="{16611868-FC85-461D-8807-67624C76DEA1}" srcOrd="3" destOrd="0" parTransId="{1EE947E5-5FA8-4E45-B039-BDB6072C9072}" sibTransId="{2E3AC5A3-19B2-43A4-A577-566BEAD4747C}"/>
    <dgm:cxn modelId="{8BECDAD4-2517-4FAB-97CD-EE481D43C0DD}" type="presOf" srcId="{430D115A-070F-4AC1-8B9A-6D8196574E6F}" destId="{9D8C9D56-9FB7-4BC9-B949-BC071EE7DCD7}" srcOrd="0" destOrd="0" presId="urn:microsoft.com/office/officeart/2005/8/layout/chevron2"/>
    <dgm:cxn modelId="{01C774D8-589E-4C9C-AD4B-6050386E7F58}" srcId="{A0AFAC8D-9511-487C-B3B4-EBCFE459B887}" destId="{78A1618B-2DD8-4E0B-92F0-B5B824FE32FA}" srcOrd="5" destOrd="0" parTransId="{D128F3DB-D411-40EF-85E9-4C9488993B5F}" sibTransId="{356D5859-65E9-4D78-99DE-C699461891C6}"/>
    <dgm:cxn modelId="{EE468CDC-20C8-4F0E-9FAF-D924BCDE4448}" srcId="{4D2E7EE8-FAA3-4D4E-BE17-9C0C1604D176}" destId="{A0AFAC8D-9511-487C-B3B4-EBCFE459B887}" srcOrd="2" destOrd="0" parTransId="{97F911DC-2F2F-4AFA-801F-7F67729EFD8F}" sibTransId="{D8CECA3D-20D5-49A7-A34F-6C2274086AFD}"/>
    <dgm:cxn modelId="{614C73E1-BF46-411F-ABED-C93EB6E1CF4A}" type="presOf" srcId="{0EE68DDC-D420-48C1-9007-0AB97200CA46}" destId="{9D8C9D56-9FB7-4BC9-B949-BC071EE7DCD7}" srcOrd="0" destOrd="2" presId="urn:microsoft.com/office/officeart/2005/8/layout/chevron2"/>
    <dgm:cxn modelId="{193F27EB-328D-4912-A50C-D5A7C4A036A7}" srcId="{A0AFAC8D-9511-487C-B3B4-EBCFE459B887}" destId="{300A312C-E4F3-434B-9C76-4E4CB278474E}" srcOrd="1" destOrd="0" parTransId="{70B01383-BAF0-4725-ADFF-3EF5B02A18B2}" sibTransId="{44690B07-65C4-478B-B308-ACC7AADAB5ED}"/>
    <dgm:cxn modelId="{9591ECF0-F11A-4940-8D82-8C062E97A1AF}" srcId="{A0AFAC8D-9511-487C-B3B4-EBCFE459B887}" destId="{FEF51BC6-BFB9-4439-ABF3-CF6C8373CA49}" srcOrd="0" destOrd="0" parTransId="{1A7B22A8-E69C-4811-ABF0-103CB3335E4B}" sibTransId="{F82FC4AD-14DF-42E5-B872-6EA74AA1CC7B}"/>
    <dgm:cxn modelId="{0F0922F9-BCFC-4365-B5AE-C95027E3CDAC}" type="presOf" srcId="{A0AFAC8D-9511-487C-B3B4-EBCFE459B887}" destId="{63E060BB-C3D2-42A3-8262-D8CF58E4ECED}" srcOrd="0" destOrd="0" presId="urn:microsoft.com/office/officeart/2005/8/layout/chevron2"/>
    <dgm:cxn modelId="{856ED0FC-9CB9-4024-82A5-66D03A02E0F4}" type="presOf" srcId="{26CF1052-8DF9-4C64-A8B1-31F5C7FE1AAD}" destId="{5CC7A2BA-9848-4ACE-BC17-9A279D1B4D9F}" srcOrd="0" destOrd="2" presId="urn:microsoft.com/office/officeart/2005/8/layout/chevron2"/>
    <dgm:cxn modelId="{82938EFF-4DA2-466C-861E-D6223D1C00D7}" srcId="{5F5046AE-147B-4519-8E9F-A9BA49CBD593}" destId="{26DDC905-7D25-4E67-90DF-56F19CDABD22}" srcOrd="1" destOrd="0" parTransId="{B4E81050-C812-49C5-8F20-02D3EE01D5D8}" sibTransId="{58C9C87D-B969-494E-A242-D98AAECFFC86}"/>
    <dgm:cxn modelId="{1407ABFF-7107-4FA4-99D7-DC8B828C2571}" type="presOf" srcId="{78A1618B-2DD8-4E0B-92F0-B5B824FE32FA}" destId="{5CC7A2BA-9848-4ACE-BC17-9A279D1B4D9F}" srcOrd="0" destOrd="5" presId="urn:microsoft.com/office/officeart/2005/8/layout/chevron2"/>
    <dgm:cxn modelId="{0FAE4D06-DF56-4943-A217-7748E5BFD68E}" type="presParOf" srcId="{55F1A743-8775-41EA-BD8C-7AE0B50A76FB}" destId="{E486FCDA-C769-4160-A8D1-16816CE6B48F}" srcOrd="0" destOrd="0" presId="urn:microsoft.com/office/officeart/2005/8/layout/chevron2"/>
    <dgm:cxn modelId="{959D0B9F-F4F3-4C58-AEEB-EA30CD70B5DC}" type="presParOf" srcId="{E486FCDA-C769-4160-A8D1-16816CE6B48F}" destId="{7F451258-30AC-4ABE-A5FB-7C48823FE153}" srcOrd="0" destOrd="0" presId="urn:microsoft.com/office/officeart/2005/8/layout/chevron2"/>
    <dgm:cxn modelId="{800532C5-2140-4109-95FE-C278FDD4AA1C}" type="presParOf" srcId="{E486FCDA-C769-4160-A8D1-16816CE6B48F}" destId="{1B6F8BD7-1230-453E-BB9A-52ED6AD9D8D5}" srcOrd="1" destOrd="0" presId="urn:microsoft.com/office/officeart/2005/8/layout/chevron2"/>
    <dgm:cxn modelId="{8F810215-41AF-4A6E-AD2B-195F7421EEE5}" type="presParOf" srcId="{55F1A743-8775-41EA-BD8C-7AE0B50A76FB}" destId="{A178B194-3DBE-464A-970A-E6302147DFDC}" srcOrd="1" destOrd="0" presId="urn:microsoft.com/office/officeart/2005/8/layout/chevron2"/>
    <dgm:cxn modelId="{B65B0126-52D2-4881-9BC3-665C7A6F010E}" type="presParOf" srcId="{55F1A743-8775-41EA-BD8C-7AE0B50A76FB}" destId="{80A90834-9D35-4C59-B8A4-9BD4189C2D46}" srcOrd="2" destOrd="0" presId="urn:microsoft.com/office/officeart/2005/8/layout/chevron2"/>
    <dgm:cxn modelId="{06B65BF8-FC33-4251-AA45-9B5D0958CA69}" type="presParOf" srcId="{80A90834-9D35-4C59-B8A4-9BD4189C2D46}" destId="{09848698-9132-47BB-8D4A-B4B587223674}" srcOrd="0" destOrd="0" presId="urn:microsoft.com/office/officeart/2005/8/layout/chevron2"/>
    <dgm:cxn modelId="{83D222C9-667C-4D8C-B066-823B935B10A0}" type="presParOf" srcId="{80A90834-9D35-4C59-B8A4-9BD4189C2D46}" destId="{9D8C9D56-9FB7-4BC9-B949-BC071EE7DCD7}" srcOrd="1" destOrd="0" presId="urn:microsoft.com/office/officeart/2005/8/layout/chevron2"/>
    <dgm:cxn modelId="{E815755E-1C07-47FA-8756-9B2BC8014029}" type="presParOf" srcId="{55F1A743-8775-41EA-BD8C-7AE0B50A76FB}" destId="{AA675383-EFCD-4AB8-A020-D21FDD24850B}" srcOrd="3" destOrd="0" presId="urn:microsoft.com/office/officeart/2005/8/layout/chevron2"/>
    <dgm:cxn modelId="{4BA4BBF2-D34A-4549-B0FC-54C7288A3A2C}" type="presParOf" srcId="{55F1A743-8775-41EA-BD8C-7AE0B50A76FB}" destId="{5B5707A7-B0A1-4728-A741-534F081C0216}" srcOrd="4" destOrd="0" presId="urn:microsoft.com/office/officeart/2005/8/layout/chevron2"/>
    <dgm:cxn modelId="{9C8887A9-3FCA-4DE6-A69F-0E029141C24B}" type="presParOf" srcId="{5B5707A7-B0A1-4728-A741-534F081C0216}" destId="{63E060BB-C3D2-42A3-8262-D8CF58E4ECED}" srcOrd="0" destOrd="0" presId="urn:microsoft.com/office/officeart/2005/8/layout/chevron2"/>
    <dgm:cxn modelId="{7CA0868A-2B3E-46D9-AF69-33D509F2E31B}" type="presParOf" srcId="{5B5707A7-B0A1-4728-A741-534F081C0216}" destId="{5CC7A2BA-9848-4ACE-BC17-9A279D1B4D9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2E7EE8-FAA3-4D4E-BE17-9C0C1604D176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4084EB95-A78D-4F71-87DF-E3DAE314DC2A}">
      <dgm:prSet phldrT="[Text]" custT="1"/>
      <dgm:spPr>
        <a:solidFill>
          <a:srgbClr val="FFC000"/>
        </a:solidFill>
      </dgm:spPr>
      <dgm:t>
        <a:bodyPr/>
        <a:lstStyle/>
        <a:p>
          <a:r>
            <a:rPr lang="fr-CH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gm:t>
    </dgm:pt>
    <dgm:pt modelId="{B33F9382-D24F-4037-80A6-FF2BF6E1D776}" type="parTrans" cxnId="{9319B605-B18C-4311-9C1A-C1F32BAC35B8}">
      <dgm:prSet/>
      <dgm:spPr/>
      <dgm:t>
        <a:bodyPr/>
        <a:lstStyle/>
        <a:p>
          <a:endParaRPr lang="fr-CH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13CA14-DF40-4765-9EFB-3C8CBF115A39}" type="sibTrans" cxnId="{9319B605-B18C-4311-9C1A-C1F32BAC35B8}">
      <dgm:prSet/>
      <dgm:spPr/>
      <dgm:t>
        <a:bodyPr/>
        <a:lstStyle/>
        <a:p>
          <a:endParaRPr lang="fr-CH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35FAA8-2CAB-444D-9559-CC9B38FF41E1}">
      <dgm:prSet phldrT="[Text]" custT="1"/>
      <dgm:spPr/>
      <dgm:t>
        <a:bodyPr/>
        <a:lstStyle/>
        <a:p>
          <a:r>
            <a:rPr lang="en-AU" sz="1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Data Collecting</a:t>
          </a:r>
        </a:p>
      </dgm:t>
    </dgm:pt>
    <dgm:pt modelId="{42145087-3FB3-494E-B118-76DA348ED7BD}" type="parTrans" cxnId="{6A88CAB5-99B7-48CC-987C-8A1787CC5758}">
      <dgm:prSet/>
      <dgm:spPr/>
      <dgm:t>
        <a:bodyPr/>
        <a:lstStyle/>
        <a:p>
          <a:endParaRPr lang="fr-CH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1CA51C-BAB9-44E4-8E47-D965868D743E}" type="sibTrans" cxnId="{6A88CAB5-99B7-48CC-987C-8A1787CC5758}">
      <dgm:prSet/>
      <dgm:spPr/>
      <dgm:t>
        <a:bodyPr/>
        <a:lstStyle/>
        <a:p>
          <a:endParaRPr lang="fr-CH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5046AE-147B-4519-8E9F-A9BA49CBD593}">
      <dgm:prSet phldrT="[Text]" custT="1"/>
      <dgm:spPr>
        <a:solidFill>
          <a:srgbClr val="FFC000"/>
        </a:solidFill>
      </dgm:spPr>
      <dgm:t>
        <a:bodyPr/>
        <a:lstStyle/>
        <a:p>
          <a:r>
            <a:rPr lang="fr-CH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gm:t>
    </dgm:pt>
    <dgm:pt modelId="{E1DD51DB-08B9-4002-81D8-E86EDAC1FE53}" type="parTrans" cxnId="{2F6F24BF-9F64-45E8-ADE2-DCCCE227AF86}">
      <dgm:prSet/>
      <dgm:spPr/>
      <dgm:t>
        <a:bodyPr/>
        <a:lstStyle/>
        <a:p>
          <a:endParaRPr lang="fr-CH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466A4F-D4FA-4764-BF37-E13BC9A95FF6}" type="sibTrans" cxnId="{2F6F24BF-9F64-45E8-ADE2-DCCCE227AF86}">
      <dgm:prSet/>
      <dgm:spPr/>
      <dgm:t>
        <a:bodyPr/>
        <a:lstStyle/>
        <a:p>
          <a:endParaRPr lang="fr-CH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0D115A-070F-4AC1-8B9A-6D8196574E6F}">
      <dgm:prSet phldrT="[Text]" custT="1"/>
      <dgm:spPr/>
      <dgm:t>
        <a:bodyPr/>
        <a:lstStyle/>
        <a:p>
          <a:r>
            <a:rPr lang="fr-CH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Models</a:t>
          </a:r>
          <a:r>
            <a:rPr lang="fr-CH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CH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Selection</a:t>
          </a:r>
          <a:r>
            <a:rPr lang="fr-CH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(LSTM, ARMA, PR, …)</a:t>
          </a:r>
        </a:p>
      </dgm:t>
    </dgm:pt>
    <dgm:pt modelId="{B4EE08C5-DEDF-4A6F-9B8A-E3E75A43CE08}" type="parTrans" cxnId="{0EEF960B-81C6-4108-8363-486FAB3355BA}">
      <dgm:prSet/>
      <dgm:spPr/>
      <dgm:t>
        <a:bodyPr/>
        <a:lstStyle/>
        <a:p>
          <a:endParaRPr lang="fr-CH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3B92AC-4864-447C-94D3-AA4E06D67F4A}" type="sibTrans" cxnId="{0EEF960B-81C6-4108-8363-486FAB3355BA}">
      <dgm:prSet/>
      <dgm:spPr/>
      <dgm:t>
        <a:bodyPr/>
        <a:lstStyle/>
        <a:p>
          <a:endParaRPr lang="fr-CH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AFAC8D-9511-487C-B3B4-EBCFE459B887}">
      <dgm:prSet phldrT="[Text]" custT="1"/>
      <dgm:spPr>
        <a:solidFill>
          <a:srgbClr val="FFC000"/>
        </a:solidFill>
      </dgm:spPr>
      <dgm:t>
        <a:bodyPr/>
        <a:lstStyle/>
        <a:p>
          <a:r>
            <a:rPr lang="fr-CH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gm:t>
    </dgm:pt>
    <dgm:pt modelId="{97F911DC-2F2F-4AFA-801F-7F67729EFD8F}" type="parTrans" cxnId="{EE468CDC-20C8-4F0E-9FAF-D924BCDE4448}">
      <dgm:prSet/>
      <dgm:spPr/>
      <dgm:t>
        <a:bodyPr/>
        <a:lstStyle/>
        <a:p>
          <a:endParaRPr lang="fr-CH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CECA3D-20D5-49A7-A34F-6C2274086AFD}" type="sibTrans" cxnId="{EE468CDC-20C8-4F0E-9FAF-D924BCDE4448}">
      <dgm:prSet/>
      <dgm:spPr/>
      <dgm:t>
        <a:bodyPr/>
        <a:lstStyle/>
        <a:p>
          <a:endParaRPr lang="fr-CH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CF1052-8DF9-4C64-A8B1-31F5C7FE1AAD}">
      <dgm:prSet phldrT="[Text]" custT="1"/>
      <dgm:spPr/>
      <dgm:t>
        <a:bodyPr/>
        <a:lstStyle/>
        <a:p>
          <a:r>
            <a:rPr lang="fr-CH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Models</a:t>
          </a:r>
          <a:r>
            <a:rPr lang="fr-CH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Validation &amp; </a:t>
          </a:r>
          <a:r>
            <a:rPr lang="fr-CH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Testing</a:t>
          </a:r>
          <a:r>
            <a:rPr lang="fr-CH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fr-CH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Based</a:t>
          </a:r>
          <a:r>
            <a:rPr lang="fr-CH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on </a:t>
          </a:r>
          <a:r>
            <a:rPr lang="fr-CH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unseen</a:t>
          </a:r>
          <a:r>
            <a:rPr lang="fr-CH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CH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Dataset</a:t>
          </a:r>
          <a:r>
            <a:rPr lang="fr-CH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27E8CA2D-9983-436B-B985-9EA1D5AEB264}" type="parTrans" cxnId="{44EFE7A2-4348-4D46-A4C0-40C61382E935}">
      <dgm:prSet/>
      <dgm:spPr/>
      <dgm:t>
        <a:bodyPr/>
        <a:lstStyle/>
        <a:p>
          <a:endParaRPr lang="fr-CH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820921-5621-4741-B6D8-F665D299D16D}" type="sibTrans" cxnId="{44EFE7A2-4348-4D46-A4C0-40C61382E935}">
      <dgm:prSet/>
      <dgm:spPr/>
      <dgm:t>
        <a:bodyPr/>
        <a:lstStyle/>
        <a:p>
          <a:endParaRPr lang="fr-CH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F51BC6-BFB9-4439-ABF3-CF6C8373CA49}">
      <dgm:prSet phldrT="[Text]" custT="1"/>
      <dgm:spPr/>
      <dgm:t>
        <a:bodyPr/>
        <a:lstStyle/>
        <a:p>
          <a:endParaRPr lang="fr-CH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7B22A8-E69C-4811-ABF0-103CB3335E4B}" type="parTrans" cxnId="{9591ECF0-F11A-4940-8D82-8C062E97A1AF}">
      <dgm:prSet/>
      <dgm:spPr/>
      <dgm:t>
        <a:bodyPr/>
        <a:lstStyle/>
        <a:p>
          <a:endParaRPr lang="fr-CH"/>
        </a:p>
      </dgm:t>
    </dgm:pt>
    <dgm:pt modelId="{F82FC4AD-14DF-42E5-B872-6EA74AA1CC7B}" type="sibTrans" cxnId="{9591ECF0-F11A-4940-8D82-8C062E97A1AF}">
      <dgm:prSet/>
      <dgm:spPr/>
      <dgm:t>
        <a:bodyPr/>
        <a:lstStyle/>
        <a:p>
          <a:endParaRPr lang="fr-CH"/>
        </a:p>
      </dgm:t>
    </dgm:pt>
    <dgm:pt modelId="{1BCB0610-0F95-4CF2-8C40-5829CF8630C4}">
      <dgm:prSet phldrT="[Text]" custT="1"/>
      <dgm:spPr/>
      <dgm:t>
        <a:bodyPr/>
        <a:lstStyle/>
        <a:p>
          <a:r>
            <a:rPr lang="fr-CH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Models</a:t>
          </a:r>
          <a:r>
            <a:rPr lang="fr-CH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Evaluation via </a:t>
          </a:r>
          <a:r>
            <a:rPr lang="fr-CH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Metrics</a:t>
          </a:r>
          <a:r>
            <a:rPr lang="fr-CH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t-IT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(Precision, </a:t>
          </a:r>
          <a:r>
            <a:rPr lang="it-IT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Accuracy</a:t>
          </a:r>
          <a:r>
            <a:rPr lang="it-IT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…)</a:t>
          </a:r>
          <a:endParaRPr lang="fr-CH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4A3A94-E641-4F9F-8527-EFEB311A9A6D}" type="parTrans" cxnId="{58E89803-5FD4-4DE8-B280-DF69708D5438}">
      <dgm:prSet/>
      <dgm:spPr/>
      <dgm:t>
        <a:bodyPr/>
        <a:lstStyle/>
        <a:p>
          <a:endParaRPr lang="fr-CH"/>
        </a:p>
      </dgm:t>
    </dgm:pt>
    <dgm:pt modelId="{F8EC1EC8-F97F-45AC-AD87-74082DC2FE6C}" type="sibTrans" cxnId="{58E89803-5FD4-4DE8-B280-DF69708D5438}">
      <dgm:prSet/>
      <dgm:spPr/>
      <dgm:t>
        <a:bodyPr/>
        <a:lstStyle/>
        <a:p>
          <a:endParaRPr lang="fr-CH"/>
        </a:p>
      </dgm:t>
    </dgm:pt>
    <dgm:pt modelId="{E5A9075C-7BD5-4070-8ED3-93992E36360C}">
      <dgm:prSet phldrT="[Text]" custT="1"/>
      <dgm:spPr/>
      <dgm:t>
        <a:bodyPr/>
        <a:lstStyle/>
        <a:p>
          <a:r>
            <a:rPr lang="fr-CH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Models</a:t>
          </a:r>
          <a:r>
            <a:rPr lang="fr-CH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CH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Comparison</a:t>
          </a:r>
          <a:r>
            <a:rPr lang="fr-CH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fr-CH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Analytical</a:t>
          </a:r>
          <a:r>
            <a:rPr lang="fr-CH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LSTM, ARMA, PR, …)</a:t>
          </a:r>
        </a:p>
      </dgm:t>
    </dgm:pt>
    <dgm:pt modelId="{918AAD03-3D2C-4457-9696-4E27ECD05A28}" type="parTrans" cxnId="{890DDF6D-4B8D-4933-B848-C0E06888E6E3}">
      <dgm:prSet/>
      <dgm:spPr/>
      <dgm:t>
        <a:bodyPr/>
        <a:lstStyle/>
        <a:p>
          <a:endParaRPr lang="fr-CH"/>
        </a:p>
      </dgm:t>
    </dgm:pt>
    <dgm:pt modelId="{8412C3DD-815D-4D26-92ED-2EC9CD294363}" type="sibTrans" cxnId="{890DDF6D-4B8D-4933-B848-C0E06888E6E3}">
      <dgm:prSet/>
      <dgm:spPr/>
      <dgm:t>
        <a:bodyPr/>
        <a:lstStyle/>
        <a:p>
          <a:endParaRPr lang="fr-CH"/>
        </a:p>
      </dgm:t>
    </dgm:pt>
    <dgm:pt modelId="{EF4D5835-6B73-4D64-BD6E-1EB050A61E0C}">
      <dgm:prSet phldrT="[Text]" custT="1"/>
      <dgm:spPr/>
      <dgm:t>
        <a:bodyPr/>
        <a:lstStyle/>
        <a:p>
          <a:r>
            <a:rPr lang="en-AU" sz="1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Data Preprocessing</a:t>
          </a:r>
        </a:p>
      </dgm:t>
    </dgm:pt>
    <dgm:pt modelId="{AA2DF990-DEB6-45F5-A785-0FFFA4CAECA8}" type="sibTrans" cxnId="{0ACA3D2A-DFA6-495C-8BA1-869B6AFF2C02}">
      <dgm:prSet/>
      <dgm:spPr/>
      <dgm:t>
        <a:bodyPr/>
        <a:lstStyle/>
        <a:p>
          <a:endParaRPr lang="fr-CH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D74F9B-B291-499E-A611-5AEC002D92C7}" type="parTrans" cxnId="{0ACA3D2A-DFA6-495C-8BA1-869B6AFF2C02}">
      <dgm:prSet/>
      <dgm:spPr/>
      <dgm:t>
        <a:bodyPr/>
        <a:lstStyle/>
        <a:p>
          <a:endParaRPr lang="fr-CH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F85F17-200A-447C-8FBE-21E5FCC8EE6C}">
      <dgm:prSet phldrT="[Text]" custT="1"/>
      <dgm:spPr/>
      <dgm:t>
        <a:bodyPr/>
        <a:lstStyle/>
        <a:p>
          <a:r>
            <a:rPr lang="en-AU" sz="1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Data Analysis</a:t>
          </a:r>
        </a:p>
      </dgm:t>
    </dgm:pt>
    <dgm:pt modelId="{77ADC14F-21F8-48F4-A3CB-336475DAD297}" type="parTrans" cxnId="{E8702B6D-42DA-4EC0-8CDA-3A0B581749F4}">
      <dgm:prSet/>
      <dgm:spPr/>
      <dgm:t>
        <a:bodyPr/>
        <a:lstStyle/>
        <a:p>
          <a:endParaRPr lang="fr-CH"/>
        </a:p>
      </dgm:t>
    </dgm:pt>
    <dgm:pt modelId="{2E059F6E-E659-4B52-A80A-778AC0D7A966}" type="sibTrans" cxnId="{E8702B6D-42DA-4EC0-8CDA-3A0B581749F4}">
      <dgm:prSet/>
      <dgm:spPr/>
      <dgm:t>
        <a:bodyPr/>
        <a:lstStyle/>
        <a:p>
          <a:endParaRPr lang="fr-CH"/>
        </a:p>
      </dgm:t>
    </dgm:pt>
    <dgm:pt modelId="{4B628FE0-6FAD-4EAA-A01B-F9E3C0B8E727}">
      <dgm:prSet custT="1"/>
      <dgm:spPr/>
      <dgm:t>
        <a:bodyPr/>
        <a:lstStyle/>
        <a:p>
          <a:r>
            <a:rPr lang="fr-CH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Modeling Parameters Tuning for Optimization</a:t>
          </a:r>
        </a:p>
      </dgm:t>
    </dgm:pt>
    <dgm:pt modelId="{E11B8D45-CD31-42A3-8256-39B725B68A81}" type="parTrans" cxnId="{7332FB7D-3CF7-404D-90D8-5AF65721D43F}">
      <dgm:prSet/>
      <dgm:spPr/>
      <dgm:t>
        <a:bodyPr/>
        <a:lstStyle/>
        <a:p>
          <a:endParaRPr lang="fr-CH"/>
        </a:p>
      </dgm:t>
    </dgm:pt>
    <dgm:pt modelId="{38AF47AA-EA44-4B88-9B63-5273DB225DCD}" type="sibTrans" cxnId="{7332FB7D-3CF7-404D-90D8-5AF65721D43F}">
      <dgm:prSet/>
      <dgm:spPr/>
      <dgm:t>
        <a:bodyPr/>
        <a:lstStyle/>
        <a:p>
          <a:endParaRPr lang="fr-CH"/>
        </a:p>
      </dgm:t>
    </dgm:pt>
    <dgm:pt modelId="{AAE89BD3-6CBC-4D22-A2BB-AD8F537B79B8}">
      <dgm:prSet custT="1"/>
      <dgm:spPr/>
      <dgm:t>
        <a:bodyPr/>
        <a:lstStyle/>
        <a:p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Models Training (based on the appropriate dataset)</a:t>
          </a:r>
          <a:endParaRPr lang="fr-CH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2CEC06-FE80-4454-A969-6C50134E1DEE}" type="parTrans" cxnId="{539EA523-03C7-4586-A97C-F660C25B2D47}">
      <dgm:prSet/>
      <dgm:spPr/>
      <dgm:t>
        <a:bodyPr/>
        <a:lstStyle/>
        <a:p>
          <a:endParaRPr lang="fr-CH"/>
        </a:p>
      </dgm:t>
    </dgm:pt>
    <dgm:pt modelId="{98A4C3B5-B2A7-4631-8568-96B40BE8043E}" type="sibTrans" cxnId="{539EA523-03C7-4586-A97C-F660C25B2D47}">
      <dgm:prSet/>
      <dgm:spPr/>
      <dgm:t>
        <a:bodyPr/>
        <a:lstStyle/>
        <a:p>
          <a:endParaRPr lang="fr-CH"/>
        </a:p>
      </dgm:t>
    </dgm:pt>
    <dgm:pt modelId="{6A01D72F-7223-4F13-93C6-E3465B41932C}">
      <dgm:prSet custT="1"/>
      <dgm:spPr/>
      <dgm:t>
        <a:bodyPr/>
        <a:lstStyle/>
        <a:p>
          <a:endParaRPr lang="fr-CH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E40B73-72EE-4284-8D56-F32EE222AF34}" type="parTrans" cxnId="{0FA424A9-1F08-4B5B-A650-5FF187F5BEC6}">
      <dgm:prSet/>
      <dgm:spPr/>
      <dgm:t>
        <a:bodyPr/>
        <a:lstStyle/>
        <a:p>
          <a:endParaRPr lang="fr-CH"/>
        </a:p>
      </dgm:t>
    </dgm:pt>
    <dgm:pt modelId="{B0AA1FEA-1F0C-4291-ACF1-D4834821C338}" type="sibTrans" cxnId="{0FA424A9-1F08-4B5B-A650-5FF187F5BEC6}">
      <dgm:prSet/>
      <dgm:spPr/>
      <dgm:t>
        <a:bodyPr/>
        <a:lstStyle/>
        <a:p>
          <a:endParaRPr lang="fr-CH"/>
        </a:p>
      </dgm:t>
    </dgm:pt>
    <dgm:pt modelId="{A5F61595-5022-4719-8744-65FFE419A651}">
      <dgm:prSet phldrT="[Text]" custT="1"/>
      <dgm:spPr/>
      <dgm:t>
        <a:bodyPr/>
        <a:lstStyle/>
        <a:p>
          <a:endParaRPr lang="fr-CH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7DAAE8-D03E-4C4F-BC47-79A05B729F07}" type="parTrans" cxnId="{4C7878F0-A48F-4FDF-B5D0-A57B3B41A3F5}">
      <dgm:prSet/>
      <dgm:spPr/>
      <dgm:t>
        <a:bodyPr/>
        <a:lstStyle/>
        <a:p>
          <a:endParaRPr lang="fr-CH"/>
        </a:p>
      </dgm:t>
    </dgm:pt>
    <dgm:pt modelId="{B8A2015C-969F-4A18-BCFC-DB9939A89068}" type="sibTrans" cxnId="{4C7878F0-A48F-4FDF-B5D0-A57B3B41A3F5}">
      <dgm:prSet/>
      <dgm:spPr/>
      <dgm:t>
        <a:bodyPr/>
        <a:lstStyle/>
        <a:p>
          <a:endParaRPr lang="fr-CH"/>
        </a:p>
      </dgm:t>
    </dgm:pt>
    <dgm:pt modelId="{55F1A743-8775-41EA-BD8C-7AE0B50A76FB}" type="pres">
      <dgm:prSet presAssocID="{4D2E7EE8-FAA3-4D4E-BE17-9C0C1604D176}" presName="linearFlow" presStyleCnt="0">
        <dgm:presLayoutVars>
          <dgm:dir/>
          <dgm:animLvl val="lvl"/>
          <dgm:resizeHandles val="exact"/>
        </dgm:presLayoutVars>
      </dgm:prSet>
      <dgm:spPr/>
    </dgm:pt>
    <dgm:pt modelId="{E486FCDA-C769-4160-A8D1-16816CE6B48F}" type="pres">
      <dgm:prSet presAssocID="{4084EB95-A78D-4F71-87DF-E3DAE314DC2A}" presName="composite" presStyleCnt="0"/>
      <dgm:spPr/>
    </dgm:pt>
    <dgm:pt modelId="{7F451258-30AC-4ABE-A5FB-7C48823FE153}" type="pres">
      <dgm:prSet presAssocID="{4084EB95-A78D-4F71-87DF-E3DAE314DC2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B6F8BD7-1230-453E-BB9A-52ED6AD9D8D5}" type="pres">
      <dgm:prSet presAssocID="{4084EB95-A78D-4F71-87DF-E3DAE314DC2A}" presName="descendantText" presStyleLbl="alignAcc1" presStyleIdx="0" presStyleCnt="3">
        <dgm:presLayoutVars>
          <dgm:bulletEnabled val="1"/>
        </dgm:presLayoutVars>
      </dgm:prSet>
      <dgm:spPr/>
    </dgm:pt>
    <dgm:pt modelId="{A178B194-3DBE-464A-970A-E6302147DFDC}" type="pres">
      <dgm:prSet presAssocID="{6513CA14-DF40-4765-9EFB-3C8CBF115A39}" presName="sp" presStyleCnt="0"/>
      <dgm:spPr/>
    </dgm:pt>
    <dgm:pt modelId="{80A90834-9D35-4C59-B8A4-9BD4189C2D46}" type="pres">
      <dgm:prSet presAssocID="{5F5046AE-147B-4519-8E9F-A9BA49CBD593}" presName="composite" presStyleCnt="0"/>
      <dgm:spPr/>
    </dgm:pt>
    <dgm:pt modelId="{09848698-9132-47BB-8D4A-B4B587223674}" type="pres">
      <dgm:prSet presAssocID="{5F5046AE-147B-4519-8E9F-A9BA49CBD59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D8C9D56-9FB7-4BC9-B949-BC071EE7DCD7}" type="pres">
      <dgm:prSet presAssocID="{5F5046AE-147B-4519-8E9F-A9BA49CBD593}" presName="descendantText" presStyleLbl="alignAcc1" presStyleIdx="1" presStyleCnt="3">
        <dgm:presLayoutVars>
          <dgm:bulletEnabled val="1"/>
        </dgm:presLayoutVars>
      </dgm:prSet>
      <dgm:spPr/>
    </dgm:pt>
    <dgm:pt modelId="{AA675383-EFCD-4AB8-A020-D21FDD24850B}" type="pres">
      <dgm:prSet presAssocID="{CD466A4F-D4FA-4764-BF37-E13BC9A95FF6}" presName="sp" presStyleCnt="0"/>
      <dgm:spPr/>
    </dgm:pt>
    <dgm:pt modelId="{5B5707A7-B0A1-4728-A741-534F081C0216}" type="pres">
      <dgm:prSet presAssocID="{A0AFAC8D-9511-487C-B3B4-EBCFE459B887}" presName="composite" presStyleCnt="0"/>
      <dgm:spPr/>
    </dgm:pt>
    <dgm:pt modelId="{63E060BB-C3D2-42A3-8262-D8CF58E4ECED}" type="pres">
      <dgm:prSet presAssocID="{A0AFAC8D-9511-487C-B3B4-EBCFE459B88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CC7A2BA-9848-4ACE-BC17-9A279D1B4D9F}" type="pres">
      <dgm:prSet presAssocID="{A0AFAC8D-9511-487C-B3B4-EBCFE459B887}" presName="descendantText" presStyleLbl="alignAcc1" presStyleIdx="2" presStyleCnt="3" custScaleY="161467">
        <dgm:presLayoutVars>
          <dgm:bulletEnabled val="1"/>
        </dgm:presLayoutVars>
      </dgm:prSet>
      <dgm:spPr/>
    </dgm:pt>
  </dgm:ptLst>
  <dgm:cxnLst>
    <dgm:cxn modelId="{58E89803-5FD4-4DE8-B280-DF69708D5438}" srcId="{A0AFAC8D-9511-487C-B3B4-EBCFE459B887}" destId="{1BCB0610-0F95-4CF2-8C40-5829CF8630C4}" srcOrd="3" destOrd="0" parTransId="{C34A3A94-E641-4F9F-8527-EFEB311A9A6D}" sibTransId="{F8EC1EC8-F97F-45AC-AD87-74082DC2FE6C}"/>
    <dgm:cxn modelId="{9319B605-B18C-4311-9C1A-C1F32BAC35B8}" srcId="{4D2E7EE8-FAA3-4D4E-BE17-9C0C1604D176}" destId="{4084EB95-A78D-4F71-87DF-E3DAE314DC2A}" srcOrd="0" destOrd="0" parTransId="{B33F9382-D24F-4037-80A6-FF2BF6E1D776}" sibTransId="{6513CA14-DF40-4765-9EFB-3C8CBF115A39}"/>
    <dgm:cxn modelId="{0EEF960B-81C6-4108-8363-486FAB3355BA}" srcId="{5F5046AE-147B-4519-8E9F-A9BA49CBD593}" destId="{430D115A-070F-4AC1-8B9A-6D8196574E6F}" srcOrd="1" destOrd="0" parTransId="{B4EE08C5-DEDF-4A6F-9B8A-E3E75A43CE08}" sibTransId="{B63B92AC-4864-447C-94D3-AA4E06D67F4A}"/>
    <dgm:cxn modelId="{539EA523-03C7-4586-A97C-F660C25B2D47}" srcId="{5F5046AE-147B-4519-8E9F-A9BA49CBD593}" destId="{AAE89BD3-6CBC-4D22-A2BB-AD8F537B79B8}" srcOrd="3" destOrd="0" parTransId="{4F2CEC06-FE80-4454-A969-6C50134E1DEE}" sibTransId="{98A4C3B5-B2A7-4631-8568-96B40BE8043E}"/>
    <dgm:cxn modelId="{15CB7228-2A36-4C3F-ABBA-06C214899887}" type="presOf" srcId="{6A01D72F-7223-4F13-93C6-E3465B41932C}" destId="{9D8C9D56-9FB7-4BC9-B949-BC071EE7DCD7}" srcOrd="0" destOrd="4" presId="urn:microsoft.com/office/officeart/2005/8/layout/chevron2"/>
    <dgm:cxn modelId="{51B3022A-2C2D-45D7-A723-4C0EF7DEFFB4}" type="presOf" srcId="{AAE89BD3-6CBC-4D22-A2BB-AD8F537B79B8}" destId="{9D8C9D56-9FB7-4BC9-B949-BC071EE7DCD7}" srcOrd="0" destOrd="3" presId="urn:microsoft.com/office/officeart/2005/8/layout/chevron2"/>
    <dgm:cxn modelId="{0ACA3D2A-DFA6-495C-8BA1-869B6AFF2C02}" srcId="{4084EB95-A78D-4F71-87DF-E3DAE314DC2A}" destId="{EF4D5835-6B73-4D64-BD6E-1EB050A61E0C}" srcOrd="2" destOrd="0" parTransId="{0ED74F9B-B291-499E-A611-5AEC002D92C7}" sibTransId="{AA2DF990-DEB6-45F5-A785-0FFFA4CAECA8}"/>
    <dgm:cxn modelId="{55D1D02A-D880-463C-8A8B-19F4C6218A0F}" type="presOf" srcId="{4B628FE0-6FAD-4EAA-A01B-F9E3C0B8E727}" destId="{9D8C9D56-9FB7-4BC9-B949-BC071EE7DCD7}" srcOrd="0" destOrd="2" presId="urn:microsoft.com/office/officeart/2005/8/layout/chevron2"/>
    <dgm:cxn modelId="{DFC6BA30-5D81-41B4-8314-984C24DD991B}" type="presOf" srcId="{4835FAA8-2CAB-444D-9559-CC9B38FF41E1}" destId="{1B6F8BD7-1230-453E-BB9A-52ED6AD9D8D5}" srcOrd="0" destOrd="0" presId="urn:microsoft.com/office/officeart/2005/8/layout/chevron2"/>
    <dgm:cxn modelId="{786EB03D-C50D-4327-9F9E-30387C87B203}" type="presOf" srcId="{EF4D5835-6B73-4D64-BD6E-1EB050A61E0C}" destId="{1B6F8BD7-1230-453E-BB9A-52ED6AD9D8D5}" srcOrd="0" destOrd="2" presId="urn:microsoft.com/office/officeart/2005/8/layout/chevron2"/>
    <dgm:cxn modelId="{E8702B6D-42DA-4EC0-8CDA-3A0B581749F4}" srcId="{4084EB95-A78D-4F71-87DF-E3DAE314DC2A}" destId="{2AF85F17-200A-447C-8FBE-21E5FCC8EE6C}" srcOrd="1" destOrd="0" parTransId="{77ADC14F-21F8-48F4-A3CB-336475DAD297}" sibTransId="{2E059F6E-E659-4B52-A80A-778AC0D7A966}"/>
    <dgm:cxn modelId="{890DDF6D-4B8D-4933-B848-C0E06888E6E3}" srcId="{A0AFAC8D-9511-487C-B3B4-EBCFE459B887}" destId="{E5A9075C-7BD5-4070-8ED3-93992E36360C}" srcOrd="2" destOrd="0" parTransId="{918AAD03-3D2C-4457-9696-4E27ECD05A28}" sibTransId="{8412C3DD-815D-4D26-92ED-2EC9CD294363}"/>
    <dgm:cxn modelId="{7332FB7D-3CF7-404D-90D8-5AF65721D43F}" srcId="{5F5046AE-147B-4519-8E9F-A9BA49CBD593}" destId="{4B628FE0-6FAD-4EAA-A01B-F9E3C0B8E727}" srcOrd="2" destOrd="0" parTransId="{E11B8D45-CD31-42A3-8256-39B725B68A81}" sibTransId="{38AF47AA-EA44-4B88-9B63-5273DB225DCD}"/>
    <dgm:cxn modelId="{6932FA7F-A313-4305-965F-FE14F193DCF6}" type="presOf" srcId="{FEF51BC6-BFB9-4439-ABF3-CF6C8373CA49}" destId="{5CC7A2BA-9848-4ACE-BC17-9A279D1B4D9F}" srcOrd="0" destOrd="0" presId="urn:microsoft.com/office/officeart/2005/8/layout/chevron2"/>
    <dgm:cxn modelId="{C7D3338F-7D50-4325-A170-14FF65CAE320}" type="presOf" srcId="{4084EB95-A78D-4F71-87DF-E3DAE314DC2A}" destId="{7F451258-30AC-4ABE-A5FB-7C48823FE153}" srcOrd="0" destOrd="0" presId="urn:microsoft.com/office/officeart/2005/8/layout/chevron2"/>
    <dgm:cxn modelId="{AE3FB89B-A927-422C-AE2F-C191607120F6}" type="presOf" srcId="{1BCB0610-0F95-4CF2-8C40-5829CF8630C4}" destId="{5CC7A2BA-9848-4ACE-BC17-9A279D1B4D9F}" srcOrd="0" destOrd="3" presId="urn:microsoft.com/office/officeart/2005/8/layout/chevron2"/>
    <dgm:cxn modelId="{44EFE7A2-4348-4D46-A4C0-40C61382E935}" srcId="{A0AFAC8D-9511-487C-B3B4-EBCFE459B887}" destId="{26CF1052-8DF9-4C64-A8B1-31F5C7FE1AAD}" srcOrd="1" destOrd="0" parTransId="{27E8CA2D-9983-436B-B985-9EA1D5AEB264}" sibTransId="{71820921-5621-4741-B6D8-F665D299D16D}"/>
    <dgm:cxn modelId="{0FA424A9-1F08-4B5B-A650-5FF187F5BEC6}" srcId="{5F5046AE-147B-4519-8E9F-A9BA49CBD593}" destId="{6A01D72F-7223-4F13-93C6-E3465B41932C}" srcOrd="4" destOrd="0" parTransId="{5CE40B73-72EE-4284-8D56-F32EE222AF34}" sibTransId="{B0AA1FEA-1F0C-4291-ACF1-D4834821C338}"/>
    <dgm:cxn modelId="{C2878BAF-0B16-493D-831B-FFD47ADC4CC5}" type="presOf" srcId="{2AF85F17-200A-447C-8FBE-21E5FCC8EE6C}" destId="{1B6F8BD7-1230-453E-BB9A-52ED6AD9D8D5}" srcOrd="0" destOrd="1" presId="urn:microsoft.com/office/officeart/2005/8/layout/chevron2"/>
    <dgm:cxn modelId="{4F0D09B0-5E37-4430-9AB0-42C667E23B0F}" type="presOf" srcId="{4D2E7EE8-FAA3-4D4E-BE17-9C0C1604D176}" destId="{55F1A743-8775-41EA-BD8C-7AE0B50A76FB}" srcOrd="0" destOrd="0" presId="urn:microsoft.com/office/officeart/2005/8/layout/chevron2"/>
    <dgm:cxn modelId="{862572B1-B0D1-48EF-8F59-4494A885FD91}" type="presOf" srcId="{5F5046AE-147B-4519-8E9F-A9BA49CBD593}" destId="{09848698-9132-47BB-8D4A-B4B587223674}" srcOrd="0" destOrd="0" presId="urn:microsoft.com/office/officeart/2005/8/layout/chevron2"/>
    <dgm:cxn modelId="{0CD10CB2-C63E-445B-BF38-5FFCED8ABAE2}" type="presOf" srcId="{E5A9075C-7BD5-4070-8ED3-93992E36360C}" destId="{5CC7A2BA-9848-4ACE-BC17-9A279D1B4D9F}" srcOrd="0" destOrd="2" presId="urn:microsoft.com/office/officeart/2005/8/layout/chevron2"/>
    <dgm:cxn modelId="{6A88CAB5-99B7-48CC-987C-8A1787CC5758}" srcId="{4084EB95-A78D-4F71-87DF-E3DAE314DC2A}" destId="{4835FAA8-2CAB-444D-9559-CC9B38FF41E1}" srcOrd="0" destOrd="0" parTransId="{42145087-3FB3-494E-B118-76DA348ED7BD}" sibTransId="{EE1CA51C-BAB9-44E4-8E47-D965868D743E}"/>
    <dgm:cxn modelId="{2F6F24BF-9F64-45E8-ADE2-DCCCE227AF86}" srcId="{4D2E7EE8-FAA3-4D4E-BE17-9C0C1604D176}" destId="{5F5046AE-147B-4519-8E9F-A9BA49CBD593}" srcOrd="1" destOrd="0" parTransId="{E1DD51DB-08B9-4002-81D8-E86EDAC1FE53}" sibTransId="{CD466A4F-D4FA-4764-BF37-E13BC9A95FF6}"/>
    <dgm:cxn modelId="{8BECDAD4-2517-4FAB-97CD-EE481D43C0DD}" type="presOf" srcId="{430D115A-070F-4AC1-8B9A-6D8196574E6F}" destId="{9D8C9D56-9FB7-4BC9-B949-BC071EE7DCD7}" srcOrd="0" destOrd="1" presId="urn:microsoft.com/office/officeart/2005/8/layout/chevron2"/>
    <dgm:cxn modelId="{EE468CDC-20C8-4F0E-9FAF-D924BCDE4448}" srcId="{4D2E7EE8-FAA3-4D4E-BE17-9C0C1604D176}" destId="{A0AFAC8D-9511-487C-B3B4-EBCFE459B887}" srcOrd="2" destOrd="0" parTransId="{97F911DC-2F2F-4AFA-801F-7F67729EFD8F}" sibTransId="{D8CECA3D-20D5-49A7-A34F-6C2274086AFD}"/>
    <dgm:cxn modelId="{4B9EC4E3-E71E-4823-9445-A97DF1B7B65F}" type="presOf" srcId="{A5F61595-5022-4719-8744-65FFE419A651}" destId="{9D8C9D56-9FB7-4BC9-B949-BC071EE7DCD7}" srcOrd="0" destOrd="0" presId="urn:microsoft.com/office/officeart/2005/8/layout/chevron2"/>
    <dgm:cxn modelId="{4C7878F0-A48F-4FDF-B5D0-A57B3B41A3F5}" srcId="{5F5046AE-147B-4519-8E9F-A9BA49CBD593}" destId="{A5F61595-5022-4719-8744-65FFE419A651}" srcOrd="0" destOrd="0" parTransId="{C47DAAE8-D03E-4C4F-BC47-79A05B729F07}" sibTransId="{B8A2015C-969F-4A18-BCFC-DB9939A89068}"/>
    <dgm:cxn modelId="{9591ECF0-F11A-4940-8D82-8C062E97A1AF}" srcId="{A0AFAC8D-9511-487C-B3B4-EBCFE459B887}" destId="{FEF51BC6-BFB9-4439-ABF3-CF6C8373CA49}" srcOrd="0" destOrd="0" parTransId="{1A7B22A8-E69C-4811-ABF0-103CB3335E4B}" sibTransId="{F82FC4AD-14DF-42E5-B872-6EA74AA1CC7B}"/>
    <dgm:cxn modelId="{0F0922F9-BCFC-4365-B5AE-C95027E3CDAC}" type="presOf" srcId="{A0AFAC8D-9511-487C-B3B4-EBCFE459B887}" destId="{63E060BB-C3D2-42A3-8262-D8CF58E4ECED}" srcOrd="0" destOrd="0" presId="urn:microsoft.com/office/officeart/2005/8/layout/chevron2"/>
    <dgm:cxn modelId="{856ED0FC-9CB9-4024-82A5-66D03A02E0F4}" type="presOf" srcId="{26CF1052-8DF9-4C64-A8B1-31F5C7FE1AAD}" destId="{5CC7A2BA-9848-4ACE-BC17-9A279D1B4D9F}" srcOrd="0" destOrd="1" presId="urn:microsoft.com/office/officeart/2005/8/layout/chevron2"/>
    <dgm:cxn modelId="{0FAE4D06-DF56-4943-A217-7748E5BFD68E}" type="presParOf" srcId="{55F1A743-8775-41EA-BD8C-7AE0B50A76FB}" destId="{E486FCDA-C769-4160-A8D1-16816CE6B48F}" srcOrd="0" destOrd="0" presId="urn:microsoft.com/office/officeart/2005/8/layout/chevron2"/>
    <dgm:cxn modelId="{959D0B9F-F4F3-4C58-AEEB-EA30CD70B5DC}" type="presParOf" srcId="{E486FCDA-C769-4160-A8D1-16816CE6B48F}" destId="{7F451258-30AC-4ABE-A5FB-7C48823FE153}" srcOrd="0" destOrd="0" presId="urn:microsoft.com/office/officeart/2005/8/layout/chevron2"/>
    <dgm:cxn modelId="{800532C5-2140-4109-95FE-C278FDD4AA1C}" type="presParOf" srcId="{E486FCDA-C769-4160-A8D1-16816CE6B48F}" destId="{1B6F8BD7-1230-453E-BB9A-52ED6AD9D8D5}" srcOrd="1" destOrd="0" presId="urn:microsoft.com/office/officeart/2005/8/layout/chevron2"/>
    <dgm:cxn modelId="{8F810215-41AF-4A6E-AD2B-195F7421EEE5}" type="presParOf" srcId="{55F1A743-8775-41EA-BD8C-7AE0B50A76FB}" destId="{A178B194-3DBE-464A-970A-E6302147DFDC}" srcOrd="1" destOrd="0" presId="urn:microsoft.com/office/officeart/2005/8/layout/chevron2"/>
    <dgm:cxn modelId="{B65B0126-52D2-4881-9BC3-665C7A6F010E}" type="presParOf" srcId="{55F1A743-8775-41EA-BD8C-7AE0B50A76FB}" destId="{80A90834-9D35-4C59-B8A4-9BD4189C2D46}" srcOrd="2" destOrd="0" presId="urn:microsoft.com/office/officeart/2005/8/layout/chevron2"/>
    <dgm:cxn modelId="{06B65BF8-FC33-4251-AA45-9B5D0958CA69}" type="presParOf" srcId="{80A90834-9D35-4C59-B8A4-9BD4189C2D46}" destId="{09848698-9132-47BB-8D4A-B4B587223674}" srcOrd="0" destOrd="0" presId="urn:microsoft.com/office/officeart/2005/8/layout/chevron2"/>
    <dgm:cxn modelId="{83D222C9-667C-4D8C-B066-823B935B10A0}" type="presParOf" srcId="{80A90834-9D35-4C59-B8A4-9BD4189C2D46}" destId="{9D8C9D56-9FB7-4BC9-B949-BC071EE7DCD7}" srcOrd="1" destOrd="0" presId="urn:microsoft.com/office/officeart/2005/8/layout/chevron2"/>
    <dgm:cxn modelId="{E815755E-1C07-47FA-8756-9B2BC8014029}" type="presParOf" srcId="{55F1A743-8775-41EA-BD8C-7AE0B50A76FB}" destId="{AA675383-EFCD-4AB8-A020-D21FDD24850B}" srcOrd="3" destOrd="0" presId="urn:microsoft.com/office/officeart/2005/8/layout/chevron2"/>
    <dgm:cxn modelId="{4BA4BBF2-D34A-4549-B0FC-54C7288A3A2C}" type="presParOf" srcId="{55F1A743-8775-41EA-BD8C-7AE0B50A76FB}" destId="{5B5707A7-B0A1-4728-A741-534F081C0216}" srcOrd="4" destOrd="0" presId="urn:microsoft.com/office/officeart/2005/8/layout/chevron2"/>
    <dgm:cxn modelId="{9C8887A9-3FCA-4DE6-A69F-0E029141C24B}" type="presParOf" srcId="{5B5707A7-B0A1-4728-A741-534F081C0216}" destId="{63E060BB-C3D2-42A3-8262-D8CF58E4ECED}" srcOrd="0" destOrd="0" presId="urn:microsoft.com/office/officeart/2005/8/layout/chevron2"/>
    <dgm:cxn modelId="{7CA0868A-2B3E-46D9-AF69-33D509F2E31B}" type="presParOf" srcId="{5B5707A7-B0A1-4728-A741-534F081C0216}" destId="{5CC7A2BA-9848-4ACE-BC17-9A279D1B4D9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51258-30AC-4ABE-A5FB-7C48823FE153}">
      <dsp:nvSpPr>
        <dsp:cNvPr id="0" name=""/>
        <dsp:cNvSpPr/>
      </dsp:nvSpPr>
      <dsp:spPr>
        <a:xfrm rot="5400000">
          <a:off x="-239323" y="243992"/>
          <a:ext cx="1595487" cy="1116841"/>
        </a:xfrm>
        <a:prstGeom prst="chevron">
          <a:avLst/>
        </a:prstGeom>
        <a:solidFill>
          <a:srgbClr val="FFC00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sp:txBody>
      <dsp:txXfrm rot="-5400000">
        <a:off x="1" y="563090"/>
        <a:ext cx="1116841" cy="478646"/>
      </dsp:txXfrm>
    </dsp:sp>
    <dsp:sp modelId="{1B6F8BD7-1230-453E-BB9A-52ED6AD9D8D5}">
      <dsp:nvSpPr>
        <dsp:cNvPr id="0" name=""/>
        <dsp:cNvSpPr/>
      </dsp:nvSpPr>
      <dsp:spPr>
        <a:xfrm rot="5400000">
          <a:off x="3683129" y="-2561618"/>
          <a:ext cx="1037066" cy="61696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Data Collecting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Data Analysis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Data Preprocessing</a:t>
          </a:r>
        </a:p>
      </dsp:txBody>
      <dsp:txXfrm rot="-5400000">
        <a:off x="1116842" y="55294"/>
        <a:ext cx="6119017" cy="935816"/>
      </dsp:txXfrm>
    </dsp:sp>
    <dsp:sp modelId="{09848698-9132-47BB-8D4A-B4B587223674}">
      <dsp:nvSpPr>
        <dsp:cNvPr id="0" name=""/>
        <dsp:cNvSpPr/>
      </dsp:nvSpPr>
      <dsp:spPr>
        <a:xfrm rot="5400000">
          <a:off x="-239323" y="1645590"/>
          <a:ext cx="1595487" cy="1116841"/>
        </a:xfrm>
        <a:prstGeom prst="chevron">
          <a:avLst/>
        </a:prstGeom>
        <a:solidFill>
          <a:srgbClr val="FFC00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sp:txBody>
      <dsp:txXfrm rot="-5400000">
        <a:off x="1" y="1964688"/>
        <a:ext cx="1116841" cy="478646"/>
      </dsp:txXfrm>
    </dsp:sp>
    <dsp:sp modelId="{9D8C9D56-9FB7-4BC9-B949-BC071EE7DCD7}">
      <dsp:nvSpPr>
        <dsp:cNvPr id="0" name=""/>
        <dsp:cNvSpPr/>
      </dsp:nvSpPr>
      <dsp:spPr>
        <a:xfrm rot="5400000">
          <a:off x="3683129" y="-1160020"/>
          <a:ext cx="1037066" cy="61696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Model Selection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Modeling Parameters Tuning for Optimization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Model Training (based on the appropriate dataset)</a:t>
          </a:r>
        </a:p>
      </dsp:txBody>
      <dsp:txXfrm rot="-5400000">
        <a:off x="1116842" y="1456892"/>
        <a:ext cx="6119017" cy="935816"/>
      </dsp:txXfrm>
    </dsp:sp>
    <dsp:sp modelId="{63E060BB-C3D2-42A3-8262-D8CF58E4ECED}">
      <dsp:nvSpPr>
        <dsp:cNvPr id="0" name=""/>
        <dsp:cNvSpPr/>
      </dsp:nvSpPr>
      <dsp:spPr>
        <a:xfrm rot="5400000">
          <a:off x="-239323" y="3047187"/>
          <a:ext cx="1595487" cy="1116841"/>
        </a:xfrm>
        <a:prstGeom prst="chevron">
          <a:avLst/>
        </a:prstGeom>
        <a:solidFill>
          <a:srgbClr val="FFC00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sp:txBody>
      <dsp:txXfrm rot="-5400000">
        <a:off x="1" y="3366285"/>
        <a:ext cx="1116841" cy="478646"/>
      </dsp:txXfrm>
    </dsp:sp>
    <dsp:sp modelId="{5CC7A2BA-9848-4ACE-BC17-9A279D1B4D9F}">
      <dsp:nvSpPr>
        <dsp:cNvPr id="0" name=""/>
        <dsp:cNvSpPr/>
      </dsp:nvSpPr>
      <dsp:spPr>
        <a:xfrm rot="5400000">
          <a:off x="3683129" y="241576"/>
          <a:ext cx="1037066" cy="61696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CH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CH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Model Validation &amp; Testing (Based on unseen Dataset)</a:t>
          </a:r>
          <a:endParaRPr lang="fr-CH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Model Evaluation via </a:t>
          </a:r>
          <a:r>
            <a:rPr lang="it-IT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Metrics</a:t>
          </a:r>
          <a:r>
            <a:rPr lang="it-IT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(Precision, </a:t>
          </a:r>
          <a:r>
            <a:rPr lang="it-IT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Accuracy</a:t>
          </a:r>
          <a:r>
            <a:rPr lang="it-IT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…)</a:t>
          </a:r>
          <a:endParaRPr lang="fr-CH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CH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CH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16842" y="2858489"/>
        <a:ext cx="6119017" cy="935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51258-30AC-4ABE-A5FB-7C48823FE153}">
      <dsp:nvSpPr>
        <dsp:cNvPr id="0" name=""/>
        <dsp:cNvSpPr/>
      </dsp:nvSpPr>
      <dsp:spPr>
        <a:xfrm rot="5400000">
          <a:off x="-222873" y="230301"/>
          <a:ext cx="1485824" cy="1040077"/>
        </a:xfrm>
        <a:prstGeom prst="chevron">
          <a:avLst/>
        </a:prstGeom>
        <a:solidFill>
          <a:srgbClr val="FFC00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sp:txBody>
      <dsp:txXfrm rot="-5400000">
        <a:off x="1" y="527467"/>
        <a:ext cx="1040077" cy="445747"/>
      </dsp:txXfrm>
    </dsp:sp>
    <dsp:sp modelId="{1B6F8BD7-1230-453E-BB9A-52ED6AD9D8D5}">
      <dsp:nvSpPr>
        <dsp:cNvPr id="0" name=""/>
        <dsp:cNvSpPr/>
      </dsp:nvSpPr>
      <dsp:spPr>
        <a:xfrm rot="5400000">
          <a:off x="3680387" y="-2632882"/>
          <a:ext cx="965785" cy="62464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Data Collecting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Data Analysis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Data Preprocessing</a:t>
          </a:r>
        </a:p>
      </dsp:txBody>
      <dsp:txXfrm rot="-5400000">
        <a:off x="1040077" y="54574"/>
        <a:ext cx="6199260" cy="871493"/>
      </dsp:txXfrm>
    </dsp:sp>
    <dsp:sp modelId="{09848698-9132-47BB-8D4A-B4B587223674}">
      <dsp:nvSpPr>
        <dsp:cNvPr id="0" name=""/>
        <dsp:cNvSpPr/>
      </dsp:nvSpPr>
      <dsp:spPr>
        <a:xfrm rot="5400000">
          <a:off x="-222873" y="1535562"/>
          <a:ext cx="1485824" cy="1040077"/>
        </a:xfrm>
        <a:prstGeom prst="chevron">
          <a:avLst/>
        </a:prstGeom>
        <a:solidFill>
          <a:srgbClr val="FFC00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sp:txBody>
      <dsp:txXfrm rot="-5400000">
        <a:off x="1" y="1832728"/>
        <a:ext cx="1040077" cy="445747"/>
      </dsp:txXfrm>
    </dsp:sp>
    <dsp:sp modelId="{9D8C9D56-9FB7-4BC9-B949-BC071EE7DCD7}">
      <dsp:nvSpPr>
        <dsp:cNvPr id="0" name=""/>
        <dsp:cNvSpPr/>
      </dsp:nvSpPr>
      <dsp:spPr>
        <a:xfrm rot="5400000">
          <a:off x="3680387" y="-1327621"/>
          <a:ext cx="965785" cy="62464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CH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Models</a:t>
          </a:r>
          <a:r>
            <a:rPr lang="fr-CH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CH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Selection</a:t>
          </a:r>
          <a:r>
            <a:rPr lang="fr-CH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(LSTM, ARMA, PR, …)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Modeling Parameters Tuning for Optimization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Models Training (based on the appropriate dataset)</a:t>
          </a:r>
          <a:endParaRPr lang="fr-CH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CH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40077" y="1359835"/>
        <a:ext cx="6199260" cy="871493"/>
      </dsp:txXfrm>
    </dsp:sp>
    <dsp:sp modelId="{63E060BB-C3D2-42A3-8262-D8CF58E4ECED}">
      <dsp:nvSpPr>
        <dsp:cNvPr id="0" name=""/>
        <dsp:cNvSpPr/>
      </dsp:nvSpPr>
      <dsp:spPr>
        <a:xfrm rot="5400000">
          <a:off x="-222873" y="3137643"/>
          <a:ext cx="1485824" cy="1040077"/>
        </a:xfrm>
        <a:prstGeom prst="chevron">
          <a:avLst/>
        </a:prstGeom>
        <a:solidFill>
          <a:srgbClr val="FFC00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sp:txBody>
      <dsp:txXfrm rot="-5400000">
        <a:off x="1" y="3434809"/>
        <a:ext cx="1040077" cy="445747"/>
      </dsp:txXfrm>
    </dsp:sp>
    <dsp:sp modelId="{5CC7A2BA-9848-4ACE-BC17-9A279D1B4D9F}">
      <dsp:nvSpPr>
        <dsp:cNvPr id="0" name=""/>
        <dsp:cNvSpPr/>
      </dsp:nvSpPr>
      <dsp:spPr>
        <a:xfrm rot="5400000">
          <a:off x="3383567" y="274459"/>
          <a:ext cx="1559425" cy="62464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CH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Models</a:t>
          </a:r>
          <a:r>
            <a:rPr lang="fr-CH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Validation &amp; </a:t>
          </a:r>
          <a:r>
            <a:rPr lang="fr-CH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Testing</a:t>
          </a:r>
          <a:r>
            <a:rPr lang="fr-CH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fr-CH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Based</a:t>
          </a:r>
          <a:r>
            <a:rPr lang="fr-CH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on </a:t>
          </a:r>
          <a:r>
            <a:rPr lang="fr-CH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unseen</a:t>
          </a:r>
          <a:r>
            <a:rPr lang="fr-CH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CH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Dataset</a:t>
          </a:r>
          <a:r>
            <a:rPr lang="fr-CH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Models</a:t>
          </a:r>
          <a:r>
            <a:rPr lang="fr-CH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CH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Comparison</a:t>
          </a:r>
          <a:r>
            <a:rPr lang="fr-CH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fr-CH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Analytical</a:t>
          </a:r>
          <a:r>
            <a:rPr lang="fr-CH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LSTM, ARMA, PR, …)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Models</a:t>
          </a:r>
          <a:r>
            <a:rPr lang="fr-CH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Evaluation via </a:t>
          </a:r>
          <a:r>
            <a:rPr lang="fr-CH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Metrics</a:t>
          </a:r>
          <a:r>
            <a:rPr lang="fr-CH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t-IT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(Precision, </a:t>
          </a:r>
          <a:r>
            <a:rPr lang="it-IT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Accuracy</a:t>
          </a:r>
          <a:r>
            <a:rPr lang="it-IT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…)</a:t>
          </a:r>
          <a:endParaRPr lang="fr-CH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40077" y="2694075"/>
        <a:ext cx="6170281" cy="1407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B2BC2305-9043-45AE-B8A1-6062D50396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8878E2A-85D5-4000-9B88-C859F52C62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AE953F4-F3CC-4BB2-BF36-AD47FBE5E054}" type="datetime1">
              <a:rPr lang="fr-FR" smtClean="0"/>
              <a:t>19/06/2025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3B4D7C-FE5D-4098-B2E3-E316DB9314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458A0E0-112E-4F75-AC4A-C0B7F1AD58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0ACE16A-B08D-4117-9FC3-8F9667F451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2240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97A037C-7C17-452F-B848-5746281EB5E4}" type="datetime1">
              <a:rPr lang="fr-FR" noProof="0" smtClean="0"/>
              <a:t>19/06/2025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4367C96-DDCA-4867-8F69-39EABFA21D53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30342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4367C96-DDCA-4867-8F69-39EABFA21D5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229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8F508-A6C6-91F9-4E69-ECFCA8740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DE8E893-59E7-85AB-B844-9A0611290C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F28CAB4-139D-E444-FE76-1A950EB73A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E823FB-C74D-B3E8-5427-E6D1006757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4367C96-DDCA-4867-8F69-39EABFA21D5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159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C25E1-CF0F-B7CF-1A87-599D3FC72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39C5E71-0459-3456-E935-2E9E1E466F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EBC680E-50AB-E4E7-8CDD-24B3B51D3A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4BDF472-491D-4BFB-298F-E9C1AB699D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4367C96-DDCA-4867-8F69-39EABFA21D5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337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47CBA-B21D-7AC3-49CE-46C382DD9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1AD50E7-2C2B-A2B0-30B4-52FA7612FC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6A9D417-8C1E-63D6-6BBB-4151665C59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5CA980-BA88-64C6-0667-851B288658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4367C96-DDCA-4867-8F69-39EABFA21D5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785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352DB-1E42-2F54-BA8C-5961DB55B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9022EF8-BA8B-4ECE-1D65-6C64A2AC43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AEA9856-6166-3B45-77EF-53EA41D577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1CD570-A0D2-5C04-EB48-EEF215C718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4367C96-DDCA-4867-8F69-39EABFA21D5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615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67656-FE0E-D38E-E09C-144E1F5A6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EAD7DED-1218-8638-D3DF-C944986B2A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981D074-91E6-7EB7-3C85-FEBB9F6C13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48816B-56E0-1008-3FFB-839B2E8B67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4367C96-DDCA-4867-8F69-39EABFA21D5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526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AC938-31B4-5129-C6AA-3963502A1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7D45ED8-183C-FC99-3073-3299E152A7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2567D58-A3FD-C8B3-1AE3-D6927806A8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E3B4D1-5043-29F8-BD66-A11048E1B5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4367C96-DDCA-4867-8F69-39EABFA21D5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998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B68A8-5EDE-1694-BD91-109E0A633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9ED3AE1-08A3-308F-ABA9-1BE04CD60D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D276776-EF26-5BBD-388D-78B499280E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825568-0082-F189-502F-C09BF08257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4367C96-DDCA-4867-8F69-39EABFA21D5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820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4C805-433B-DB68-DA16-76635AA92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C4E802F-AF63-B52D-2FA0-4DB9C47B6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58E143B-27D0-DB7E-9E99-40551B6D57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0AF1AC5-FDB7-A4F5-E38F-C25BD045ED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4367C96-DDCA-4867-8F69-39EABFA21D5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842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EA5E4-1BB3-0918-3F5F-AF743F5ED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A7E6526-AA52-225E-7DBA-17CCC0EE1B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1D3F070-52CB-9512-3810-B19DB8902E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1FBEF8-8AB9-376D-63F4-FC43474D9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4367C96-DDCA-4867-8F69-39EABFA21D5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968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A7976-38FF-4397-504C-6B9B7BBCC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E042136-3CEF-BD36-59EC-4E3A3F35FE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8DA6093-B1D4-BA6A-F264-A066902ECF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2C30DF-101B-4583-A707-23E0117FCB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4367C96-DDCA-4867-8F69-39EABFA21D5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699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8DCA6-5C0C-F8A4-CAA1-94BBB566F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5AB4AC8-19A6-334B-656F-18E79EB2CC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3114797-D3E8-BCF0-ADDB-77ED824B7D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5468DED-5363-183B-EDF5-8FEC64945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4367C96-DDCA-4867-8F69-39EABFA21D5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1469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93D2B-37C7-7E38-1DC2-4F3DA7510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3DAEC30-AD33-FCE5-1BBB-F880547E09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B189B8E-1D8D-83ED-511E-10F61D6C90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C3ACD4-4F60-E1CB-E8D7-6B6460493D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4367C96-DDCA-4867-8F69-39EABFA21D5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3528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6CF16-916E-8FFB-BAF0-21CA77281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9018CCD-79C9-1119-8BA6-427F88C222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23D2CE1-91B7-0086-F7A4-7AD069259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3389A6-E4B1-E285-3343-37A1C6647D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4367C96-DDCA-4867-8F69-39EABFA21D5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321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80B42-030F-DB9C-A16D-53E959A3E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A798E3-F860-5440-CF9D-EA8F8121CC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5E2E97E-7C4B-EAF5-2398-60656E06E9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5620FF-BA84-1550-68C5-3C671BF868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4367C96-DDCA-4867-8F69-39EABFA21D5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130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E3A84-415F-B5A3-72A9-C7331BC53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019CD6D-1A2F-B1C4-E487-9FD5C79AE5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6E6F14A-5831-7DE0-0AB1-6120ED6D4D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AAFE34-1BA1-58B6-2278-B7C5A039C1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4367C96-DDCA-4867-8F69-39EABFA21D5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13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37B9B-F57B-0BF6-B2D2-7D851152A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97C8DDD-26B9-A4E6-5A46-08E0D29BCE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8281F20-E08C-6338-AD77-46356D4420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B796A6-CFA3-C66A-F088-EE88D6802A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4367C96-DDCA-4867-8F69-39EABFA21D5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542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0953A-482B-7500-CD84-800CA1F20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EF04B9C-EE7E-47DF-4DC0-9BAD0B6EAE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DF8398A-99B2-AF0B-1E9D-F6C5B20862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CAEC58-EB58-6BAD-0C71-AB8D1420A7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4367C96-DDCA-4867-8F69-39EABFA21D5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207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FEFAD-B28C-6F76-E7B0-6E19E5653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AA8691B-EF71-D656-D797-765AEA8098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D3DE470-70AE-07D0-1835-A35EF15886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A386A9-9927-82E5-C3C6-391F9891F8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4367C96-DDCA-4867-8F69-39EABFA21D5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929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742AC-C75E-3032-8594-0A69EBA0F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70F0B8B-61BC-93BF-DE1E-CC849B35D2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235D9D6-BB09-418E-70D9-B7C39CE13F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900ACF-8AB4-EFF0-F6B5-42DD7CF2E1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4367C96-DDCA-4867-8F69-39EABFA21D5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520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F66BB-D4FD-39C7-8A13-9058BC7D4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E4B6196-D4C1-B50F-80E4-44DBEBC82C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3EC9A8F-E1AD-DAE6-B3D4-AA41782B6D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B1C273-63F0-3FC8-016E-0541811260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4367C96-DDCA-4867-8F69-39EABFA21D5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420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9B9FF4-5E5F-4912-946D-1F8AA7DD0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50" y="5010150"/>
            <a:ext cx="10096500" cy="920750"/>
          </a:xfrm>
        </p:spPr>
        <p:txBody>
          <a:bodyPr rtlCol="0"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fr-FR" noProof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8A15329-8D3B-422F-AA3D-157CACBFF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7750" y="6022975"/>
            <a:ext cx="10096500" cy="447675"/>
          </a:xfrm>
        </p:spPr>
        <p:txBody>
          <a:bodyPr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3E73B6-12C8-4526-AFDD-485DCDEC9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0EB43D-1B62-4715-82AF-A03AB605838B}" type="datetime1">
              <a:rPr lang="fr-FR" noProof="0" smtClean="0"/>
              <a:t>19/06/2025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3FA7DF-AC95-4A3E-9FF1-D1EEF9A9B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E5EF6D-8758-44B9-80C1-865573FC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7A02C9-A0CD-4A0B-81BC-708D5026A1F8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4046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AF92F6-2683-48CC-8D7E-FE38C1BC4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fr-FR" noProof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447D80-7253-4EDA-AC92-046C9252FD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92E2FBC-BD33-408B-A4B8-F549EEAF38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51533F-CF3A-438B-BDD0-C62361C2BFB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8F458CD-9CDB-4739-8458-48D272DEE53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8F8DC93-E93F-4A50-ADB0-9EE2165C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4366B6-0DDE-4268-A5E8-874D850EFB90}" type="datetime1">
              <a:rPr lang="fr-FR" noProof="0" smtClean="0"/>
              <a:t>19/06/2025</a:t>
            </a:fld>
            <a:endParaRPr lang="fr-FR" noProof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EEFA520-E658-463E-8A0D-EE534D40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3BE62E8-6627-457B-A399-6940743B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7A02C9-A0CD-4A0B-81BC-708D5026A1F8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01277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8D7B8F-BB4C-438E-B20F-B5D220931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fr-FR" noProof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A652D7C-535C-4791-95A0-0ADE1FE26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AE25F3-2729-4A50-B611-DB4D7690C8DC}" type="datetime1">
              <a:rPr lang="fr-FR" noProof="0" smtClean="0"/>
              <a:t>19/06/2025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72D6CD-AAE4-4950-A472-5746151E6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6611B8-5EF5-4CC9-BA21-964C17EFC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7A02C9-A0CD-4A0B-81BC-708D5026A1F8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574877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582286C-FC05-4E04-B5E3-BAF738900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21FABB-06B1-404B-AB64-AB25D7B78E5F}" type="datetime1">
              <a:rPr lang="fr-FR" noProof="0" smtClean="0"/>
              <a:t>19/06/2025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2194715-CAD1-456B-9E7F-03949E56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030D97-ACB7-42B4-A0E1-206D33147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7A02C9-A0CD-4A0B-81BC-708D5026A1F8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5193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371DCB-E1BF-4CD2-A3C6-46F9F238F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fr-FR" noProof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CDB849-A401-466F-9204-F0A3908C0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D75B32-3BAE-4777-9C23-54E1D0079B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DC40EE-1B75-458D-AF59-CAC04EF02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AD1860-EB28-47E8-B723-3FB8C6B05876}" type="datetime1">
              <a:rPr lang="fr-FR" noProof="0" smtClean="0"/>
              <a:t>19/06/2025</a:t>
            </a:fld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7A8C00-828C-4B27-9216-79AC88D6C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D09B04-31F5-442A-B35E-A7B7E884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7A02C9-A0CD-4A0B-81BC-708D5026A1F8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94596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836A52-C5F1-4FC3-A378-45755CEC2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fr-FR" noProof="0"/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07C12394-5379-4E31-8506-206BAB030C5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695D635-F5A6-441F-BBC9-678B16150F7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C8000F-4965-4CE3-BF8F-EC9FC2951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BB814A-9C81-4E91-B6B7-428BBDE5E070}" type="datetime1">
              <a:rPr lang="fr-FR" noProof="0" smtClean="0"/>
              <a:t>19/06/2025</a:t>
            </a:fld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38240B-235F-46A0-8537-3D038A5CD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54CB97-83FB-4ABC-AA99-0D55D6D0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7A02C9-A0CD-4A0B-81BC-708D5026A1F8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5166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7B8E54-9AB1-4023-B313-DAA68FF9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6"/>
            <a:ext cx="8334376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fr-FR" noProof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95CF06-5751-4231-87AC-844D3099BF48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marL="2286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884EF7-5BD4-4CC1-86B2-20669198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DC3F92-040D-4D39-BEE1-E980B58E8CC3}" type="datetime1">
              <a:rPr lang="fr-FR" noProof="0" smtClean="0"/>
              <a:t>19/06/2025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2866A4-9B1B-430F-9496-791F98E7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DE284F-A5B5-4877-B286-3934B0CF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7A02C9-A0CD-4A0B-81BC-708D5026A1F8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8772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7B8E54-9AB1-4023-B313-DAA68FF9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6"/>
            <a:ext cx="8334376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fr-FR" noProof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95CF06-5751-4231-87AC-844D3099BF48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884EF7-5BD4-4CC1-86B2-20669198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0D1990-EE22-4F62-B94A-46C00CE5DAAB}" type="datetime1">
              <a:rPr lang="fr-FR" noProof="0" smtClean="0"/>
              <a:t>19/06/2025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2866A4-9B1B-430F-9496-791F98E7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DE284F-A5B5-4877-B286-3934B0CF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7A02C9-A0CD-4A0B-81BC-708D5026A1F8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572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7B8E54-9AB1-4023-B313-DAA68FF9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6"/>
            <a:ext cx="8334376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fr-FR" noProof="0"/>
          </a:p>
        </p:txBody>
      </p:sp>
      <p:sp>
        <p:nvSpPr>
          <p:cNvPr id="3" name="Espace réservé au contenu 2">
            <a:extLst>
              <a:ext uri="{FF2B5EF4-FFF2-40B4-BE49-F238E27FC236}">
                <a16:creationId xmlns:a16="http://schemas.microsoft.com/office/drawing/2014/main" id="{3E95CF06-5751-4231-87AC-844D3099BF48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marL="2286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884EF7-5BD4-4CC1-86B2-20669198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0957A4-B7D6-4D07-B2DA-6A06EE8BF88C}" type="datetime1">
              <a:rPr lang="fr-FR" noProof="0" smtClean="0"/>
              <a:t>19/06/2025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2866A4-9B1B-430F-9496-791F98E7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DE284F-A5B5-4877-B286-3934B0CF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7A02C9-A0CD-4A0B-81BC-708D5026A1F8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554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7B8E54-9AB1-4023-B313-DAA68FF9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6"/>
            <a:ext cx="8334376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fr-FR" noProof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95CF06-5751-4231-87AC-844D3099BF48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marL="2286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884EF7-5BD4-4CC1-86B2-20669198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B42709-93B3-4D57-A1E9-9B603FDBF284}" type="datetime1">
              <a:rPr lang="fr-FR" noProof="0" smtClean="0"/>
              <a:t>19/06/2025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2866A4-9B1B-430F-9496-791F98E7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DE284F-A5B5-4877-B286-3934B0CF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7A02C9-A0CD-4A0B-81BC-708D5026A1F8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941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7B8E54-9AB1-4023-B313-DAA68FF9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6"/>
            <a:ext cx="8334376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fr-FR" noProof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95CF06-5751-4231-87AC-844D3099BF48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884EF7-5BD4-4CC1-86B2-20669198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8BE10C-7BF0-45CA-8478-B414214E630E}" type="datetime1">
              <a:rPr lang="fr-FR" noProof="0" smtClean="0"/>
              <a:t>19/06/2025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2866A4-9B1B-430F-9496-791F98E7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DE284F-A5B5-4877-B286-3934B0CF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7A02C9-A0CD-4A0B-81BC-708D5026A1F8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6816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7B8E54-9AB1-4023-B313-DAA68FF9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6"/>
            <a:ext cx="8334376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fr-FR" noProof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95CF06-5751-4231-87AC-844D3099BF48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marL="2286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884EF7-5BD4-4CC1-86B2-20669198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79E415-CE3B-4D04-8BC0-43BFEAF0EC98}" type="datetime1">
              <a:rPr lang="fr-FR" noProof="0" smtClean="0"/>
              <a:t>19/06/2025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2866A4-9B1B-430F-9496-791F98E7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DE284F-A5B5-4877-B286-3934B0CF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7A02C9-A0CD-4A0B-81BC-708D5026A1F8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00490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5F1EA3-7A44-46A8-ADD1-49A868191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n-US" noProof="0"/>
              <a:t>Click to edit Master title style</a:t>
            </a:r>
            <a:endParaRPr lang="fr-FR" noProof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D8A95B-E3CE-4DF9-A937-352579E079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C9E0A1-A234-4723-9A8B-9953B0747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AD5239-7A2B-4C7C-B61B-C021894E0892}" type="datetime1">
              <a:rPr lang="fr-FR" noProof="0" smtClean="0"/>
              <a:t>19/06/2025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20E8EE-0E90-43CC-8FE4-FA9250EA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068176-4163-4C33-836A-76EB72B14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7A02C9-A0CD-4A0B-81BC-708D5026A1F8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79783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0C7676-EC29-4165-8827-31A796A52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fr-FR" noProof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B6C2F3-3146-4BA4-BB45-307B565E53F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036B48-EF6E-4251-B29E-53E1ECFC04C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1EBFFA-A3D5-4A79-B1BA-2B6B1290C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E1EA5A-CB95-46AE-8BC7-FC5F5A160C84}" type="datetime1">
              <a:rPr lang="fr-FR" noProof="0" smtClean="0"/>
              <a:t>19/06/2025</a:t>
            </a:fld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A23E26-DC40-4545-BC3B-1806EBB09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1F3FAA-2A19-4F15-8EC3-24BC48AE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27A02C9-A0CD-4A0B-81BC-708D5026A1F8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3741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B2A17C0-CB34-4E70-B05D-441906BCE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8CAE9C-F4E8-4259-8A6C-F5AE76F82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92FBD9-ADFB-4D9B-AF79-E21F43A5B9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97ADBCE-BBB2-462C-9A09-4FEA4C6BA0F4}" type="datetime1">
              <a:rPr lang="fr-FR" noProof="0" smtClean="0"/>
              <a:t>19/06/2025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EA027E-6F89-462F-94DD-00F66DAFD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4929C0-CADC-4330-89DB-01C0DFA67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27A02C9-A0CD-4A0B-81BC-708D5026A1F8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38729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9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microsoft.com/office/2007/relationships/diagramDrawing" Target="../diagrams/drawing1.xml"/><Relationship Id="rId5" Type="http://schemas.openxmlformats.org/officeDocument/2006/relationships/image" Target="../media/image26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5.png"/><Relationship Id="rId9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9.pn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27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26.png"/><Relationship Id="rId9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microsoft.com/office/2007/relationships/hdphoto" Target="../media/hdphoto2.wdp"/><Relationship Id="rId10" Type="http://schemas.microsoft.com/office/2007/relationships/hdphoto" Target="../media/hdphoto1.wdp"/><Relationship Id="rId4" Type="http://schemas.openxmlformats.org/officeDocument/2006/relationships/image" Target="../media/image35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3.wdp"/><Relationship Id="rId10" Type="http://schemas.microsoft.com/office/2007/relationships/hdphoto" Target="../media/hdphoto1.wdp"/><Relationship Id="rId4" Type="http://schemas.openxmlformats.org/officeDocument/2006/relationships/image" Target="../media/image36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fariba.moghaddam@hevs.ch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mailto:Fereshteh.jafari@hevs.ch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404972"/>
            <a:ext cx="11079694" cy="1426417"/>
          </a:xfrm>
        </p:spPr>
        <p:txBody>
          <a:bodyPr rtlCol="0">
            <a:noAutofit/>
          </a:bodyPr>
          <a:lstStyle/>
          <a:p>
            <a:pPr algn="ctr" hangingPunct="0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Engineering Education :</a:t>
            </a:r>
            <a:b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Framework from Modeling </a:t>
            </a:r>
            <a:r>
              <a:rPr lang="en-US" sz="3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</a:t>
            </a:r>
            <a:br>
              <a:rPr lang="en-US" sz="3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Experimental 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Validation of Dynamic Systems</a:t>
            </a:r>
            <a:endParaRPr lang="fr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6708C-DDD6-42DA-A62E-BEECE713A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27A02C9-A0CD-4A0B-81BC-708D5026A1F8}" type="slidenum">
              <a:rPr lang="fr-FR" noProof="0" smtClean="0">
                <a:solidFill>
                  <a:schemeClr val="bg1"/>
                </a:solidFill>
              </a:rPr>
              <a:t>1</a:t>
            </a:fld>
            <a:endParaRPr lang="fr-FR" noProof="0">
              <a:solidFill>
                <a:schemeClr val="bg1"/>
              </a:solidFill>
            </a:endParaRPr>
          </a:p>
        </p:txBody>
      </p:sp>
      <p:pic>
        <p:nvPicPr>
          <p:cNvPr id="7" name="Picture 6" descr="A person smiling for a selfie&#10;&#10;AI-generated content may be incorrect.">
            <a:extLst>
              <a:ext uri="{FF2B5EF4-FFF2-40B4-BE49-F238E27FC236}">
                <a16:creationId xmlns:a16="http://schemas.microsoft.com/office/drawing/2014/main" id="{B8ABBA46-EC03-2D6B-E620-DBE28EDB5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040" y="3312915"/>
            <a:ext cx="1570862" cy="20016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591918-4996-6762-E25E-2644C01F1318}"/>
              </a:ext>
            </a:extLst>
          </p:cNvPr>
          <p:cNvSpPr txBox="1"/>
          <p:nvPr/>
        </p:nvSpPr>
        <p:spPr>
          <a:xfrm>
            <a:off x="2419350" y="6013589"/>
            <a:ext cx="68961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Applied Sciences and Arts Western Switzerland </a:t>
            </a:r>
          </a:p>
          <a:p>
            <a:pPr algn="ctr">
              <a:defRPr/>
            </a:pP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1950 Sion, Switzerland</a:t>
            </a:r>
            <a:endParaRPr lang="fr-CH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4B9430-1D66-5F57-BE78-F498EAC8BE8E}"/>
              </a:ext>
            </a:extLst>
          </p:cNvPr>
          <p:cNvSpPr txBox="1"/>
          <p:nvPr/>
        </p:nvSpPr>
        <p:spPr>
          <a:xfrm>
            <a:off x="2891360" y="5375451"/>
            <a:ext cx="301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Fariba Moghaddam</a:t>
            </a:r>
            <a:endParaRPr lang="fr-CH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Fachhochschule Westschweiz - SASSA">
            <a:extLst>
              <a:ext uri="{FF2B5EF4-FFF2-40B4-BE49-F238E27FC236}">
                <a16:creationId xmlns:a16="http://schemas.microsoft.com/office/drawing/2014/main" id="{D65BF9CC-66ED-EC4C-9901-270EA29FE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448" y="96553"/>
            <a:ext cx="4399552" cy="142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E7B42F-EAD2-3706-A74D-23E8CE99917E}"/>
              </a:ext>
            </a:extLst>
          </p:cNvPr>
          <p:cNvSpPr txBox="1"/>
          <p:nvPr/>
        </p:nvSpPr>
        <p:spPr>
          <a:xfrm>
            <a:off x="6400458" y="5372097"/>
            <a:ext cx="2419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Fereshteh Jafari</a:t>
            </a:r>
            <a:endParaRPr lang="fr-CH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erson with long hair smiling&#10;&#10;AI-generated content may be incorrect.">
            <a:extLst>
              <a:ext uri="{FF2B5EF4-FFF2-40B4-BE49-F238E27FC236}">
                <a16:creationId xmlns:a16="http://schemas.microsoft.com/office/drawing/2014/main" id="{5DD992F4-D21E-8820-9602-0C5C3BB74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4694" y="3288863"/>
            <a:ext cx="1538811" cy="200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83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C7DE0-4055-BBBF-BCDC-0717EEBD6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E36344-CAB4-EED4-AE54-1F0D2E795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7085"/>
            <a:ext cx="10820400" cy="1426417"/>
          </a:xfrm>
        </p:spPr>
        <p:txBody>
          <a:bodyPr rtlCol="0">
            <a:noAutofit/>
          </a:bodyPr>
          <a:lstStyle/>
          <a:p>
            <a:pPr indent="-457200">
              <a:lnSpc>
                <a:spcPct val="200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Hands-on Experimentation</a:t>
            </a:r>
            <a:b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000" dirty="0"/>
            </a:br>
            <a:endParaRPr lang="fr-CH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47BAD-E53D-24AC-394C-011E39335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27A02C9-A0CD-4A0B-81BC-708D5026A1F8}" type="slidenum">
              <a:rPr lang="fr-FR" noProof="0" smtClean="0">
                <a:solidFill>
                  <a:schemeClr val="bg1"/>
                </a:solidFill>
              </a:rPr>
              <a:t>10</a:t>
            </a:fld>
            <a:endParaRPr lang="fr-FR" noProof="0">
              <a:solidFill>
                <a:schemeClr val="bg1"/>
              </a:solidFill>
            </a:endParaRPr>
          </a:p>
        </p:txBody>
      </p:sp>
      <p:pic>
        <p:nvPicPr>
          <p:cNvPr id="1030" name="Picture 6" descr="Fachhochschule Westschweiz - SASSA">
            <a:extLst>
              <a:ext uri="{FF2B5EF4-FFF2-40B4-BE49-F238E27FC236}">
                <a16:creationId xmlns:a16="http://schemas.microsoft.com/office/drawing/2014/main" id="{CD1D7F55-94F5-74EC-F501-40EB1B1A3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448" y="96553"/>
            <a:ext cx="4399552" cy="142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6D0ADD-23A6-71E8-AA20-AED628BB32A4}"/>
              </a:ext>
            </a:extLst>
          </p:cNvPr>
          <p:cNvSpPr txBox="1"/>
          <p:nvPr/>
        </p:nvSpPr>
        <p:spPr>
          <a:xfrm>
            <a:off x="600574" y="1099178"/>
            <a:ext cx="895300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practical step reinforces the connection between theory and real-world applications through 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Adjust system parameters and analyze their effects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Validate the developed models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Analyze system response and refine models iteratively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 models via metrics</a:t>
            </a:r>
          </a:p>
          <a:p>
            <a:pPr algn="just"/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CH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F6DBCB-5BA9-0236-5E66-63C79D217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876" y="3919990"/>
            <a:ext cx="3772400" cy="28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58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8985C-49DD-8E0C-13AD-BDC168FD7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9F60C8-C825-F354-907D-63258273D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8871"/>
            <a:ext cx="10820400" cy="1426417"/>
          </a:xfrm>
        </p:spPr>
        <p:txBody>
          <a:bodyPr rtlCol="0">
            <a:noAutofit/>
          </a:bodyPr>
          <a:lstStyle/>
          <a:p>
            <a:pPr indent="-457200">
              <a:lnSpc>
                <a:spcPct val="200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7) Case Study 1: PV System</a:t>
            </a:r>
            <a:b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000" dirty="0">
                <a:solidFill>
                  <a:srgbClr val="FFC000"/>
                </a:solidFill>
              </a:rPr>
            </a:br>
            <a:endParaRPr lang="fr-CH" sz="32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4155E-DEDD-F3EC-A423-6E7A4377D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27A02C9-A0CD-4A0B-81BC-708D5026A1F8}" type="slidenum">
              <a:rPr lang="fr-FR" noProof="0" smtClean="0">
                <a:solidFill>
                  <a:schemeClr val="bg1"/>
                </a:solidFill>
              </a:rPr>
              <a:t>11</a:t>
            </a:fld>
            <a:endParaRPr lang="fr-FR" noProof="0">
              <a:solidFill>
                <a:schemeClr val="bg1"/>
              </a:solidFill>
            </a:endParaRPr>
          </a:p>
        </p:txBody>
      </p:sp>
      <p:pic>
        <p:nvPicPr>
          <p:cNvPr id="1030" name="Picture 6" descr="Fachhochschule Westschweiz - SASSA">
            <a:extLst>
              <a:ext uri="{FF2B5EF4-FFF2-40B4-BE49-F238E27FC236}">
                <a16:creationId xmlns:a16="http://schemas.microsoft.com/office/drawing/2014/main" id="{691C1ABB-2B71-A41C-37B5-C74A15B32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448" y="96553"/>
            <a:ext cx="4399552" cy="142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ollage of a computer and a computer&#10;&#10;AI-generated content may be incorrect.">
            <a:extLst>
              <a:ext uri="{FF2B5EF4-FFF2-40B4-BE49-F238E27FC236}">
                <a16:creationId xmlns:a16="http://schemas.microsoft.com/office/drawing/2014/main" id="{A7F59AEA-7801-AE42-1AD9-DCF0EA7756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36" y="1323975"/>
            <a:ext cx="8354626" cy="40034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B09FE0-716F-1077-2D34-4DB91C5943EB}"/>
              </a:ext>
            </a:extLst>
          </p:cNvPr>
          <p:cNvSpPr txBox="1"/>
          <p:nvPr/>
        </p:nvSpPr>
        <p:spPr>
          <a:xfrm>
            <a:off x="609600" y="5394229"/>
            <a:ext cx="88868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Hardware-in-the-loop and experimentation setup of a Photovoltaic system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University of Applied Sciences Western Switzerland</a:t>
            </a:r>
          </a:p>
        </p:txBody>
      </p:sp>
    </p:spTree>
    <p:extLst>
      <p:ext uri="{BB962C8B-B14F-4D97-AF65-F5344CB8AC3E}">
        <p14:creationId xmlns:p14="http://schemas.microsoft.com/office/powerpoint/2010/main" val="872451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C25C8-A626-5546-F2E7-C48A526F0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U-Turn 3">
            <a:extLst>
              <a:ext uri="{FF2B5EF4-FFF2-40B4-BE49-F238E27FC236}">
                <a16:creationId xmlns:a16="http://schemas.microsoft.com/office/drawing/2014/main" id="{32527678-26D6-8DBD-E74A-02533CDB1741}"/>
              </a:ext>
            </a:extLst>
          </p:cNvPr>
          <p:cNvSpPr/>
          <p:nvPr/>
        </p:nvSpPr>
        <p:spPr>
          <a:xfrm rot="16200000">
            <a:off x="3474782" y="3980469"/>
            <a:ext cx="1463936" cy="895978"/>
          </a:xfrm>
          <a:prstGeom prst="uturnArrow">
            <a:avLst>
              <a:gd name="adj1" fmla="val 11034"/>
              <a:gd name="adj2" fmla="val 13720"/>
              <a:gd name="adj3" fmla="val 25572"/>
              <a:gd name="adj4" fmla="val 48354"/>
              <a:gd name="adj5" fmla="val 75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8A6DEA6-3AA4-127F-746F-603305ED0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3471"/>
            <a:ext cx="10820400" cy="1426417"/>
          </a:xfrm>
        </p:spPr>
        <p:txBody>
          <a:bodyPr rtlCol="0">
            <a:noAutofit/>
          </a:bodyPr>
          <a:lstStyle/>
          <a:p>
            <a:pPr indent="-457200">
              <a:lnSpc>
                <a:spcPct val="200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7) Case Study 1: PV System</a:t>
            </a:r>
            <a:b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000" dirty="0">
                <a:solidFill>
                  <a:srgbClr val="FFC000"/>
                </a:solidFill>
              </a:rPr>
            </a:br>
            <a:endParaRPr lang="fr-CH" sz="32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30" name="Picture 6" descr="Fachhochschule Westschweiz - SASSA">
            <a:extLst>
              <a:ext uri="{FF2B5EF4-FFF2-40B4-BE49-F238E27FC236}">
                <a16:creationId xmlns:a16="http://schemas.microsoft.com/office/drawing/2014/main" id="{21262FBB-69B8-E9B3-CEAB-989E2BEF6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448" y="96553"/>
            <a:ext cx="4399552" cy="142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705430-20FD-E38D-FD45-33B4137D7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352439" y="2634673"/>
            <a:ext cx="1553652" cy="2695575"/>
          </a:xfrm>
          <a:prstGeom prst="rect">
            <a:avLst/>
          </a:prstGeom>
        </p:spPr>
      </p:pic>
      <p:pic>
        <p:nvPicPr>
          <p:cNvPr id="1044" name="Picture 20" descr="Sun icon in bright yellow color. PNG with transparent background ...">
            <a:extLst>
              <a:ext uri="{FF2B5EF4-FFF2-40B4-BE49-F238E27FC236}">
                <a16:creationId xmlns:a16="http://schemas.microsoft.com/office/drawing/2014/main" id="{B27BA57A-D7EE-3949-8DDC-6992D8102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21" y="1214038"/>
            <a:ext cx="1126993" cy="112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Thermometer Generic Others icon">
            <a:extLst>
              <a:ext uri="{FF2B5EF4-FFF2-40B4-BE49-F238E27FC236}">
                <a16:creationId xmlns:a16="http://schemas.microsoft.com/office/drawing/2014/main" id="{BFA06D17-5EEF-0D7E-8C82-48DE57BF2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860" y="1336035"/>
            <a:ext cx="904999" cy="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88686BE5-4E67-C092-09CD-0297CF02CAC9}"/>
              </a:ext>
            </a:extLst>
          </p:cNvPr>
          <p:cNvSpPr/>
          <p:nvPr/>
        </p:nvSpPr>
        <p:spPr>
          <a:xfrm>
            <a:off x="1385807" y="2653184"/>
            <a:ext cx="232328" cy="55245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rgbClr val="FFC000"/>
              </a:solidFill>
              <a:highlight>
                <a:srgbClr val="FFFF00"/>
              </a:highligh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F96D11-7A20-44CA-4575-357F7B018912}"/>
              </a:ext>
            </a:extLst>
          </p:cNvPr>
          <p:cNvSpPr txBox="1"/>
          <p:nvPr/>
        </p:nvSpPr>
        <p:spPr>
          <a:xfrm>
            <a:off x="733152" y="2302180"/>
            <a:ext cx="3668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FFC000"/>
                </a:solidFill>
              </a:rPr>
              <a:t>Irradiance     Ambiant </a:t>
            </a:r>
            <a:r>
              <a:rPr lang="fr-CH" dirty="0" err="1">
                <a:solidFill>
                  <a:srgbClr val="FFC000"/>
                </a:solidFill>
              </a:rPr>
              <a:t>Temperature</a:t>
            </a:r>
            <a:endParaRPr lang="fr-CH" dirty="0">
              <a:solidFill>
                <a:srgbClr val="FFC000"/>
              </a:solidFill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E2BFA707-D8C9-3131-6722-735DA42789D7}"/>
              </a:ext>
            </a:extLst>
          </p:cNvPr>
          <p:cNvSpPr/>
          <p:nvPr/>
        </p:nvSpPr>
        <p:spPr>
          <a:xfrm>
            <a:off x="1489247" y="4790020"/>
            <a:ext cx="232328" cy="55245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rgbClr val="FFC000"/>
              </a:solidFill>
              <a:highlight>
                <a:srgbClr val="FFFF00"/>
              </a:highlight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7C36E3C5-E8E1-E12A-9F8C-70E44651A27E}"/>
              </a:ext>
            </a:extLst>
          </p:cNvPr>
          <p:cNvSpPr/>
          <p:nvPr/>
        </p:nvSpPr>
        <p:spPr>
          <a:xfrm>
            <a:off x="2451272" y="4790020"/>
            <a:ext cx="232328" cy="55245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rgbClr val="FFC000"/>
              </a:solidFill>
              <a:highlight>
                <a:srgbClr val="FFFF00"/>
              </a:highligh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188FEF-21EA-970E-D279-7924B0E44005}"/>
              </a:ext>
            </a:extLst>
          </p:cNvPr>
          <p:cNvSpPr txBox="1"/>
          <p:nvPr/>
        </p:nvSpPr>
        <p:spPr>
          <a:xfrm>
            <a:off x="1043527" y="5373203"/>
            <a:ext cx="207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Voltage      </a:t>
            </a:r>
            <a:r>
              <a:rPr lang="fr-CH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endParaRPr lang="fr-CH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93B555F-CAEE-C555-B7B7-0E55F86997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2308067"/>
              </p:ext>
            </p:extLst>
          </p:nvPr>
        </p:nvGraphicFramePr>
        <p:xfrm>
          <a:off x="4445117" y="1778449"/>
          <a:ext cx="7286484" cy="4408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Arrow: Down 2">
            <a:extLst>
              <a:ext uri="{FF2B5EF4-FFF2-40B4-BE49-F238E27FC236}">
                <a16:creationId xmlns:a16="http://schemas.microsoft.com/office/drawing/2014/main" id="{12126B76-DE6B-D329-E9FA-0493B2288254}"/>
              </a:ext>
            </a:extLst>
          </p:cNvPr>
          <p:cNvSpPr/>
          <p:nvPr/>
        </p:nvSpPr>
        <p:spPr>
          <a:xfrm>
            <a:off x="2470035" y="2662348"/>
            <a:ext cx="232328" cy="55245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rgbClr val="FFC000"/>
              </a:solidFill>
              <a:highlight>
                <a:srgbClr val="FFFF00"/>
              </a:highlight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5A7DEA3-72B6-26CC-C02B-34259180F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3139" y="6396322"/>
            <a:ext cx="2743200" cy="365125"/>
          </a:xfrm>
        </p:spPr>
        <p:txBody>
          <a:bodyPr/>
          <a:lstStyle/>
          <a:p>
            <a:pPr rtl="0"/>
            <a:fld id="{427A02C9-A0CD-4A0B-81BC-708D5026A1F8}" type="slidenum">
              <a:rPr lang="fr-FR" noProof="0" smtClean="0">
                <a:solidFill>
                  <a:schemeClr val="bg1"/>
                </a:solidFill>
              </a:rPr>
              <a:t>12</a:t>
            </a:fld>
            <a:endParaRPr lang="fr-FR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4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D418A-A80D-2411-DE4F-9C08A14E5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944BBFF5-B822-645A-0F61-199BCF44577C}"/>
              </a:ext>
            </a:extLst>
          </p:cNvPr>
          <p:cNvSpPr txBox="1"/>
          <p:nvPr/>
        </p:nvSpPr>
        <p:spPr>
          <a:xfrm>
            <a:off x="3641021" y="3202935"/>
            <a:ext cx="3653780" cy="8733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Data-driven Model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ML-Based</a:t>
            </a:r>
          </a:p>
          <a:p>
            <a:pPr algn="ctr">
              <a:lnSpc>
                <a:spcPct val="150000"/>
              </a:lnSpc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(Polynomial Regression) </a:t>
            </a:r>
            <a:endParaRPr lang="fr-CH" b="1" dirty="0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B6210591-348C-5632-60AA-781F1DC78FA0}"/>
              </a:ext>
            </a:extLst>
          </p:cNvPr>
          <p:cNvSpPr/>
          <p:nvPr/>
        </p:nvSpPr>
        <p:spPr>
          <a:xfrm>
            <a:off x="5317862" y="2652433"/>
            <a:ext cx="232328" cy="55245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rgbClr val="FFC000"/>
              </a:solidFill>
              <a:highlight>
                <a:srgbClr val="FFFF00"/>
              </a:highlight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3F4F79-DB00-209C-C384-69411603D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3471"/>
            <a:ext cx="10820400" cy="1426417"/>
          </a:xfrm>
        </p:spPr>
        <p:txBody>
          <a:bodyPr rtlCol="0">
            <a:noAutofit/>
          </a:bodyPr>
          <a:lstStyle/>
          <a:p>
            <a:pPr indent="-457200">
              <a:lnSpc>
                <a:spcPct val="200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7) Case Study 1: PV System</a:t>
            </a:r>
            <a:b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000" dirty="0">
                <a:solidFill>
                  <a:srgbClr val="FFC000"/>
                </a:solidFill>
              </a:rPr>
            </a:br>
            <a:endParaRPr lang="fr-CH" sz="32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524AB-FC67-892A-AAE6-C7BE9D0E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2722" y="6374502"/>
            <a:ext cx="2743200" cy="365125"/>
          </a:xfrm>
        </p:spPr>
        <p:txBody>
          <a:bodyPr/>
          <a:lstStyle/>
          <a:p>
            <a:pPr rtl="0"/>
            <a:fld id="{427A02C9-A0CD-4A0B-81BC-708D5026A1F8}" type="slidenum">
              <a:rPr lang="fr-FR" noProof="0" smtClean="0">
                <a:solidFill>
                  <a:schemeClr val="bg1"/>
                </a:solidFill>
              </a:rPr>
              <a:t>13</a:t>
            </a:fld>
            <a:endParaRPr lang="fr-FR" noProof="0" dirty="0">
              <a:solidFill>
                <a:schemeClr val="bg1"/>
              </a:solidFill>
            </a:endParaRPr>
          </a:p>
        </p:txBody>
      </p:sp>
      <p:pic>
        <p:nvPicPr>
          <p:cNvPr id="1030" name="Picture 6" descr="Fachhochschule Westschweiz - SASSA">
            <a:extLst>
              <a:ext uri="{FF2B5EF4-FFF2-40B4-BE49-F238E27FC236}">
                <a16:creationId xmlns:a16="http://schemas.microsoft.com/office/drawing/2014/main" id="{27CF43F6-395C-6717-5AF7-BAEE247F2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448" y="96553"/>
            <a:ext cx="4399552" cy="142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0CB7D6-64C7-64E3-E099-FECECAD51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87420" y="1756255"/>
            <a:ext cx="869766" cy="1365293"/>
          </a:xfrm>
          <a:prstGeom prst="rect">
            <a:avLst/>
          </a:prstGeom>
        </p:spPr>
      </p:pic>
      <p:pic>
        <p:nvPicPr>
          <p:cNvPr id="1044" name="Picture 20" descr="Sun icon in bright yellow color. PNG with transparent background ...">
            <a:extLst>
              <a:ext uri="{FF2B5EF4-FFF2-40B4-BE49-F238E27FC236}">
                <a16:creationId xmlns:a16="http://schemas.microsoft.com/office/drawing/2014/main" id="{48658E02-3EFB-7614-3A72-5F6F86F5F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48" y="956527"/>
            <a:ext cx="622774" cy="68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Thermometer Generic Others icon">
            <a:extLst>
              <a:ext uri="{FF2B5EF4-FFF2-40B4-BE49-F238E27FC236}">
                <a16:creationId xmlns:a16="http://schemas.microsoft.com/office/drawing/2014/main" id="{A357DF92-1DD4-1B00-8B84-A7782F434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62" y="1072094"/>
            <a:ext cx="458377" cy="50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0B9CC16D-6282-6AB8-E177-D4F566A37451}"/>
              </a:ext>
            </a:extLst>
          </p:cNvPr>
          <p:cNvSpPr/>
          <p:nvPr/>
        </p:nvSpPr>
        <p:spPr>
          <a:xfrm>
            <a:off x="464048" y="1659607"/>
            <a:ext cx="117673" cy="309273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rgbClr val="FFC000"/>
              </a:solidFill>
              <a:highlight>
                <a:srgbClr val="FFFF00"/>
              </a:highlight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AB27B9BA-84DF-78DB-A696-739FE8F7DA64}"/>
              </a:ext>
            </a:extLst>
          </p:cNvPr>
          <p:cNvSpPr/>
          <p:nvPr/>
        </p:nvSpPr>
        <p:spPr>
          <a:xfrm>
            <a:off x="498138" y="2890990"/>
            <a:ext cx="117673" cy="309273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rgbClr val="FFC000"/>
              </a:solidFill>
              <a:highlight>
                <a:srgbClr val="FFFF00"/>
              </a:highlight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4CF18296-511B-AE1F-9932-53557240AD34}"/>
              </a:ext>
            </a:extLst>
          </p:cNvPr>
          <p:cNvSpPr/>
          <p:nvPr/>
        </p:nvSpPr>
        <p:spPr>
          <a:xfrm>
            <a:off x="985398" y="2890990"/>
            <a:ext cx="117673" cy="309273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rgbClr val="FFC000"/>
              </a:solidFill>
              <a:highlight>
                <a:srgbClr val="FFFF00"/>
              </a:highlight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F611E4B-052A-3075-AFFE-469709863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" t="4836" r="8775"/>
          <a:stretch>
            <a:fillRect/>
          </a:stretch>
        </p:blipFill>
        <p:spPr bwMode="auto">
          <a:xfrm>
            <a:off x="3388777" y="722045"/>
            <a:ext cx="4003477" cy="217664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14FD026-9302-0B21-076A-E4876D17E1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" t="3860" r="8775"/>
          <a:stretch>
            <a:fillRect/>
          </a:stretch>
        </p:blipFill>
        <p:spPr bwMode="auto">
          <a:xfrm>
            <a:off x="1504950" y="4184741"/>
            <a:ext cx="3574625" cy="20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ABD4D6-1C8C-6BEE-EB9C-ACAD053014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 t="5486" r="8775"/>
          <a:stretch>
            <a:fillRect/>
          </a:stretch>
        </p:blipFill>
        <p:spPr bwMode="auto">
          <a:xfrm>
            <a:off x="5917709" y="4269695"/>
            <a:ext cx="3457291" cy="1935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27" name="Arrow: Down 26">
            <a:extLst>
              <a:ext uri="{FF2B5EF4-FFF2-40B4-BE49-F238E27FC236}">
                <a16:creationId xmlns:a16="http://schemas.microsoft.com/office/drawing/2014/main" id="{7CC58CF2-553F-5A9E-F5E6-52C1D5272E60}"/>
              </a:ext>
            </a:extLst>
          </p:cNvPr>
          <p:cNvSpPr/>
          <p:nvPr/>
        </p:nvSpPr>
        <p:spPr>
          <a:xfrm rot="2162993">
            <a:off x="3700380" y="4045517"/>
            <a:ext cx="232328" cy="55245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rgbClr val="FFC000"/>
              </a:solidFill>
              <a:highlight>
                <a:srgbClr val="FFFF00"/>
              </a:highlight>
            </a:endParaRP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E696356F-46D4-116C-6DBE-436815C2F308}"/>
              </a:ext>
            </a:extLst>
          </p:cNvPr>
          <p:cNvSpPr/>
          <p:nvPr/>
        </p:nvSpPr>
        <p:spPr>
          <a:xfrm rot="20117881">
            <a:off x="6984896" y="4073165"/>
            <a:ext cx="232328" cy="55245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rgbClr val="FFC000"/>
              </a:solidFill>
              <a:highlight>
                <a:srgbClr val="FFFF00"/>
              </a:highlight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2AE3CB9-016B-056E-94FB-BAE10C503E87}"/>
              </a:ext>
            </a:extLst>
          </p:cNvPr>
          <p:cNvGrpSpPr/>
          <p:nvPr/>
        </p:nvGrpSpPr>
        <p:grpSpPr>
          <a:xfrm>
            <a:off x="8209508" y="1719576"/>
            <a:ext cx="2339449" cy="2234652"/>
            <a:chOff x="8296274" y="1578731"/>
            <a:chExt cx="2339449" cy="223465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0367B50-6D77-79A7-D39A-8336B241A86E}"/>
                </a:ext>
              </a:extLst>
            </p:cNvPr>
            <p:cNvSpPr/>
            <p:nvPr/>
          </p:nvSpPr>
          <p:spPr>
            <a:xfrm>
              <a:off x="8296274" y="1578731"/>
              <a:ext cx="2339449" cy="22346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1028" name="Picture 4" descr="passed stamp checkmark sign and symbol | Spring College International">
              <a:extLst>
                <a:ext uri="{FF2B5EF4-FFF2-40B4-BE49-F238E27FC236}">
                  <a16:creationId xmlns:a16="http://schemas.microsoft.com/office/drawing/2014/main" id="{4556B2CE-F4EA-E790-B2EA-6FFA80416E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2445" y="1828035"/>
              <a:ext cx="1418643" cy="720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ABFA054-C4E0-E4DD-6811-E65A007C4923}"/>
                </a:ext>
              </a:extLst>
            </p:cNvPr>
            <p:cNvSpPr txBox="1"/>
            <p:nvPr/>
          </p:nvSpPr>
          <p:spPr>
            <a:xfrm>
              <a:off x="8522748" y="2604587"/>
              <a:ext cx="1894718" cy="657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CH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Simple Model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CH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High </a:t>
              </a:r>
              <a:r>
                <a:rPr lang="fr-CH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Accuracy</a:t>
              </a:r>
              <a:endParaRPr lang="fr-CH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9DE97233-0770-AC75-E724-57EDC4FED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1100" y="6374502"/>
            <a:ext cx="51431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sz="20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altLang="fr-FR" sz="20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easured and estimated voltage and current </a:t>
            </a:r>
            <a:endParaRPr kumimoji="0" lang="en-US" altLang="fr-FR" sz="48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D3DB1C3-D853-763D-EEAC-BAB45B8F3658}"/>
              </a:ext>
            </a:extLst>
          </p:cNvPr>
          <p:cNvSpPr/>
          <p:nvPr/>
        </p:nvSpPr>
        <p:spPr>
          <a:xfrm>
            <a:off x="1027090" y="1678986"/>
            <a:ext cx="117673" cy="309273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rgbClr val="FFC000"/>
              </a:solidFill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45F5E9-4B26-6AF6-CBA7-5645F503548E}"/>
              </a:ext>
            </a:extLst>
          </p:cNvPr>
          <p:cNvSpPr txBox="1"/>
          <p:nvPr/>
        </p:nvSpPr>
        <p:spPr>
          <a:xfrm>
            <a:off x="-53356" y="3159931"/>
            <a:ext cx="16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Voltage      </a:t>
            </a:r>
            <a:r>
              <a:rPr lang="fr-CH" sz="1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endParaRPr lang="fr-CH" sz="1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02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03A06-417E-8234-A3C7-221C40739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5FF196-887E-16FA-A3B0-0D131BB4B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3" y="778068"/>
            <a:ext cx="10820400" cy="1426417"/>
          </a:xfrm>
        </p:spPr>
        <p:txBody>
          <a:bodyPr rtlCol="0">
            <a:noAutofit/>
          </a:bodyPr>
          <a:lstStyle/>
          <a:p>
            <a:pPr indent="-457200">
              <a:lnSpc>
                <a:spcPct val="200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8) Case Study 2: PVT System</a:t>
            </a:r>
            <a:b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000" dirty="0"/>
            </a:br>
            <a:endParaRPr lang="fr-CH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DE0FD-4DAD-DF09-2806-88C8B411E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7228" y="6361497"/>
            <a:ext cx="2743200" cy="365125"/>
          </a:xfrm>
        </p:spPr>
        <p:txBody>
          <a:bodyPr/>
          <a:lstStyle/>
          <a:p>
            <a:pPr rtl="0"/>
            <a:fld id="{427A02C9-A0CD-4A0B-81BC-708D5026A1F8}" type="slidenum">
              <a:rPr lang="fr-FR" noProof="0" smtClean="0">
                <a:solidFill>
                  <a:schemeClr val="bg1"/>
                </a:solidFill>
              </a:rPr>
              <a:t>14</a:t>
            </a:fld>
            <a:endParaRPr lang="fr-FR" noProof="0">
              <a:solidFill>
                <a:schemeClr val="bg1"/>
              </a:solidFill>
            </a:endParaRPr>
          </a:p>
        </p:txBody>
      </p:sp>
      <p:pic>
        <p:nvPicPr>
          <p:cNvPr id="1030" name="Picture 6" descr="Fachhochschule Westschweiz - SASSA">
            <a:extLst>
              <a:ext uri="{FF2B5EF4-FFF2-40B4-BE49-F238E27FC236}">
                <a16:creationId xmlns:a16="http://schemas.microsoft.com/office/drawing/2014/main" id="{A9FE65F1-FC82-85E8-0549-C15F6D413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448" y="96553"/>
            <a:ext cx="4399552" cy="142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68AF3E-6B28-9FA4-06D3-8D1BBD6ED9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9222"/>
          <a:stretch/>
        </p:blipFill>
        <p:spPr>
          <a:xfrm>
            <a:off x="239548" y="1323976"/>
            <a:ext cx="7904327" cy="41140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60614C-774B-5C7D-3ADA-136F2A151EDF}"/>
              </a:ext>
            </a:extLst>
          </p:cNvPr>
          <p:cNvSpPr txBox="1"/>
          <p:nvPr/>
        </p:nvSpPr>
        <p:spPr>
          <a:xfrm>
            <a:off x="878907" y="5130944"/>
            <a:ext cx="66267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Experimentation setup of a Photovoltaic-Thermal system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University of Applied Sciences Western Switzerland</a:t>
            </a:r>
          </a:p>
          <a:p>
            <a:pPr algn="ctr"/>
            <a:endParaRPr lang="fr-CH" sz="2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2314D8-BA3B-7B32-92E6-791452738D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2" t="7949" r="14632" b="4199"/>
          <a:stretch/>
        </p:blipFill>
        <p:spPr bwMode="auto">
          <a:xfrm>
            <a:off x="8143875" y="1491276"/>
            <a:ext cx="2538875" cy="3567377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4878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DF67F-8DDA-8280-55FB-D5394D12F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71DFEB-18B4-3164-99D0-3EBEA1FC9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9654"/>
            <a:ext cx="10820400" cy="1426417"/>
          </a:xfrm>
        </p:spPr>
        <p:txBody>
          <a:bodyPr rtlCol="0">
            <a:noAutofit/>
          </a:bodyPr>
          <a:lstStyle/>
          <a:p>
            <a:pPr indent="-457200">
              <a:lnSpc>
                <a:spcPct val="200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8) Case Study 2: PVT System</a:t>
            </a:r>
            <a:b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000" dirty="0">
                <a:solidFill>
                  <a:srgbClr val="FFC000"/>
                </a:solidFill>
              </a:rPr>
            </a:br>
            <a:endParaRPr lang="fr-CH" sz="32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7D2B0-3476-4A90-DF10-7C95AEBC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27A02C9-A0CD-4A0B-81BC-708D5026A1F8}" type="slidenum">
              <a:rPr lang="fr-FR" noProof="0" smtClean="0">
                <a:solidFill>
                  <a:schemeClr val="bg1"/>
                </a:solidFill>
              </a:rPr>
              <a:t>15</a:t>
            </a:fld>
            <a:endParaRPr lang="fr-FR" noProof="0" dirty="0">
              <a:solidFill>
                <a:schemeClr val="bg1"/>
              </a:solidFill>
            </a:endParaRPr>
          </a:p>
        </p:txBody>
      </p:sp>
      <p:pic>
        <p:nvPicPr>
          <p:cNvPr id="1030" name="Picture 6" descr="Fachhochschule Westschweiz - SASSA">
            <a:extLst>
              <a:ext uri="{FF2B5EF4-FFF2-40B4-BE49-F238E27FC236}">
                <a16:creationId xmlns:a16="http://schemas.microsoft.com/office/drawing/2014/main" id="{F15174DF-F069-FFF8-1C23-037463B30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448" y="96553"/>
            <a:ext cx="4399552" cy="142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Sun icon in bright yellow color. PNG with transparent background ...">
            <a:extLst>
              <a:ext uri="{FF2B5EF4-FFF2-40B4-BE49-F238E27FC236}">
                <a16:creationId xmlns:a16="http://schemas.microsoft.com/office/drawing/2014/main" id="{CEF2C0BF-D349-1DFF-7F9C-F4A0113FE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3" y="1267938"/>
            <a:ext cx="1229577" cy="123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 descr="Thermometer Generic Others icon">
            <a:extLst>
              <a:ext uri="{FF2B5EF4-FFF2-40B4-BE49-F238E27FC236}">
                <a16:creationId xmlns:a16="http://schemas.microsoft.com/office/drawing/2014/main" id="{BC8B85F1-A430-EED9-5003-B5B5BCC1A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954" y="1560226"/>
            <a:ext cx="904999" cy="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10144B4F-BBEB-9D05-1631-CC8E781AB32E}"/>
              </a:ext>
            </a:extLst>
          </p:cNvPr>
          <p:cNvSpPr/>
          <p:nvPr/>
        </p:nvSpPr>
        <p:spPr>
          <a:xfrm>
            <a:off x="1105955" y="2876550"/>
            <a:ext cx="232328" cy="55245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rgbClr val="FFC000"/>
              </a:solidFill>
              <a:highlight>
                <a:srgbClr val="FF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2F22E-697B-5ECA-8ACD-BB0518054AE4}"/>
              </a:ext>
            </a:extLst>
          </p:cNvPr>
          <p:cNvSpPr txBox="1"/>
          <p:nvPr/>
        </p:nvSpPr>
        <p:spPr>
          <a:xfrm>
            <a:off x="531714" y="2500554"/>
            <a:ext cx="3537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Irradiance       Ambiant </a:t>
            </a:r>
            <a:r>
              <a:rPr lang="fr-CH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endParaRPr lang="fr-CH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B3844386-93AA-4D0C-9485-7139005B4352}"/>
              </a:ext>
            </a:extLst>
          </p:cNvPr>
          <p:cNvSpPr/>
          <p:nvPr/>
        </p:nvSpPr>
        <p:spPr>
          <a:xfrm>
            <a:off x="1222119" y="4790019"/>
            <a:ext cx="232328" cy="55245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rgbClr val="FFC000"/>
              </a:solidFill>
              <a:highlight>
                <a:srgbClr val="FFFF00"/>
              </a:highlight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4EF9295A-19DF-5B21-707D-98FF16AD4D10}"/>
              </a:ext>
            </a:extLst>
          </p:cNvPr>
          <p:cNvSpPr/>
          <p:nvPr/>
        </p:nvSpPr>
        <p:spPr>
          <a:xfrm>
            <a:off x="2184144" y="4790019"/>
            <a:ext cx="232328" cy="552450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rgbClr val="FFC000"/>
              </a:solidFill>
              <a:highlight>
                <a:srgbClr val="FFFF00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7DBF01-E318-5D7D-8831-03D89D183A85}"/>
              </a:ext>
            </a:extLst>
          </p:cNvPr>
          <p:cNvSpPr txBox="1"/>
          <p:nvPr/>
        </p:nvSpPr>
        <p:spPr>
          <a:xfrm>
            <a:off x="184109" y="5493856"/>
            <a:ext cx="364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</a:t>
            </a:r>
            <a:r>
              <a:rPr lang="fr-CH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Power     Thermal Power</a:t>
            </a:r>
          </a:p>
        </p:txBody>
      </p:sp>
      <p:pic>
        <p:nvPicPr>
          <p:cNvPr id="14" name="Picture 13" descr="Diagram of a thermal part&#10;&#10;Description automatically generated">
            <a:extLst>
              <a:ext uri="{FF2B5EF4-FFF2-40B4-BE49-F238E27FC236}">
                <a16:creationId xmlns:a16="http://schemas.microsoft.com/office/drawing/2014/main" id="{2F8FDFEC-F48E-2EDC-5E94-F88086909D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10" y="3477645"/>
            <a:ext cx="2667000" cy="1296068"/>
          </a:xfrm>
          <a:prstGeom prst="rect">
            <a:avLst/>
          </a:prstGeom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EB1BFED8-657D-A6D8-51AB-1261E27D81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326265"/>
              </p:ext>
            </p:extLst>
          </p:nvPr>
        </p:nvGraphicFramePr>
        <p:xfrm>
          <a:off x="4399553" y="1522970"/>
          <a:ext cx="7286484" cy="4408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Arrow: Down 2">
            <a:extLst>
              <a:ext uri="{FF2B5EF4-FFF2-40B4-BE49-F238E27FC236}">
                <a16:creationId xmlns:a16="http://schemas.microsoft.com/office/drawing/2014/main" id="{D66E0928-70BF-A816-05D8-F2BA5ABBB19D}"/>
              </a:ext>
            </a:extLst>
          </p:cNvPr>
          <p:cNvSpPr/>
          <p:nvPr/>
        </p:nvSpPr>
        <p:spPr>
          <a:xfrm>
            <a:off x="2416472" y="2889866"/>
            <a:ext cx="232328" cy="55245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rgbClr val="FFC000"/>
              </a:solidFill>
              <a:highlight>
                <a:srgbClr val="FFFF00"/>
              </a:highlight>
            </a:endParaRPr>
          </a:p>
        </p:txBody>
      </p:sp>
      <p:sp>
        <p:nvSpPr>
          <p:cNvPr id="6" name="Arrow: U-Turn 5">
            <a:extLst>
              <a:ext uri="{FF2B5EF4-FFF2-40B4-BE49-F238E27FC236}">
                <a16:creationId xmlns:a16="http://schemas.microsoft.com/office/drawing/2014/main" id="{912C9B8C-3A74-2D68-331B-B4612D3118EC}"/>
              </a:ext>
            </a:extLst>
          </p:cNvPr>
          <p:cNvSpPr/>
          <p:nvPr/>
        </p:nvSpPr>
        <p:spPr>
          <a:xfrm rot="16200000">
            <a:off x="3409351" y="3761060"/>
            <a:ext cx="1630676" cy="895978"/>
          </a:xfrm>
          <a:prstGeom prst="uturnArrow">
            <a:avLst>
              <a:gd name="adj1" fmla="val 11034"/>
              <a:gd name="adj2" fmla="val 13720"/>
              <a:gd name="adj3" fmla="val 25572"/>
              <a:gd name="adj4" fmla="val 48354"/>
              <a:gd name="adj5" fmla="val 75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5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1426B-958C-9B58-261E-B65859AF0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EB5031-9725-6916-5B5C-D10C21334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9654"/>
            <a:ext cx="10820400" cy="1426417"/>
          </a:xfrm>
        </p:spPr>
        <p:txBody>
          <a:bodyPr rtlCol="0">
            <a:noAutofit/>
          </a:bodyPr>
          <a:lstStyle/>
          <a:p>
            <a:pPr indent="-457200">
              <a:lnSpc>
                <a:spcPct val="200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8) Case Study 2: PVT System</a:t>
            </a:r>
            <a:b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000" dirty="0">
                <a:solidFill>
                  <a:srgbClr val="FFC000"/>
                </a:solidFill>
              </a:rPr>
            </a:br>
            <a:endParaRPr lang="fr-CH" sz="32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67BF3-344E-BEA5-C0EB-EE0C7A29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27A02C9-A0CD-4A0B-81BC-708D5026A1F8}" type="slidenum">
              <a:rPr lang="fr-FR" noProof="0" smtClean="0">
                <a:solidFill>
                  <a:schemeClr val="bg1"/>
                </a:solidFill>
              </a:rPr>
              <a:t>16</a:t>
            </a:fld>
            <a:endParaRPr lang="fr-FR" noProof="0" dirty="0">
              <a:solidFill>
                <a:schemeClr val="bg1"/>
              </a:solidFill>
            </a:endParaRPr>
          </a:p>
        </p:txBody>
      </p:sp>
      <p:pic>
        <p:nvPicPr>
          <p:cNvPr id="1030" name="Picture 6" descr="Fachhochschule Westschweiz - SASSA">
            <a:extLst>
              <a:ext uri="{FF2B5EF4-FFF2-40B4-BE49-F238E27FC236}">
                <a16:creationId xmlns:a16="http://schemas.microsoft.com/office/drawing/2014/main" id="{02D1CEA1-B380-45CC-8002-224A5BCDA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448" y="96553"/>
            <a:ext cx="4399552" cy="142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graph showing the results of a train prediction&#10;&#10;Description automatically generated">
            <a:extLst>
              <a:ext uri="{FF2B5EF4-FFF2-40B4-BE49-F238E27FC236}">
                <a16:creationId xmlns:a16="http://schemas.microsoft.com/office/drawing/2014/main" id="{8E4AE840-0752-55F7-9AD6-F17A1782FA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20" y="1472862"/>
            <a:ext cx="6401858" cy="378605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50FC318-B9F8-0038-0B2D-0B1B4AD837FB}"/>
              </a:ext>
            </a:extLst>
          </p:cNvPr>
          <p:cNvSpPr txBox="1"/>
          <p:nvPr/>
        </p:nvSpPr>
        <p:spPr>
          <a:xfrm>
            <a:off x="2367556" y="5407701"/>
            <a:ext cx="80908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trained and predicted electrical power 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the studied PVT system in May 2024 (9 days), based on the Data-driven (Polynomial Regression) modeling approach</a:t>
            </a:r>
            <a:endParaRPr lang="fr-CH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E55A3A7-6E00-39F5-0DE0-52A8DD1CEE90}"/>
              </a:ext>
            </a:extLst>
          </p:cNvPr>
          <p:cNvGrpSpPr/>
          <p:nvPr/>
        </p:nvGrpSpPr>
        <p:grpSpPr>
          <a:xfrm>
            <a:off x="9743033" y="2437278"/>
            <a:ext cx="2339449" cy="2234652"/>
            <a:chOff x="9743033" y="2437278"/>
            <a:chExt cx="2339449" cy="22346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8C3B9F3-F500-CC8C-6A0B-558384CCE27A}"/>
                </a:ext>
              </a:extLst>
            </p:cNvPr>
            <p:cNvSpPr/>
            <p:nvPr/>
          </p:nvSpPr>
          <p:spPr>
            <a:xfrm>
              <a:off x="9743033" y="2437278"/>
              <a:ext cx="2339449" cy="22346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16" name="Picture 4" descr="passed stamp checkmark sign and symbol | Spring College International">
              <a:extLst>
                <a:ext uri="{FF2B5EF4-FFF2-40B4-BE49-F238E27FC236}">
                  <a16:creationId xmlns:a16="http://schemas.microsoft.com/office/drawing/2014/main" id="{55730D30-E8BA-4526-CCBC-50CAE5023E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9204" y="2686582"/>
              <a:ext cx="1418643" cy="720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F1825DC-04D6-244D-B4EE-7C771406BB72}"/>
                </a:ext>
              </a:extLst>
            </p:cNvPr>
            <p:cNvSpPr txBox="1"/>
            <p:nvPr/>
          </p:nvSpPr>
          <p:spPr>
            <a:xfrm>
              <a:off x="9969507" y="3463134"/>
              <a:ext cx="1894718" cy="657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CH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Simple Model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CH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High </a:t>
              </a:r>
              <a:r>
                <a:rPr lang="fr-CH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Accuracy</a:t>
              </a:r>
              <a:endParaRPr lang="fr-CH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906807-B1E7-C04B-9FC9-EAAEE266452B}"/>
              </a:ext>
            </a:extLst>
          </p:cNvPr>
          <p:cNvGrpSpPr/>
          <p:nvPr/>
        </p:nvGrpSpPr>
        <p:grpSpPr>
          <a:xfrm>
            <a:off x="264946" y="1258805"/>
            <a:ext cx="1991915" cy="2827445"/>
            <a:chOff x="264946" y="1258805"/>
            <a:chExt cx="1991915" cy="2827445"/>
          </a:xfrm>
        </p:grpSpPr>
        <p:pic>
          <p:nvPicPr>
            <p:cNvPr id="5" name="Picture 20" descr="Sun icon in bright yellow color. PNG with transparent background ...">
              <a:extLst>
                <a:ext uri="{FF2B5EF4-FFF2-40B4-BE49-F238E27FC236}">
                  <a16:creationId xmlns:a16="http://schemas.microsoft.com/office/drawing/2014/main" id="{43E78E34-033C-8E2D-481C-BF93C2ADF3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1258805"/>
              <a:ext cx="918340" cy="932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6" descr="Thermometer Generic Others icon">
              <a:extLst>
                <a:ext uri="{FF2B5EF4-FFF2-40B4-BE49-F238E27FC236}">
                  <a16:creationId xmlns:a16="http://schemas.microsoft.com/office/drawing/2014/main" id="{8BACFE89-68E1-3706-C74F-3EE26F3734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223" y="1466996"/>
              <a:ext cx="675921" cy="685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726853EC-DD45-4959-8341-443EB7532A29}"/>
                </a:ext>
              </a:extLst>
            </p:cNvPr>
            <p:cNvSpPr/>
            <p:nvPr/>
          </p:nvSpPr>
          <p:spPr>
            <a:xfrm>
              <a:off x="838526" y="2218305"/>
              <a:ext cx="173520" cy="418223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>
                <a:solidFill>
                  <a:srgbClr val="FFC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E6F80216-F30C-DEA7-8703-28405E9B24C9}"/>
                </a:ext>
              </a:extLst>
            </p:cNvPr>
            <p:cNvSpPr/>
            <p:nvPr/>
          </p:nvSpPr>
          <p:spPr>
            <a:xfrm>
              <a:off x="751766" y="3668027"/>
              <a:ext cx="173520" cy="418223"/>
            </a:xfrm>
            <a:prstGeom prst="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>
                <a:solidFill>
                  <a:srgbClr val="FFC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F700AA0B-DD49-3D1F-EF62-065078A7A5D3}"/>
                </a:ext>
              </a:extLst>
            </p:cNvPr>
            <p:cNvSpPr/>
            <p:nvPr/>
          </p:nvSpPr>
          <p:spPr>
            <a:xfrm>
              <a:off x="1470278" y="3668027"/>
              <a:ext cx="173520" cy="418223"/>
            </a:xfrm>
            <a:prstGeom prst="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>
                <a:solidFill>
                  <a:srgbClr val="FFC000"/>
                </a:solidFill>
                <a:highlight>
                  <a:srgbClr val="FFFF00"/>
                </a:highlight>
              </a:endParaRPr>
            </a:p>
          </p:txBody>
        </p:sp>
        <p:pic>
          <p:nvPicPr>
            <p:cNvPr id="14" name="Picture 13" descr="Diagram of a thermal part&#10;&#10;Description automatically generated">
              <a:extLst>
                <a:ext uri="{FF2B5EF4-FFF2-40B4-BE49-F238E27FC236}">
                  <a16:creationId xmlns:a16="http://schemas.microsoft.com/office/drawing/2014/main" id="{5B987308-B31E-189B-71F9-B9F4BF776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46" y="2674517"/>
              <a:ext cx="1991915" cy="981166"/>
            </a:xfrm>
            <a:prstGeom prst="rect">
              <a:avLst/>
            </a:prstGeom>
          </p:spPr>
        </p:pic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987924C8-90C5-378A-6DA3-8203BA039969}"/>
                </a:ext>
              </a:extLst>
            </p:cNvPr>
            <p:cNvSpPr/>
            <p:nvPr/>
          </p:nvSpPr>
          <p:spPr>
            <a:xfrm>
              <a:off x="1628007" y="2225833"/>
              <a:ext cx="173520" cy="418223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>
                <a:solidFill>
                  <a:srgbClr val="FFC000"/>
                </a:solidFill>
                <a:highlight>
                  <a:srgbClr val="FFFF00"/>
                </a:highlight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0392FB0-D3B4-C613-9136-EE88249246EA}"/>
              </a:ext>
            </a:extLst>
          </p:cNvPr>
          <p:cNvSpPr txBox="1"/>
          <p:nvPr/>
        </p:nvSpPr>
        <p:spPr>
          <a:xfrm>
            <a:off x="-85447" y="4139054"/>
            <a:ext cx="2877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</a:t>
            </a:r>
            <a:r>
              <a:rPr lang="fr-CH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Power     Thermal Power</a:t>
            </a:r>
          </a:p>
        </p:txBody>
      </p:sp>
    </p:spTree>
    <p:extLst>
      <p:ext uri="{BB962C8B-B14F-4D97-AF65-F5344CB8AC3E}">
        <p14:creationId xmlns:p14="http://schemas.microsoft.com/office/powerpoint/2010/main" val="315131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44997-22CF-392D-B1A5-DE21751BC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27699F-9840-3235-ECF0-E7F5E393A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0683"/>
            <a:ext cx="10820400" cy="1426417"/>
          </a:xfrm>
        </p:spPr>
        <p:txBody>
          <a:bodyPr rtlCol="0">
            <a:noAutofit/>
          </a:bodyPr>
          <a:lstStyle/>
          <a:p>
            <a:pPr indent="-457200">
              <a:lnSpc>
                <a:spcPct val="200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8) Case Study 2: PVT System</a:t>
            </a:r>
            <a:b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000" dirty="0">
                <a:solidFill>
                  <a:srgbClr val="FFC000"/>
                </a:solidFill>
              </a:rPr>
            </a:br>
            <a:endParaRPr lang="fr-CH" sz="32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66E06-EE56-A6F8-522C-76BB7FD58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27A02C9-A0CD-4A0B-81BC-708D5026A1F8}" type="slidenum">
              <a:rPr lang="fr-FR" noProof="0" smtClean="0">
                <a:solidFill>
                  <a:schemeClr val="bg1"/>
                </a:solidFill>
              </a:rPr>
              <a:t>17</a:t>
            </a:fld>
            <a:endParaRPr lang="fr-FR" noProof="0">
              <a:solidFill>
                <a:schemeClr val="bg1"/>
              </a:solidFill>
            </a:endParaRPr>
          </a:p>
        </p:txBody>
      </p:sp>
      <p:pic>
        <p:nvPicPr>
          <p:cNvPr id="1030" name="Picture 6" descr="Fachhochschule Westschweiz - SASSA">
            <a:extLst>
              <a:ext uri="{FF2B5EF4-FFF2-40B4-BE49-F238E27FC236}">
                <a16:creationId xmlns:a16="http://schemas.microsoft.com/office/drawing/2014/main" id="{728335D2-9804-EFFE-B65E-F92E886DE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448" y="96553"/>
            <a:ext cx="4399552" cy="142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aph of a graph showing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BE34E3AD-90C4-BA8E-DEED-9B93B88D1F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12" y="1277011"/>
            <a:ext cx="6927677" cy="39760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D93C66-3A99-1F82-82B5-3279F456FD4B}"/>
              </a:ext>
            </a:extLst>
          </p:cNvPr>
          <p:cNvSpPr txBox="1"/>
          <p:nvPr/>
        </p:nvSpPr>
        <p:spPr>
          <a:xfrm>
            <a:off x="2398312" y="5352405"/>
            <a:ext cx="66093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comparison of the </a:t>
            </a:r>
            <a:r>
              <a:rPr lang="en-US" sz="1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predicted thermal power 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the studied PVT system using analytical and different data-driven modeling approaches, in May 2024 (2 days)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2609A9-14C7-545A-9F30-64BF0836065C}"/>
              </a:ext>
            </a:extLst>
          </p:cNvPr>
          <p:cNvSpPr txBox="1"/>
          <p:nvPr/>
        </p:nvSpPr>
        <p:spPr>
          <a:xfrm>
            <a:off x="9443291" y="4362991"/>
            <a:ext cx="2493143" cy="175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uperior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ccuracy of Data-Driven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Accuracy for LSTM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Complexity for ARMA</a:t>
            </a:r>
            <a:endParaRPr lang="fr-CH" sz="2000" dirty="0"/>
          </a:p>
        </p:txBody>
      </p:sp>
      <p:pic>
        <p:nvPicPr>
          <p:cNvPr id="2050" name="Picture 2" descr="Compare Icon Png">
            <a:extLst>
              <a:ext uri="{FF2B5EF4-FFF2-40B4-BE49-F238E27FC236}">
                <a16:creationId xmlns:a16="http://schemas.microsoft.com/office/drawing/2014/main" id="{5DF2AD90-9F60-0BC2-1356-E5E9432D9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006" y="3197349"/>
            <a:ext cx="1279399" cy="127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4E3F992-91C1-1F7F-0D69-E2BCC51B1DB1}"/>
              </a:ext>
            </a:extLst>
          </p:cNvPr>
          <p:cNvGrpSpPr/>
          <p:nvPr/>
        </p:nvGrpSpPr>
        <p:grpSpPr>
          <a:xfrm>
            <a:off x="124869" y="1254329"/>
            <a:ext cx="1991915" cy="2827445"/>
            <a:chOff x="264946" y="1258805"/>
            <a:chExt cx="1991915" cy="2827445"/>
          </a:xfrm>
        </p:grpSpPr>
        <p:pic>
          <p:nvPicPr>
            <p:cNvPr id="7" name="Picture 20" descr="Sun icon in bright yellow color. PNG with transparent background ...">
              <a:extLst>
                <a:ext uri="{FF2B5EF4-FFF2-40B4-BE49-F238E27FC236}">
                  <a16:creationId xmlns:a16="http://schemas.microsoft.com/office/drawing/2014/main" id="{6D9B1588-7F75-FD2B-DD77-A323C9CF50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05" y="1258805"/>
              <a:ext cx="918340" cy="932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6" descr="Thermometer Generic Others icon">
              <a:extLst>
                <a:ext uri="{FF2B5EF4-FFF2-40B4-BE49-F238E27FC236}">
                  <a16:creationId xmlns:a16="http://schemas.microsoft.com/office/drawing/2014/main" id="{B9111302-4D13-64B7-62F6-8E2D58983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223" y="1466996"/>
              <a:ext cx="675921" cy="685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613DE076-B94B-5B1A-C3A5-56A30A26B44B}"/>
                </a:ext>
              </a:extLst>
            </p:cNvPr>
            <p:cNvSpPr/>
            <p:nvPr/>
          </p:nvSpPr>
          <p:spPr>
            <a:xfrm>
              <a:off x="838526" y="2218305"/>
              <a:ext cx="173520" cy="418223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>
                <a:solidFill>
                  <a:srgbClr val="FFC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8B2B2E5C-81D5-C9D7-1949-187A7FC00D4D}"/>
                </a:ext>
              </a:extLst>
            </p:cNvPr>
            <p:cNvSpPr/>
            <p:nvPr/>
          </p:nvSpPr>
          <p:spPr>
            <a:xfrm>
              <a:off x="751766" y="3668027"/>
              <a:ext cx="173520" cy="418223"/>
            </a:xfrm>
            <a:prstGeom prst="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>
                <a:solidFill>
                  <a:srgbClr val="FFC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E5E63421-205E-65C3-EFFD-99FC08AABED4}"/>
                </a:ext>
              </a:extLst>
            </p:cNvPr>
            <p:cNvSpPr/>
            <p:nvPr/>
          </p:nvSpPr>
          <p:spPr>
            <a:xfrm>
              <a:off x="1470278" y="3668027"/>
              <a:ext cx="173520" cy="418223"/>
            </a:xfrm>
            <a:prstGeom prst="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>
                <a:solidFill>
                  <a:srgbClr val="FFC000"/>
                </a:solidFill>
                <a:highlight>
                  <a:srgbClr val="FFFF00"/>
                </a:highlight>
              </a:endParaRPr>
            </a:p>
          </p:txBody>
        </p:sp>
        <p:pic>
          <p:nvPicPr>
            <p:cNvPr id="13" name="Picture 12" descr="Diagram of a thermal part&#10;&#10;Description automatically generated">
              <a:extLst>
                <a:ext uri="{FF2B5EF4-FFF2-40B4-BE49-F238E27FC236}">
                  <a16:creationId xmlns:a16="http://schemas.microsoft.com/office/drawing/2014/main" id="{A6330261-4FF8-3B59-8426-FB5520EDD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946" y="2674517"/>
              <a:ext cx="1991915" cy="981166"/>
            </a:xfrm>
            <a:prstGeom prst="rect">
              <a:avLst/>
            </a:prstGeom>
          </p:spPr>
        </p:pic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A5B81F28-4CDC-C0B0-C7A0-F20BD026CB8D}"/>
                </a:ext>
              </a:extLst>
            </p:cNvPr>
            <p:cNvSpPr/>
            <p:nvPr/>
          </p:nvSpPr>
          <p:spPr>
            <a:xfrm>
              <a:off x="1628007" y="2225833"/>
              <a:ext cx="173520" cy="418223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>
                <a:solidFill>
                  <a:srgbClr val="FFC000"/>
                </a:solidFill>
                <a:highlight>
                  <a:srgbClr val="FFFF00"/>
                </a:highlight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08996DD-B385-C1B3-C747-F1B0DF482EC8}"/>
              </a:ext>
            </a:extLst>
          </p:cNvPr>
          <p:cNvSpPr txBox="1"/>
          <p:nvPr/>
        </p:nvSpPr>
        <p:spPr>
          <a:xfrm>
            <a:off x="-85447" y="4139054"/>
            <a:ext cx="24986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</a:t>
            </a:r>
            <a:r>
              <a:rPr lang="fr-CH" sz="1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Power     Thermal Power</a:t>
            </a:r>
          </a:p>
        </p:txBody>
      </p:sp>
    </p:spTree>
    <p:extLst>
      <p:ext uri="{BB962C8B-B14F-4D97-AF65-F5344CB8AC3E}">
        <p14:creationId xmlns:p14="http://schemas.microsoft.com/office/powerpoint/2010/main" val="893229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A8203-7443-6BBA-E5B1-5FDF69432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8BBF89-803C-63A4-6189-516B7C0C2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9761"/>
            <a:ext cx="10820400" cy="1426417"/>
          </a:xfrm>
        </p:spPr>
        <p:txBody>
          <a:bodyPr rtlCol="0">
            <a:no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Model Limitations and Applicability Scope</a:t>
            </a:r>
            <a:b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000" dirty="0">
                <a:solidFill>
                  <a:srgbClr val="FFC000"/>
                </a:solidFill>
              </a:rPr>
            </a:br>
            <a:endParaRPr lang="fr-CH" sz="32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5A87E-2462-8730-673B-39D37D73B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27A02C9-A0CD-4A0B-81BC-708D5026A1F8}" type="slidenum">
              <a:rPr lang="fr-FR" noProof="0" smtClean="0">
                <a:solidFill>
                  <a:schemeClr val="bg1"/>
                </a:solidFill>
              </a:rPr>
              <a:t>18</a:t>
            </a:fld>
            <a:endParaRPr lang="fr-FR" noProof="0">
              <a:solidFill>
                <a:schemeClr val="bg1"/>
              </a:solidFill>
            </a:endParaRPr>
          </a:p>
        </p:txBody>
      </p:sp>
      <p:pic>
        <p:nvPicPr>
          <p:cNvPr id="1030" name="Picture 6" descr="Fachhochschule Westschweiz - SASSA">
            <a:extLst>
              <a:ext uri="{FF2B5EF4-FFF2-40B4-BE49-F238E27FC236}">
                <a16:creationId xmlns:a16="http://schemas.microsoft.com/office/drawing/2014/main" id="{E718444C-171C-ECC3-944C-50BC7DF68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448" y="96553"/>
            <a:ext cx="4399552" cy="142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CCF532-D6F5-5D39-6AD2-56A57C06F862}"/>
              </a:ext>
            </a:extLst>
          </p:cNvPr>
          <p:cNvSpPr txBox="1"/>
          <p:nvPr/>
        </p:nvSpPr>
        <p:spPr>
          <a:xfrm>
            <a:off x="609600" y="1396974"/>
            <a:ext cx="977265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Analytical models rely on idealized assumptions that simplify system dynamics but can cause inaccuracies in real-world applications.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Data-driven models like PR, ARMA, and LSTM depend heavily on high-quality training data and are prone to bias and overfitting with limited or poor datasets.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Numerical simulations are limited by fixed initial conditions and environmental inputs, reducing their applicability across different regions or climates.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HIL testing bridges simulation and real experiments but is constrained by hardware and software limitations that may not replicate all real dynamic behaviors.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Experimental validation is essential but affected by disturbances, environmental variability, and equipment limitations, which can introduce uncertainty.</a:t>
            </a:r>
            <a:endParaRPr lang="fr-CH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81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182D3-DECD-494E-8264-E359D713E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376509-90A6-30DC-E08D-92846F6CF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347"/>
            <a:ext cx="10820400" cy="1426417"/>
          </a:xfrm>
        </p:spPr>
        <p:txBody>
          <a:bodyPr rtlCol="0">
            <a:noAutofit/>
          </a:bodyPr>
          <a:lstStyle/>
          <a:p>
            <a:pPr indent="-457200">
              <a:lnSpc>
                <a:spcPct val="200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10) Conclusion</a:t>
            </a:r>
            <a:b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000" dirty="0">
                <a:solidFill>
                  <a:srgbClr val="FFC000"/>
                </a:solidFill>
              </a:rPr>
            </a:br>
            <a:endParaRPr lang="fr-CH" sz="32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A35B9-6C02-9D04-98B7-499EACF4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27A02C9-A0CD-4A0B-81BC-708D5026A1F8}" type="slidenum">
              <a:rPr lang="fr-FR" noProof="0" smtClean="0">
                <a:solidFill>
                  <a:schemeClr val="bg1"/>
                </a:solidFill>
              </a:rPr>
              <a:t>19</a:t>
            </a:fld>
            <a:endParaRPr lang="fr-FR" noProof="0">
              <a:solidFill>
                <a:schemeClr val="bg1"/>
              </a:solidFill>
            </a:endParaRPr>
          </a:p>
        </p:txBody>
      </p:sp>
      <p:pic>
        <p:nvPicPr>
          <p:cNvPr id="1030" name="Picture 6" descr="Fachhochschule Westschweiz - SASSA">
            <a:extLst>
              <a:ext uri="{FF2B5EF4-FFF2-40B4-BE49-F238E27FC236}">
                <a16:creationId xmlns:a16="http://schemas.microsoft.com/office/drawing/2014/main" id="{EE384336-6F9E-3D66-8496-661F9D829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448" y="96553"/>
            <a:ext cx="4399552" cy="142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216722-0351-AE48-4A33-1878FFD19483}"/>
              </a:ext>
            </a:extLst>
          </p:cNvPr>
          <p:cNvSpPr txBox="1"/>
          <p:nvPr/>
        </p:nvSpPr>
        <p:spPr>
          <a:xfrm>
            <a:off x="438150" y="920278"/>
            <a:ext cx="96583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proposed educational framework has the following advantages &amp; limitations :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 :</a:t>
            </a: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Enhances student understanding of dynamic systems through a theory-practice blend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Develops critical thinking, problem-solving, and technical skills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Encourages interdisciplinary learning with real-world tools</a:t>
            </a:r>
          </a:p>
          <a:p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Limitations :</a:t>
            </a:r>
          </a:p>
          <a:p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Franklin Gothic Book" panose="020B0503020102020204" pitchFamily="34" charset="0"/>
              <a:buChar char="―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Simplified analytical models</a:t>
            </a:r>
          </a:p>
          <a:p>
            <a:pPr marL="285750" indent="-285750">
              <a:lnSpc>
                <a:spcPct val="150000"/>
              </a:lnSpc>
              <a:buFont typeface="Franklin Gothic Book" panose="020B0503020102020204" pitchFamily="34" charset="0"/>
              <a:buChar char="―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 models depend on data quality</a:t>
            </a:r>
          </a:p>
          <a:p>
            <a:pPr marL="285750" indent="-285750">
              <a:lnSpc>
                <a:spcPct val="150000"/>
              </a:lnSpc>
              <a:buFont typeface="Franklin Gothic Book" panose="020B0503020102020204" pitchFamily="34" charset="0"/>
              <a:buChar char="―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 testing and Hands-on Experimentation limited by hardware/environmental constraints</a:t>
            </a: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11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15848-DB1C-D31E-A5F8-63D77E2A2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964B51-9F58-C7BC-9706-0518C335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715791"/>
            <a:ext cx="10820400" cy="1426417"/>
          </a:xfrm>
        </p:spPr>
        <p:txBody>
          <a:bodyPr rtlCol="0">
            <a:noAutofit/>
          </a:bodyPr>
          <a:lstStyle/>
          <a:p>
            <a:pPr indent="-457200">
              <a:lnSpc>
                <a:spcPct val="150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Table of contents</a:t>
            </a:r>
            <a:b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Overview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2. Methodology for Educational Framework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3. Modeling  Approaches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4. Numerical Simulation  Approaches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5. Hardware-in-the-Loop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6. Hands-on Experimentation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7. Case Study 1: PV System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8. Case Study 2: PVT System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9. Model Limitations and Applicability Scope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10. Conclusion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11.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  <a:br>
              <a:rPr lang="en-US" sz="2000" dirty="0"/>
            </a:br>
            <a:endParaRPr lang="fr-CH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412FB-FA4A-2E02-EB4D-1548D0C20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27A02C9-A0CD-4A0B-81BC-708D5026A1F8}" type="slidenum">
              <a:rPr lang="fr-FR" noProof="0" smtClean="0">
                <a:solidFill>
                  <a:schemeClr val="bg1"/>
                </a:solidFill>
              </a:rPr>
              <a:t>2</a:t>
            </a:fld>
            <a:endParaRPr lang="fr-FR" noProof="0">
              <a:solidFill>
                <a:schemeClr val="bg1"/>
              </a:solidFill>
            </a:endParaRPr>
          </a:p>
        </p:txBody>
      </p:sp>
      <p:pic>
        <p:nvPicPr>
          <p:cNvPr id="1030" name="Picture 6" descr="Fachhochschule Westschweiz - SASSA">
            <a:extLst>
              <a:ext uri="{FF2B5EF4-FFF2-40B4-BE49-F238E27FC236}">
                <a16:creationId xmlns:a16="http://schemas.microsoft.com/office/drawing/2014/main" id="{04735E25-D503-1F19-D8A7-CEC8B07DB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448" y="96553"/>
            <a:ext cx="4399552" cy="142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03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F3464-CC4F-DF69-9B5D-124B29407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308D-EBAD-FF5D-035C-7E441002B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9761"/>
            <a:ext cx="10820400" cy="1426417"/>
          </a:xfrm>
        </p:spPr>
        <p:txBody>
          <a:bodyPr rtlCol="0">
            <a:noAutofit/>
          </a:bodyPr>
          <a:lstStyle/>
          <a:p>
            <a:pPr indent="-457200">
              <a:lnSpc>
                <a:spcPct val="200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11) Future Work</a:t>
            </a:r>
            <a:b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000" dirty="0">
                <a:solidFill>
                  <a:srgbClr val="FFC000"/>
                </a:solidFill>
              </a:rPr>
            </a:br>
            <a:endParaRPr lang="fr-CH" sz="32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92139-6FDE-B575-62FA-5243AFDD9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27A02C9-A0CD-4A0B-81BC-708D5026A1F8}" type="slidenum">
              <a:rPr lang="fr-FR" noProof="0" smtClean="0">
                <a:solidFill>
                  <a:schemeClr val="bg1"/>
                </a:solidFill>
              </a:rPr>
              <a:t>20</a:t>
            </a:fld>
            <a:endParaRPr lang="fr-FR" noProof="0">
              <a:solidFill>
                <a:schemeClr val="bg1"/>
              </a:solidFill>
            </a:endParaRPr>
          </a:p>
        </p:txBody>
      </p:sp>
      <p:pic>
        <p:nvPicPr>
          <p:cNvPr id="1030" name="Picture 6" descr="Fachhochschule Westschweiz - SASSA">
            <a:extLst>
              <a:ext uri="{FF2B5EF4-FFF2-40B4-BE49-F238E27FC236}">
                <a16:creationId xmlns:a16="http://schemas.microsoft.com/office/drawing/2014/main" id="{07AAEE3E-C8A2-2CE0-1BF0-4D4301C8E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448" y="96553"/>
            <a:ext cx="4399552" cy="142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459758-4CA8-91FA-C51B-4DA537BB7C9C}"/>
              </a:ext>
            </a:extLst>
          </p:cNvPr>
          <p:cNvSpPr txBox="1"/>
          <p:nvPr/>
        </p:nvSpPr>
        <p:spPr>
          <a:xfrm>
            <a:off x="685800" y="1522970"/>
            <a:ext cx="10953750" cy="27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Collect and evaluate student feedback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Assess learning outcomes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Conduct student surveys and assess learning improvements 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Refine the framework for broader applicability and impact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516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EBAEA-22B9-D2E2-8801-4C48AE3E1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B46422-8F04-D4C3-9D42-46CA90D41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25" y="4582691"/>
            <a:ext cx="7620000" cy="1426417"/>
          </a:xfrm>
        </p:spPr>
        <p:txBody>
          <a:bodyPr rtlCol="0">
            <a:noAutofit/>
          </a:bodyPr>
          <a:lstStyle/>
          <a:p>
            <a:pPr indent="-457200" algn="ctr">
              <a:lnSpc>
                <a:spcPct val="150000"/>
              </a:lnSpc>
              <a:spcAft>
                <a:spcPts val="600"/>
              </a:spcAft>
            </a:pPr>
            <a:r>
              <a:rPr lang="en-US" sz="4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Thank you for your attention !</a:t>
            </a:r>
            <a:br>
              <a:rPr lang="en-US" sz="4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Questions &amp; Feedback </a:t>
            </a:r>
            <a:br>
              <a:rPr lang="en-US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fariba.moghaddam@hevs.ch</a:t>
            </a:r>
            <a:b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ereshteh.jafari@hevs.ch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en-US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000" dirty="0">
                <a:solidFill>
                  <a:srgbClr val="FFFF00"/>
                </a:solidFill>
              </a:rPr>
            </a:br>
            <a:endParaRPr lang="fr-CH" sz="3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18F17-EE69-24AB-72E6-9A31F04F6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27A02C9-A0CD-4A0B-81BC-708D5026A1F8}" type="slidenum">
              <a:rPr lang="fr-FR" noProof="0" smtClean="0">
                <a:solidFill>
                  <a:schemeClr val="bg1"/>
                </a:solidFill>
              </a:rPr>
              <a:t>21</a:t>
            </a:fld>
            <a:endParaRPr lang="fr-FR" noProof="0">
              <a:solidFill>
                <a:schemeClr val="bg1"/>
              </a:solidFill>
            </a:endParaRPr>
          </a:p>
        </p:txBody>
      </p:sp>
      <p:pic>
        <p:nvPicPr>
          <p:cNvPr id="1030" name="Picture 6" descr="Fachhochschule Westschweiz - SASSA">
            <a:extLst>
              <a:ext uri="{FF2B5EF4-FFF2-40B4-BE49-F238E27FC236}">
                <a16:creationId xmlns:a16="http://schemas.microsoft.com/office/drawing/2014/main" id="{F0AC5A26-6AEF-5D8F-2B8A-09D7CF89E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448" y="96553"/>
            <a:ext cx="4399552" cy="142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735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7273B-E86C-98C2-7813-562DD1139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B5ED63-338A-07C2-5991-11FB63308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" y="646806"/>
            <a:ext cx="10820400" cy="1426417"/>
          </a:xfrm>
        </p:spPr>
        <p:txBody>
          <a:bodyPr rtlCol="0">
            <a:noAutofit/>
          </a:bodyPr>
          <a:lstStyle/>
          <a:p>
            <a:pPr indent="-457200">
              <a:lnSpc>
                <a:spcPct val="200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Overview</a:t>
            </a:r>
            <a:b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000" dirty="0"/>
            </a:br>
            <a:endParaRPr lang="fr-CH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2920E-C41B-ECAE-C267-DB64EF545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27A02C9-A0CD-4A0B-81BC-708D5026A1F8}" type="slidenum">
              <a:rPr lang="fr-FR" noProof="0" smtClean="0">
                <a:solidFill>
                  <a:schemeClr val="bg1"/>
                </a:solidFill>
              </a:rPr>
              <a:t>3</a:t>
            </a:fld>
            <a:endParaRPr lang="fr-FR" noProof="0">
              <a:solidFill>
                <a:schemeClr val="bg1"/>
              </a:solidFill>
            </a:endParaRPr>
          </a:p>
        </p:txBody>
      </p:sp>
      <p:pic>
        <p:nvPicPr>
          <p:cNvPr id="1030" name="Picture 6" descr="Fachhochschule Westschweiz - SASSA">
            <a:extLst>
              <a:ext uri="{FF2B5EF4-FFF2-40B4-BE49-F238E27FC236}">
                <a16:creationId xmlns:a16="http://schemas.microsoft.com/office/drawing/2014/main" id="{EA10DFE9-C3C6-C7C4-E0C3-08DB5716D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448" y="96553"/>
            <a:ext cx="4399552" cy="142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7E090C-7372-0F57-AD24-A1BA8443F8B0}"/>
              </a:ext>
            </a:extLst>
          </p:cNvPr>
          <p:cNvSpPr txBox="1"/>
          <p:nvPr/>
        </p:nvSpPr>
        <p:spPr>
          <a:xfrm>
            <a:off x="433386" y="1360014"/>
            <a:ext cx="11405687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systems are essential across engineering fields (mechanical, electrical, chemical, energy networks, robotics, ...).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education requires blending theory with hands-on learning.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work proposes a comprehensive teaching framework with 4 components: 	- 	- Modeling 	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Numerical simulation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Hardware-in-the-loop (HIL) testing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Practical experimentation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progressively build, test, and refine models in simulated and real conditions.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goal: bridge theory and practice to better prepare students for modern engineering challenges.</a:t>
            </a:r>
            <a:endParaRPr lang="fr-CH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66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31506-2CCA-4FE9-0094-62C9CF62F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omputer&#10;&#10;AI-generated content may be incorrect.">
            <a:extLst>
              <a:ext uri="{FF2B5EF4-FFF2-40B4-BE49-F238E27FC236}">
                <a16:creationId xmlns:a16="http://schemas.microsoft.com/office/drawing/2014/main" id="{97234EFD-B58B-2190-5E5E-18225B348C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0" r="1291" b="31753"/>
          <a:stretch/>
        </p:blipFill>
        <p:spPr bwMode="auto">
          <a:xfrm>
            <a:off x="322693" y="1063037"/>
            <a:ext cx="9707464" cy="28404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BAB72B-214A-D384-0ABF-DAE784E33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5" y="645513"/>
            <a:ext cx="10820400" cy="1426417"/>
          </a:xfrm>
        </p:spPr>
        <p:txBody>
          <a:bodyPr rtlCol="0">
            <a:noAutofit/>
          </a:bodyPr>
          <a:lstStyle/>
          <a:p>
            <a:pPr indent="-457200">
              <a:lnSpc>
                <a:spcPct val="200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Methodology</a:t>
            </a:r>
            <a:b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000" dirty="0"/>
            </a:br>
            <a:endParaRPr lang="fr-CH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F70D2-C221-9A4C-1C36-CD75C012F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27A02C9-A0CD-4A0B-81BC-708D5026A1F8}" type="slidenum">
              <a:rPr lang="fr-FR" noProof="0" smtClean="0">
                <a:solidFill>
                  <a:schemeClr val="bg1"/>
                </a:solidFill>
              </a:rPr>
              <a:t>4</a:t>
            </a:fld>
            <a:endParaRPr lang="fr-FR" noProof="0">
              <a:solidFill>
                <a:schemeClr val="bg1"/>
              </a:solidFill>
            </a:endParaRPr>
          </a:p>
        </p:txBody>
      </p:sp>
      <p:pic>
        <p:nvPicPr>
          <p:cNvPr id="1030" name="Picture 6" descr="Fachhochschule Westschweiz - SASSA">
            <a:extLst>
              <a:ext uri="{FF2B5EF4-FFF2-40B4-BE49-F238E27FC236}">
                <a16:creationId xmlns:a16="http://schemas.microsoft.com/office/drawing/2014/main" id="{DFA34033-4B38-DF5C-A674-8F720C71D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448" y="96553"/>
            <a:ext cx="4399552" cy="142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D0BD1B-5CA9-6206-DCFD-CDF3F3C097EB}"/>
              </a:ext>
            </a:extLst>
          </p:cNvPr>
          <p:cNvSpPr txBox="1"/>
          <p:nvPr/>
        </p:nvSpPr>
        <p:spPr>
          <a:xfrm>
            <a:off x="743448" y="4208979"/>
            <a:ext cx="9248776" cy="2329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Educational Framework to bridge 4 steps 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Hardware-in-the-Loop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Experimentation</a:t>
            </a:r>
            <a:endParaRPr lang="fr-CH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3333A9B7-7179-D9CB-1EDF-97120A735163}"/>
              </a:ext>
            </a:extLst>
          </p:cNvPr>
          <p:cNvSpPr/>
          <p:nvPr/>
        </p:nvSpPr>
        <p:spPr>
          <a:xfrm>
            <a:off x="4928775" y="4903953"/>
            <a:ext cx="504000" cy="1512000"/>
          </a:xfrm>
          <a:prstGeom prst="rightBrace">
            <a:avLst/>
          </a:prstGeom>
          <a:noFill/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>
              <a:solidFill>
                <a:srgbClr val="FFC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6E5524-3B5D-F7CE-34F6-5F82956FD75F}"/>
              </a:ext>
            </a:extLst>
          </p:cNvPr>
          <p:cNvSpPr txBox="1"/>
          <p:nvPr/>
        </p:nvSpPr>
        <p:spPr>
          <a:xfrm>
            <a:off x="5562600" y="5179789"/>
            <a:ext cx="6096000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 Thinking &amp; Reflection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Analyze disparities between theory, simulation, and experimentation</a:t>
            </a:r>
          </a:p>
        </p:txBody>
      </p:sp>
    </p:spTree>
    <p:extLst>
      <p:ext uri="{BB962C8B-B14F-4D97-AF65-F5344CB8AC3E}">
        <p14:creationId xmlns:p14="http://schemas.microsoft.com/office/powerpoint/2010/main" val="215352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1F57F-8FD6-8864-D72C-ED8A4084D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867D2F-7F87-12AE-9BB1-A193FE2E0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152" y="2349260"/>
            <a:ext cx="3549282" cy="160700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C63A40F-330D-2868-BBB7-9B86230C6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8759"/>
            <a:ext cx="10820400" cy="1426417"/>
          </a:xfrm>
        </p:spPr>
        <p:txBody>
          <a:bodyPr rtlCol="0">
            <a:noAutofit/>
          </a:bodyPr>
          <a:lstStyle/>
          <a:p>
            <a:pPr indent="-457200">
              <a:lnSpc>
                <a:spcPct val="200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Modeling</a:t>
            </a:r>
            <a:b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000" dirty="0"/>
            </a:br>
            <a:endParaRPr lang="fr-CH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9F5A3-FA10-A4CA-6CB6-41BFEE5A6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27A02C9-A0CD-4A0B-81BC-708D5026A1F8}" type="slidenum">
              <a:rPr lang="fr-FR" noProof="0" smtClean="0">
                <a:solidFill>
                  <a:schemeClr val="bg1"/>
                </a:solidFill>
              </a:rPr>
              <a:t>5</a:t>
            </a:fld>
            <a:endParaRPr lang="fr-FR" noProof="0">
              <a:solidFill>
                <a:schemeClr val="bg1"/>
              </a:solidFill>
            </a:endParaRPr>
          </a:p>
        </p:txBody>
      </p:sp>
      <p:pic>
        <p:nvPicPr>
          <p:cNvPr id="1030" name="Picture 6" descr="Fachhochschule Westschweiz - SASSA">
            <a:extLst>
              <a:ext uri="{FF2B5EF4-FFF2-40B4-BE49-F238E27FC236}">
                <a16:creationId xmlns:a16="http://schemas.microsoft.com/office/drawing/2014/main" id="{6610C5E6-B8BE-6D5E-AF79-B3B43AEEA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448" y="96553"/>
            <a:ext cx="4399552" cy="142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1FD4BE-8294-F021-D677-413EE9A29742}"/>
              </a:ext>
            </a:extLst>
          </p:cNvPr>
          <p:cNvSpPr txBox="1"/>
          <p:nvPr/>
        </p:nvSpPr>
        <p:spPr>
          <a:xfrm>
            <a:off x="333874" y="953818"/>
            <a:ext cx="9267825" cy="3246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is the process of creating a simplified mathematical or computational representation of a real-world system to be able to 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Analyze the system behavior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the system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future predictions</a:t>
            </a:r>
            <a:endParaRPr lang="fr-CH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antry System | HGS | Contact HEPCOMOTION">
            <a:extLst>
              <a:ext uri="{FF2B5EF4-FFF2-40B4-BE49-F238E27FC236}">
                <a16:creationId xmlns:a16="http://schemas.microsoft.com/office/drawing/2014/main" id="{16EF4892-EF29-3F59-420F-196A5D849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385" y="4200348"/>
            <a:ext cx="1944106" cy="145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011377-2407-B635-F77A-DBDBEE892B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5658" y="4234955"/>
            <a:ext cx="1795462" cy="24488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F389EE-3C53-640F-D02E-649747D98A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9745" y="4239518"/>
            <a:ext cx="3212509" cy="166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9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48541-DFF9-79E9-AC87-9253E3D0B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9A8D3E-CF1F-37BC-4884-A4BB3DB30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" y="698700"/>
            <a:ext cx="10820400" cy="1426417"/>
          </a:xfrm>
        </p:spPr>
        <p:txBody>
          <a:bodyPr rtlCol="0">
            <a:noAutofit/>
          </a:bodyPr>
          <a:lstStyle/>
          <a:p>
            <a:pPr indent="-457200">
              <a:lnSpc>
                <a:spcPct val="200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Modeling Approaches</a:t>
            </a:r>
            <a:b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000" dirty="0"/>
            </a:br>
            <a:endParaRPr lang="fr-CH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D8A08-4473-EBAA-827B-4A96863A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27A02C9-A0CD-4A0B-81BC-708D5026A1F8}" type="slidenum">
              <a:rPr lang="fr-FR" noProof="0" smtClean="0">
                <a:solidFill>
                  <a:schemeClr val="bg1"/>
                </a:solidFill>
              </a:rPr>
              <a:t>6</a:t>
            </a:fld>
            <a:endParaRPr lang="fr-FR" noProof="0">
              <a:solidFill>
                <a:schemeClr val="bg1"/>
              </a:solidFill>
            </a:endParaRPr>
          </a:p>
        </p:txBody>
      </p:sp>
      <p:pic>
        <p:nvPicPr>
          <p:cNvPr id="1030" name="Picture 6" descr="Fachhochschule Westschweiz - SASSA">
            <a:extLst>
              <a:ext uri="{FF2B5EF4-FFF2-40B4-BE49-F238E27FC236}">
                <a16:creationId xmlns:a16="http://schemas.microsoft.com/office/drawing/2014/main" id="{9958C04C-F665-A2DF-9F8A-6B1960C6E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448" y="96553"/>
            <a:ext cx="4399552" cy="142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064830-B2BD-2C5F-D23E-FDBEAC7DF3E7}"/>
              </a:ext>
            </a:extLst>
          </p:cNvPr>
          <p:cNvSpPr txBox="1"/>
          <p:nvPr/>
        </p:nvSpPr>
        <p:spPr>
          <a:xfrm>
            <a:off x="461500" y="896653"/>
            <a:ext cx="4110500" cy="4288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Analytical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fundamental principles, using mathematical differential equations, ...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6D3BA8-3C1B-37B3-4EB8-9B1A4AA6ED85}"/>
              </a:ext>
            </a:extLst>
          </p:cNvPr>
          <p:cNvSpPr txBox="1"/>
          <p:nvPr/>
        </p:nvSpPr>
        <p:spPr>
          <a:xfrm>
            <a:off x="5767390" y="882230"/>
            <a:ext cx="4752974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datasets, using Data-Driven methods (Neural networks, Regression models,…)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74E840-5FD5-7179-08AF-02FEC1905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34" y="3144931"/>
            <a:ext cx="5186632" cy="25159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4085C1-EFAD-8216-8047-7AAE183BF1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7362" y="2834565"/>
            <a:ext cx="6086475" cy="326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6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D8193-762D-F7F0-7038-F37DE96F9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EAABC0-AD39-59B1-5595-C8233B5D6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" y="701830"/>
            <a:ext cx="10820400" cy="1426417"/>
          </a:xfrm>
        </p:spPr>
        <p:txBody>
          <a:bodyPr rtlCol="0">
            <a:noAutofit/>
          </a:bodyPr>
          <a:lstStyle/>
          <a:p>
            <a:pPr indent="-457200">
              <a:lnSpc>
                <a:spcPct val="200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Numerical Simulation</a:t>
            </a:r>
            <a:b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000" dirty="0">
                <a:solidFill>
                  <a:srgbClr val="FFC000"/>
                </a:solidFill>
              </a:rPr>
            </a:br>
            <a:endParaRPr lang="fr-CH" sz="32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62EB8-B6A2-C538-5381-8A5E84961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27A02C9-A0CD-4A0B-81BC-708D5026A1F8}" type="slidenum">
              <a:rPr lang="fr-FR" noProof="0" smtClean="0">
                <a:solidFill>
                  <a:schemeClr val="bg1"/>
                </a:solidFill>
              </a:rPr>
              <a:t>7</a:t>
            </a:fld>
            <a:endParaRPr lang="fr-FR" noProof="0">
              <a:solidFill>
                <a:schemeClr val="bg1"/>
              </a:solidFill>
            </a:endParaRPr>
          </a:p>
        </p:txBody>
      </p:sp>
      <p:pic>
        <p:nvPicPr>
          <p:cNvPr id="1030" name="Picture 6" descr="Fachhochschule Westschweiz - SASSA">
            <a:extLst>
              <a:ext uri="{FF2B5EF4-FFF2-40B4-BE49-F238E27FC236}">
                <a16:creationId xmlns:a16="http://schemas.microsoft.com/office/drawing/2014/main" id="{BE93B79B-7072-B63B-C0EF-A2CAE59CF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448" y="96553"/>
            <a:ext cx="4399552" cy="142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CF2888-1163-F7AD-6E6E-36CB1278020A}"/>
              </a:ext>
            </a:extLst>
          </p:cNvPr>
          <p:cNvSpPr txBox="1"/>
          <p:nvPr/>
        </p:nvSpPr>
        <p:spPr>
          <a:xfrm>
            <a:off x="285175" y="898735"/>
            <a:ext cx="96970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simulation provides an environment to analyze the behavior of developed models under varying conditions to gain insights into system dynamics and evaluate model performance.</a:t>
            </a:r>
            <a:endParaRPr lang="fr-CH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Solar cell system simulation using matlab simulink - dsaeleisure">
            <a:extLst>
              <a:ext uri="{FF2B5EF4-FFF2-40B4-BE49-F238E27FC236}">
                <a16:creationId xmlns:a16="http://schemas.microsoft.com/office/drawing/2014/main" id="{A42C1C4E-4323-F6C9-8CDB-D574FEE69C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2" r="27257" b="3398"/>
          <a:stretch/>
        </p:blipFill>
        <p:spPr bwMode="auto">
          <a:xfrm>
            <a:off x="499621" y="2480635"/>
            <a:ext cx="4359608" cy="316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imulate and Control Robot Arm with MATLAB and Simulink Tutorial (Part ...">
            <a:extLst>
              <a:ext uri="{FF2B5EF4-FFF2-40B4-BE49-F238E27FC236}">
                <a16:creationId xmlns:a16="http://schemas.microsoft.com/office/drawing/2014/main" id="{B6255EF0-DE9D-2C5E-C8D5-A7721438B8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5"/>
          <a:stretch/>
        </p:blipFill>
        <p:spPr bwMode="auto">
          <a:xfrm>
            <a:off x="5072964" y="2480635"/>
            <a:ext cx="5814111" cy="311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263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EF1E8-8FEC-4DFD-FD8B-3BD0C1435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8A96D8-035D-5C3C-101B-611B7A88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4" y="688133"/>
            <a:ext cx="10820400" cy="1426417"/>
          </a:xfrm>
        </p:spPr>
        <p:txBody>
          <a:bodyPr rtlCol="0">
            <a:noAutofit/>
          </a:bodyPr>
          <a:lstStyle/>
          <a:p>
            <a:pPr indent="-457200">
              <a:lnSpc>
                <a:spcPct val="200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Simulation Approaches</a:t>
            </a:r>
            <a:b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000" dirty="0">
                <a:solidFill>
                  <a:srgbClr val="FFC000"/>
                </a:solidFill>
              </a:rPr>
            </a:br>
            <a:endParaRPr lang="fr-CH" sz="3200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58390-B362-9149-B593-7D5E2661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2123" y="6112598"/>
            <a:ext cx="2743200" cy="365125"/>
          </a:xfrm>
        </p:spPr>
        <p:txBody>
          <a:bodyPr/>
          <a:lstStyle/>
          <a:p>
            <a:pPr rtl="0"/>
            <a:fld id="{427A02C9-A0CD-4A0B-81BC-708D5026A1F8}" type="slidenum">
              <a:rPr lang="fr-FR" noProof="0" smtClean="0">
                <a:solidFill>
                  <a:schemeClr val="bg1"/>
                </a:solidFill>
              </a:rPr>
              <a:t>8</a:t>
            </a:fld>
            <a:endParaRPr lang="fr-FR" noProof="0">
              <a:solidFill>
                <a:schemeClr val="bg1"/>
              </a:solidFill>
            </a:endParaRPr>
          </a:p>
        </p:txBody>
      </p:sp>
      <p:pic>
        <p:nvPicPr>
          <p:cNvPr id="1030" name="Picture 6" descr="Fachhochschule Westschweiz - SASSA">
            <a:extLst>
              <a:ext uri="{FF2B5EF4-FFF2-40B4-BE49-F238E27FC236}">
                <a16:creationId xmlns:a16="http://schemas.microsoft.com/office/drawing/2014/main" id="{561D76AE-F17E-093A-8417-675A233C1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448" y="96553"/>
            <a:ext cx="4399552" cy="142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B1C117-147D-656C-5564-19BA47DBFE1E}"/>
              </a:ext>
            </a:extLst>
          </p:cNvPr>
          <p:cNvSpPr txBox="1"/>
          <p:nvPr/>
        </p:nvSpPr>
        <p:spPr>
          <a:xfrm>
            <a:off x="514350" y="906595"/>
            <a:ext cx="3790950" cy="4288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Analytical models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Solving differential equations, using </a:t>
            </a:r>
            <a:r>
              <a:rPr lang="fr-CH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fr-CH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techniques (Euler, Runge-</a:t>
            </a:r>
            <a:r>
              <a:rPr lang="fr-CH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Kutta</a:t>
            </a:r>
            <a:r>
              <a:rPr lang="fr-CH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fr-CH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…)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34CA9A-9E57-7AA7-CD1B-347B996207BD}"/>
              </a:ext>
            </a:extLst>
          </p:cNvPr>
          <p:cNvSpPr txBox="1"/>
          <p:nvPr/>
        </p:nvSpPr>
        <p:spPr>
          <a:xfrm>
            <a:off x="5548429" y="906595"/>
            <a:ext cx="5045058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ML-Based Models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Employing numerical optimization techniques (Gradient Descent, Backpropagation, …) for training and validating Data-Driven models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FF7572-A3B4-4BE9-9A5D-D52C858F1E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344"/>
          <a:stretch/>
        </p:blipFill>
        <p:spPr>
          <a:xfrm>
            <a:off x="653691" y="3030055"/>
            <a:ext cx="3512268" cy="3426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22C17F-FA89-35FD-0EED-A19159B9039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308" r="1033"/>
          <a:stretch/>
        </p:blipFill>
        <p:spPr>
          <a:xfrm>
            <a:off x="5827227" y="3046780"/>
            <a:ext cx="4487462" cy="343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6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15A9B-0AB4-E897-32D0-0932276FE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FD33C8-1BF7-E4E2-9F5C-8E7532E1B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9194"/>
            <a:ext cx="10820400" cy="1426417"/>
          </a:xfrm>
        </p:spPr>
        <p:txBody>
          <a:bodyPr rtlCol="0">
            <a:noAutofit/>
          </a:bodyPr>
          <a:lstStyle/>
          <a:p>
            <a:pPr indent="-457200">
              <a:lnSpc>
                <a:spcPct val="200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5) Hardware-in-the-Loop  (HIL)</a:t>
            </a:r>
            <a:b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2000" dirty="0"/>
            </a:br>
            <a:endParaRPr lang="fr-CH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CCC048-23A4-2685-9EF5-9E2AA247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27A02C9-A0CD-4A0B-81BC-708D5026A1F8}" type="slidenum">
              <a:rPr lang="fr-FR" noProof="0" smtClean="0">
                <a:solidFill>
                  <a:schemeClr val="bg1"/>
                </a:solidFill>
              </a:rPr>
              <a:t>9</a:t>
            </a:fld>
            <a:endParaRPr lang="fr-FR" noProof="0">
              <a:solidFill>
                <a:schemeClr val="bg1"/>
              </a:solidFill>
            </a:endParaRPr>
          </a:p>
        </p:txBody>
      </p:sp>
      <p:pic>
        <p:nvPicPr>
          <p:cNvPr id="1030" name="Picture 6" descr="Fachhochschule Westschweiz - SASSA">
            <a:extLst>
              <a:ext uri="{FF2B5EF4-FFF2-40B4-BE49-F238E27FC236}">
                <a16:creationId xmlns:a16="http://schemas.microsoft.com/office/drawing/2014/main" id="{18EF3FD9-8683-3E32-562F-E5A9A41BA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448" y="96553"/>
            <a:ext cx="4399552" cy="142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A02824-8AC9-1746-8372-C562295B5BFD}"/>
              </a:ext>
            </a:extLst>
          </p:cNvPr>
          <p:cNvSpPr txBox="1"/>
          <p:nvPr/>
        </p:nvSpPr>
        <p:spPr>
          <a:xfrm>
            <a:off x="500643" y="1012226"/>
            <a:ext cx="985303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 environment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Speedgoat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OPAL-RT, or Typhoon, …) bridges the gap between theoretical software models and practical real-world systems by interfacing sensors, actuators, and control systems with the simulated environment to replicate real-world conditions.</a:t>
            </a:r>
            <a:endParaRPr lang="fr-CH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BE1FE1-4D61-041A-B21E-2BC573BF0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444" y="3429000"/>
            <a:ext cx="7572282" cy="296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845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2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4694"/>
      </a:accent1>
      <a:accent2>
        <a:srgbClr val="23737C"/>
      </a:accent2>
      <a:accent3>
        <a:srgbClr val="489CAF"/>
      </a:accent3>
      <a:accent4>
        <a:srgbClr val="E2D02C"/>
      </a:accent4>
      <a:accent5>
        <a:srgbClr val="F26C6E"/>
      </a:accent5>
      <a:accent6>
        <a:srgbClr val="1F2938"/>
      </a:accent6>
      <a:hlink>
        <a:srgbClr val="0563C1"/>
      </a:hlink>
      <a:folHlink>
        <a:srgbClr val="954F72"/>
      </a:folHlink>
    </a:clrScheme>
    <a:fontScheme name="Custom 6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5087216_TF10251335" id="{7769DDAF-CB4D-4A20-B81E-30FBF3F67265}" vid="{A3536910-CE76-40CF-B74E-57844657E10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D7F10723DDCF4EB5B7AE74CC6F9830" ma:contentTypeVersion="13" ma:contentTypeDescription="Crée un document." ma:contentTypeScope="" ma:versionID="2f7682cc837d9b63bd20f0f5c825eec4">
  <xsd:schema xmlns:xsd="http://www.w3.org/2001/XMLSchema" xmlns:xs="http://www.w3.org/2001/XMLSchema" xmlns:p="http://schemas.microsoft.com/office/2006/metadata/properties" xmlns:ns2="9d8e335b-86cc-48e3-b49c-507277c2b8b4" xmlns:ns3="89093271-7181-48d8-82b6-eb68648ca26a" targetNamespace="http://schemas.microsoft.com/office/2006/metadata/properties" ma:root="true" ma:fieldsID="1387cea5066c4b056666747aa5b30059" ns2:_="" ns3:_="">
    <xsd:import namespace="9d8e335b-86cc-48e3-b49c-507277c2b8b4"/>
    <xsd:import namespace="89093271-7181-48d8-82b6-eb68648ca2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8e335b-86cc-48e3-b49c-507277c2b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e5965820-1b97-4994-ad5a-2b1f2cea3f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93271-7181-48d8-82b6-eb68648ca26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f0ccbcc-2022-469d-8e8c-695deb0e3265}" ma:internalName="TaxCatchAll" ma:showField="CatchAllData" ma:web="89093271-7181-48d8-82b6-eb68648ca2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8e335b-86cc-48e3-b49c-507277c2b8b4">
      <Terms xmlns="http://schemas.microsoft.com/office/infopath/2007/PartnerControls"/>
    </lcf76f155ced4ddcb4097134ff3c332f>
    <TaxCatchAll xmlns="89093271-7181-48d8-82b6-eb68648ca26a" xsi:nil="true"/>
  </documentManagement>
</p:properties>
</file>

<file path=customXml/itemProps1.xml><?xml version="1.0" encoding="utf-8"?>
<ds:datastoreItem xmlns:ds="http://schemas.openxmlformats.org/officeDocument/2006/customXml" ds:itemID="{B912BD27-3377-4282-803C-8F5E695A3A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8e335b-86cc-48e3-b49c-507277c2b8b4"/>
    <ds:schemaRef ds:uri="89093271-7181-48d8-82b6-eb68648ca2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DC6638-3F1D-4CA5-A167-2F719C0876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159ADF-C50B-4A45-AD13-B0A8152C3150}">
  <ds:schemaRefs>
    <ds:schemaRef ds:uri="89093271-7181-48d8-82b6-eb68648ca26a"/>
    <ds:schemaRef ds:uri="9d8e335b-86cc-48e3-b49c-507277c2b8b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du Jour de la Terre</Template>
  <TotalTime>0</TotalTime>
  <Words>1106</Words>
  <Application>Microsoft Office PowerPoint</Application>
  <PresentationFormat>Widescreen</PresentationFormat>
  <Paragraphs>176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Franklin Gothic Book</vt:lpstr>
      <vt:lpstr>Franklin Gothic Demi</vt:lpstr>
      <vt:lpstr>Times New Roman</vt:lpstr>
      <vt:lpstr>Wingdings</vt:lpstr>
      <vt:lpstr>Thème Office</vt:lpstr>
      <vt:lpstr>Engineering Education : A Framework from Modeling to  Experimental Validation of Dynamic Systems</vt:lpstr>
      <vt:lpstr>Table of contents   1. Overview    2. Methodology for Educational Framework    3. Modeling  Approaches    4. Numerical Simulation  Approaches    5. Hardware-in-the-Loop    6. Hands-on Experimentation    7. Case Study 1: PV System    8. Case Study 2: PVT System    9. Model Limitations and Applicability Scope   10. Conclusion   11. Future Work </vt:lpstr>
      <vt:lpstr>1) Overview   </vt:lpstr>
      <vt:lpstr>2) Methodology   </vt:lpstr>
      <vt:lpstr>3) Modeling   </vt:lpstr>
      <vt:lpstr>3) Modeling Approaches   </vt:lpstr>
      <vt:lpstr>4) Numerical Simulation   </vt:lpstr>
      <vt:lpstr>4) Simulation Approaches   </vt:lpstr>
      <vt:lpstr>5) Hardware-in-the-Loop  (HIL)   </vt:lpstr>
      <vt:lpstr>6) Hands-on Experimentation   </vt:lpstr>
      <vt:lpstr>7) Case Study 1: PV System   </vt:lpstr>
      <vt:lpstr>7) Case Study 1: PV System   </vt:lpstr>
      <vt:lpstr>7) Case Study 1: PV System   </vt:lpstr>
      <vt:lpstr>8) Case Study 2: PVT System   </vt:lpstr>
      <vt:lpstr>8) Case Study 2: PVT System   </vt:lpstr>
      <vt:lpstr>8) Case Study 2: PVT System   </vt:lpstr>
      <vt:lpstr>8) Case Study 2: PVT System   </vt:lpstr>
      <vt:lpstr>9) Model Limitations and Applicability Scope   </vt:lpstr>
      <vt:lpstr>10) Conclusion   </vt:lpstr>
      <vt:lpstr>11) Future Work   </vt:lpstr>
      <vt:lpstr>Thank you for your attention ! Questions &amp; Feedback   fariba.moghaddam@hevs.ch fereshteh.jafari@hevs.ch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Energy Optimization via a remote research Platform</dc:title>
  <dc:creator>Moghaddam Fariba</dc:creator>
  <cp:lastModifiedBy>Moghaddam Fariba</cp:lastModifiedBy>
  <cp:revision>489</cp:revision>
  <dcterms:created xsi:type="dcterms:W3CDTF">2025-03-04T15:53:52Z</dcterms:created>
  <dcterms:modified xsi:type="dcterms:W3CDTF">2025-06-19T06:31:52Z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0x010100D4D7F10723DDCF4EB5B7AE74CC6F9830</vt:lpwstr>
  </property>
  <property fmtid="{D5CDD505-2E9C-101B-9397-08002B2CF9AE}" pid="3" name="MediaServiceImageTags">
    <vt:lpwstr/>
  </property>
</Properties>
</file>