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2" r:id="rId5"/>
    <p:sldMasterId id="214748370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Lst>
  <p:sldSz cy="5143500" cx="9144000"/>
  <p:notesSz cx="6858000" cy="9144000"/>
  <p:embeddedFontLst>
    <p:embeddedFont>
      <p:font typeface="Roboto"/>
      <p:regular r:id="rId25"/>
      <p:bold r:id="rId26"/>
      <p:italic r:id="rId27"/>
      <p:boldItalic r:id="rId28"/>
    </p:embeddedFont>
    <p:embeddedFont>
      <p:font typeface="Poppins"/>
      <p:regular r:id="rId29"/>
      <p:bold r:id="rId30"/>
      <p:italic r:id="rId31"/>
      <p:boldItalic r:id="rId32"/>
    </p:embeddedFont>
    <p:embeddedFont>
      <p:font typeface="Poppins Medium"/>
      <p:regular r:id="rId33"/>
      <p:bold r:id="rId34"/>
      <p:italic r:id="rId35"/>
      <p:boldItalic r:id="rId36"/>
    </p:embeddedFont>
    <p:embeddedFont>
      <p:font typeface="Nunito Sans SemiBold"/>
      <p:regular r:id="rId37"/>
      <p:bold r:id="rId38"/>
      <p:italic r:id="rId39"/>
      <p:boldItalic r:id="rId40"/>
    </p:embeddedFont>
    <p:embeddedFont>
      <p:font typeface="Poppins SemiBold"/>
      <p:regular r:id="rId41"/>
      <p:bold r:id="rId42"/>
      <p:italic r:id="rId43"/>
      <p:boldItalic r:id="rId44"/>
    </p:embeddedFont>
    <p:embeddedFont>
      <p:font typeface="Nunito Sans"/>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108E967-125C-46A0-93E1-8015C78390AC}">
  <a:tblStyle styleId="{F108E967-125C-46A0-93E1-8015C78390AC}"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13727D01-D47D-4D6B-8F38-25E0FB892DE8}"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NunitoSansSemiBold-boldItalic.fntdata"/><Relationship Id="rId20" Type="http://schemas.openxmlformats.org/officeDocument/2006/relationships/slide" Target="slides/slide13.xml"/><Relationship Id="rId42" Type="http://schemas.openxmlformats.org/officeDocument/2006/relationships/font" Target="fonts/PoppinsSemiBold-bold.fntdata"/><Relationship Id="rId41" Type="http://schemas.openxmlformats.org/officeDocument/2006/relationships/font" Target="fonts/PoppinsSemiBold-regular.fntdata"/><Relationship Id="rId22" Type="http://schemas.openxmlformats.org/officeDocument/2006/relationships/slide" Target="slides/slide15.xml"/><Relationship Id="rId44" Type="http://schemas.openxmlformats.org/officeDocument/2006/relationships/font" Target="fonts/PoppinsSemiBold-boldItalic.fntdata"/><Relationship Id="rId21" Type="http://schemas.openxmlformats.org/officeDocument/2006/relationships/slide" Target="slides/slide14.xml"/><Relationship Id="rId43" Type="http://schemas.openxmlformats.org/officeDocument/2006/relationships/font" Target="fonts/PoppinsSemiBold-italic.fntdata"/><Relationship Id="rId24" Type="http://schemas.openxmlformats.org/officeDocument/2006/relationships/slide" Target="slides/slide17.xml"/><Relationship Id="rId46" Type="http://schemas.openxmlformats.org/officeDocument/2006/relationships/font" Target="fonts/NunitoSans-bold.fntdata"/><Relationship Id="rId23" Type="http://schemas.openxmlformats.org/officeDocument/2006/relationships/slide" Target="slides/slide16.xml"/><Relationship Id="rId45" Type="http://schemas.openxmlformats.org/officeDocument/2006/relationships/font" Target="fonts/NunitoSans-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font" Target="fonts/Roboto-bold.fntdata"/><Relationship Id="rId48" Type="http://schemas.openxmlformats.org/officeDocument/2006/relationships/font" Target="fonts/NunitoSans-boldItalic.fntdata"/><Relationship Id="rId25" Type="http://schemas.openxmlformats.org/officeDocument/2006/relationships/font" Target="fonts/Roboto-regular.fntdata"/><Relationship Id="rId47" Type="http://schemas.openxmlformats.org/officeDocument/2006/relationships/font" Target="fonts/NunitoSans-italic.fntdata"/><Relationship Id="rId28" Type="http://schemas.openxmlformats.org/officeDocument/2006/relationships/font" Target="fonts/Roboto-boldItalic.fntdata"/><Relationship Id="rId27" Type="http://schemas.openxmlformats.org/officeDocument/2006/relationships/font" Target="fonts/Roboto-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Poppins-regular.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Poppins-italic.fntdata"/><Relationship Id="rId30" Type="http://schemas.openxmlformats.org/officeDocument/2006/relationships/font" Target="fonts/Poppins-bold.fntdata"/><Relationship Id="rId11" Type="http://schemas.openxmlformats.org/officeDocument/2006/relationships/slide" Target="slides/slide4.xml"/><Relationship Id="rId33" Type="http://schemas.openxmlformats.org/officeDocument/2006/relationships/font" Target="fonts/PoppinsMedium-regular.fntdata"/><Relationship Id="rId10" Type="http://schemas.openxmlformats.org/officeDocument/2006/relationships/slide" Target="slides/slide3.xml"/><Relationship Id="rId32" Type="http://schemas.openxmlformats.org/officeDocument/2006/relationships/font" Target="fonts/Poppins-boldItalic.fntdata"/><Relationship Id="rId13" Type="http://schemas.openxmlformats.org/officeDocument/2006/relationships/slide" Target="slides/slide6.xml"/><Relationship Id="rId35" Type="http://schemas.openxmlformats.org/officeDocument/2006/relationships/font" Target="fonts/PoppinsMedium-italic.fntdata"/><Relationship Id="rId12" Type="http://schemas.openxmlformats.org/officeDocument/2006/relationships/slide" Target="slides/slide5.xml"/><Relationship Id="rId34" Type="http://schemas.openxmlformats.org/officeDocument/2006/relationships/font" Target="fonts/PoppinsMedium-bold.fntdata"/><Relationship Id="rId15" Type="http://schemas.openxmlformats.org/officeDocument/2006/relationships/slide" Target="slides/slide8.xml"/><Relationship Id="rId37" Type="http://schemas.openxmlformats.org/officeDocument/2006/relationships/font" Target="fonts/NunitoSansSemiBold-regular.fntdata"/><Relationship Id="rId14" Type="http://schemas.openxmlformats.org/officeDocument/2006/relationships/slide" Target="slides/slide7.xml"/><Relationship Id="rId36" Type="http://schemas.openxmlformats.org/officeDocument/2006/relationships/font" Target="fonts/PoppinsMedium-boldItalic.fntdata"/><Relationship Id="rId17" Type="http://schemas.openxmlformats.org/officeDocument/2006/relationships/slide" Target="slides/slide10.xml"/><Relationship Id="rId39" Type="http://schemas.openxmlformats.org/officeDocument/2006/relationships/font" Target="fonts/NunitoSansSemiBold-italic.fntdata"/><Relationship Id="rId16" Type="http://schemas.openxmlformats.org/officeDocument/2006/relationships/slide" Target="slides/slide9.xml"/><Relationship Id="rId38" Type="http://schemas.openxmlformats.org/officeDocument/2006/relationships/font" Target="fonts/NunitoSansSemiBold-bold.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forms/d/e/1FAIpQLSf2QbgTrKmKG1LfM8gwYBHbsikJKc1xKFh-sPojdyBQLSEu-g/viewform?usp=header"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forms/d/1QeZukMIVLCtI3Xb_rzM6R4E-v1J0tw9Es6_XrxvfIDI/edit" TargetMode="External"/><Relationship Id="rId3" Type="http://schemas.openxmlformats.org/officeDocument/2006/relationships/hyperlink" Target="https://docs.google.com/document/d/1n-heFmE7pZUyKjL7xK0Lse1mbHxPWe9-/edit" TargetMode="External"/><Relationship Id="rId4" Type="http://schemas.openxmlformats.org/officeDocument/2006/relationships/hyperlink" Target="https://hbsp.harvard.edu/inspiring-minds/using-generative-ai-to-create-role-play-scenarios-for-students"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GPAGB1Zsx3LT949CbyaBtoo8cyCFBUfs/copy" TargetMode="External"/><Relationship Id="rId3" Type="http://schemas.openxmlformats.org/officeDocument/2006/relationships/hyperlink" Target="https://docs.google.com/document/d/1o2POxkp5oUo652dhOiKoV8-dawRdxFHKw7USnHlq9lY/edit?tab=t.0#heading=h.mg3u26ezsjko"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s.georgetown.edu/programs/542/certificate-in-genai-for-team-productivity/"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inkedin.com/pulse/learning-thinking-backwards-nicholas-cifuentes-goodbody/" TargetMode="External"/><Relationship Id="rId3" Type="http://schemas.openxmlformats.org/officeDocument/2006/relationships/hyperlink" Target="https://teaching.uic.edu/cate-teaching-guides/syllabus-course-design/backward-design/" TargetMode="External"/><Relationship Id="rId4" Type="http://schemas.openxmlformats.org/officeDocument/2006/relationships/hyperlink" Target="https://educationaltechnology.net/backward-design-understanding-by-design/" TargetMode="External"/><Relationship Id="rId5" Type="http://schemas.openxmlformats.org/officeDocument/2006/relationships/hyperlink" Target="https://instructionaldesignthatworks.com/2022/05/02/backwards-design-and-transparency-at-the-course-level/"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eaching.uic.edu/cate-teaching-guides/syllabus-course-design/backward-design/" TargetMode="External"/><Relationship Id="rId3" Type="http://schemas.openxmlformats.org/officeDocument/2006/relationships/hyperlink" Target="https://educationaltechnology.net/backward-design-understanding-by-design/"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ieducation.substack.com/p/on-building-ai-models-for-education?triedRedirect=true&amp;utm_campaign=post"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Nb1EziRhdsFdA9mcIX165KNSNmiU1CeEpUVkOSu3kpk/edit?tab=t.0" TargetMode="External"/><Relationship Id="rId3" Type="http://schemas.openxmlformats.org/officeDocument/2006/relationships/hyperlink" Target="https://storage.googleapis.com/deepmind-media/LearnLM/LearnLM_paper.pdf" TargetMode="External"/><Relationship Id="rId4" Type="http://schemas.openxmlformats.org/officeDocument/2006/relationships/hyperlink" Target="https://services.google.com/fh/files/misc/improving-gemini-for-education_v7.pdf"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Crafting Outcomes: Backward Design Meets Prompt Engineering</a:t>
            </a:r>
            <a:endParaRPr/>
          </a:p>
          <a:p>
            <a:pPr indent="0" lvl="0" marL="0" rtl="0" algn="l">
              <a:spcBef>
                <a:spcPts val="0"/>
              </a:spcBef>
              <a:spcAft>
                <a:spcPts val="0"/>
              </a:spcAft>
              <a:buNone/>
            </a:pPr>
            <a:r>
              <a:rPr lang="en"/>
              <a:t>Backward design for LLM collaboration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35fbfc8cb4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35fbfc8cb4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u="sng">
                <a:solidFill>
                  <a:schemeClr val="hlink"/>
                </a:solidFill>
                <a:hlinkClick r:id="rId2"/>
              </a:rPr>
              <a:t>https://docs.google.com/forms/d/e/1FAIpQLSf2QbgTrKmKG1LfM8gwYBHbsikJKc1xKFh-sPojdyBQLSEu-g/viewform?usp=header</a:t>
            </a:r>
            <a:r>
              <a:rPr lang="en" sz="1200">
                <a:solidFill>
                  <a:schemeClr val="dk1"/>
                </a:solidFill>
              </a:rPr>
              <a:t> </a:t>
            </a:r>
            <a:endParaRPr sz="120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35fbfc8cb42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35fbfc8cb42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rPr>
              <a:t>How do I structure my prompt and reference materials?</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3614300899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3614300899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3147af68286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3147af68286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3136ec34f77_2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0" name="Google Shape;640;g3136ec34f77_2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Prompt produced with a blueprint</a:t>
            </a:r>
            <a:endParaRPr sz="600">
              <a:solidFill>
                <a:schemeClr val="dk1"/>
              </a:solidFill>
            </a:endParaRPr>
          </a:p>
          <a:p>
            <a:pPr indent="0" lvl="0" marL="0" rtl="0" algn="l">
              <a:lnSpc>
                <a:spcPct val="115000"/>
              </a:lnSpc>
              <a:spcBef>
                <a:spcPts val="0"/>
              </a:spcBef>
              <a:spcAft>
                <a:spcPts val="0"/>
              </a:spcAft>
              <a:buNone/>
            </a:pPr>
            <a:r>
              <a:rPr lang="en" sz="600">
                <a:solidFill>
                  <a:schemeClr val="dk1"/>
                </a:solidFill>
              </a:rPr>
              <a:t>You are an AI tutor and your job is to help the user learn about healthy eating, specifically focusing on reading food labels. First, introduce yourself to the user.</a:t>
            </a:r>
            <a:endParaRPr sz="600">
              <a:solidFill>
                <a:schemeClr val="dk1"/>
              </a:solidFill>
            </a:endParaRPr>
          </a:p>
          <a:p>
            <a:pPr indent="0" lvl="0" marL="0" rtl="0" algn="l">
              <a:lnSpc>
                <a:spcPct val="115000"/>
              </a:lnSpc>
              <a:spcBef>
                <a:spcPts val="500"/>
              </a:spcBef>
              <a:spcAft>
                <a:spcPts val="0"/>
              </a:spcAft>
              <a:buNone/>
            </a:pPr>
            <a:r>
              <a:rPr lang="en" sz="600">
                <a:solidFill>
                  <a:schemeClr val="dk1"/>
                </a:solidFill>
              </a:rPr>
              <a:t>Your goal is to help the user understand how to read food labels. Start by asking: "What do you already know about reading food labels?" Wait for the user to respond before moving on.</a:t>
            </a:r>
            <a:endParaRPr sz="600">
              <a:solidFill>
                <a:schemeClr val="dk1"/>
              </a:solidFill>
            </a:endParaRPr>
          </a:p>
          <a:p>
            <a:pPr indent="0" lvl="0" marL="0" rtl="0" algn="l">
              <a:lnSpc>
                <a:spcPct val="115000"/>
              </a:lnSpc>
              <a:spcBef>
                <a:spcPts val="500"/>
              </a:spcBef>
              <a:spcAft>
                <a:spcPts val="0"/>
              </a:spcAft>
              <a:buNone/>
            </a:pPr>
            <a:r>
              <a:rPr lang="en" sz="600">
                <a:solidFill>
                  <a:schemeClr val="dk1"/>
                </a:solidFill>
              </a:rPr>
              <a:t>Step-by-step instructions for the tutor:</a:t>
            </a:r>
            <a:endParaRPr sz="600">
              <a:solidFill>
                <a:schemeClr val="dk1"/>
              </a:solidFill>
            </a:endParaRPr>
          </a:p>
          <a:p>
            <a:pPr indent="0" lvl="0" marL="0" rtl="0" algn="l">
              <a:lnSpc>
                <a:spcPct val="115000"/>
              </a:lnSpc>
              <a:spcBef>
                <a:spcPts val="500"/>
              </a:spcBef>
              <a:spcAft>
                <a:spcPts val="0"/>
              </a:spcAft>
              <a:buNone/>
            </a:pPr>
            <a:r>
              <a:rPr lang="en" sz="600">
                <a:solidFill>
                  <a:schemeClr val="dk1"/>
                </a:solidFill>
              </a:rPr>
              <a:t>1. Assess the user's knowledge by asking them to explain what they know about reading labels, especially the concept of serving sizes.</a:t>
            </a:r>
            <a:endParaRPr sz="600">
              <a:solidFill>
                <a:schemeClr val="dk1"/>
              </a:solidFill>
            </a:endParaRPr>
          </a:p>
          <a:p>
            <a:pPr indent="0" lvl="0" marL="0" rtl="0" algn="l">
              <a:lnSpc>
                <a:spcPct val="115000"/>
              </a:lnSpc>
              <a:spcBef>
                <a:spcPts val="500"/>
              </a:spcBef>
              <a:spcAft>
                <a:spcPts val="0"/>
              </a:spcAft>
              <a:buNone/>
            </a:pPr>
            <a:r>
              <a:rPr lang="en" sz="600">
                <a:solidFill>
                  <a:schemeClr val="dk1"/>
                </a:solidFill>
              </a:rPr>
              <a:t>2. Provide tailored explanations based on their responses. Key elements of the topic are:</a:t>
            </a:r>
            <a:endParaRPr sz="600">
              <a:solidFill>
                <a:schemeClr val="dk1"/>
              </a:solidFill>
            </a:endParaRPr>
          </a:p>
          <a:p>
            <a:pPr indent="0" lvl="0" marL="0" rtl="0" algn="l">
              <a:lnSpc>
                <a:spcPct val="115000"/>
              </a:lnSpc>
              <a:spcBef>
                <a:spcPts val="500"/>
              </a:spcBef>
              <a:spcAft>
                <a:spcPts val="0"/>
              </a:spcAft>
              <a:buNone/>
            </a:pPr>
            <a:r>
              <a:rPr lang="en" sz="600">
                <a:solidFill>
                  <a:schemeClr val="dk1"/>
                </a:solidFill>
              </a:rPr>
              <a:t>   - How to locate the serving size on the label.</a:t>
            </a:r>
            <a:endParaRPr sz="600">
              <a:solidFill>
                <a:schemeClr val="dk1"/>
              </a:solidFill>
            </a:endParaRPr>
          </a:p>
          <a:p>
            <a:pPr indent="0" lvl="0" marL="0" rtl="0" algn="l">
              <a:lnSpc>
                <a:spcPct val="115000"/>
              </a:lnSpc>
              <a:spcBef>
                <a:spcPts val="500"/>
              </a:spcBef>
              <a:spcAft>
                <a:spcPts val="0"/>
              </a:spcAft>
              <a:buNone/>
            </a:pPr>
            <a:r>
              <a:rPr lang="en" sz="600">
                <a:solidFill>
                  <a:schemeClr val="dk1"/>
                </a:solidFill>
              </a:rPr>
              <a:t>   - Understanding the definition of a serving.</a:t>
            </a:r>
            <a:endParaRPr sz="600">
              <a:solidFill>
                <a:schemeClr val="dk1"/>
              </a:solidFill>
            </a:endParaRPr>
          </a:p>
          <a:p>
            <a:pPr indent="0" lvl="0" marL="0" rtl="0" algn="l">
              <a:lnSpc>
                <a:spcPct val="115000"/>
              </a:lnSpc>
              <a:spcBef>
                <a:spcPts val="500"/>
              </a:spcBef>
              <a:spcAft>
                <a:spcPts val="0"/>
              </a:spcAft>
              <a:buNone/>
            </a:pPr>
            <a:r>
              <a:rPr lang="en" sz="600">
                <a:solidFill>
                  <a:schemeClr val="dk1"/>
                </a:solidFill>
              </a:rPr>
              <a:t>   - How to visualize serving sizes and convert them to familiar metrics (cups, grams, etc.).</a:t>
            </a:r>
            <a:endParaRPr sz="600">
              <a:solidFill>
                <a:schemeClr val="dk1"/>
              </a:solidFill>
            </a:endParaRPr>
          </a:p>
          <a:p>
            <a:pPr indent="0" lvl="0" marL="0" rtl="0" algn="l">
              <a:lnSpc>
                <a:spcPct val="115000"/>
              </a:lnSpc>
              <a:spcBef>
                <a:spcPts val="500"/>
              </a:spcBef>
              <a:spcAft>
                <a:spcPts val="0"/>
              </a:spcAft>
              <a:buNone/>
            </a:pPr>
            <a:r>
              <a:rPr lang="en" sz="600">
                <a:solidFill>
                  <a:schemeClr val="dk1"/>
                </a:solidFill>
              </a:rPr>
              <a:t>   Common misconceptions are:</a:t>
            </a:r>
            <a:endParaRPr sz="600">
              <a:solidFill>
                <a:schemeClr val="dk1"/>
              </a:solidFill>
            </a:endParaRPr>
          </a:p>
          <a:p>
            <a:pPr indent="0" lvl="0" marL="0" rtl="0" algn="l">
              <a:lnSpc>
                <a:spcPct val="115000"/>
              </a:lnSpc>
              <a:spcBef>
                <a:spcPts val="500"/>
              </a:spcBef>
              <a:spcAft>
                <a:spcPts val="0"/>
              </a:spcAft>
              <a:buNone/>
            </a:pPr>
            <a:r>
              <a:rPr lang="en" sz="600">
                <a:solidFill>
                  <a:schemeClr val="dk1"/>
                </a:solidFill>
              </a:rPr>
              <a:t>   - Confusing the serving size with the total amount of food in the package.</a:t>
            </a:r>
            <a:endParaRPr sz="600">
              <a:solidFill>
                <a:schemeClr val="dk1"/>
              </a:solidFill>
            </a:endParaRPr>
          </a:p>
          <a:p>
            <a:pPr indent="0" lvl="0" marL="0" rtl="0" algn="l">
              <a:lnSpc>
                <a:spcPct val="115000"/>
              </a:lnSpc>
              <a:spcBef>
                <a:spcPts val="500"/>
              </a:spcBef>
              <a:spcAft>
                <a:spcPts val="0"/>
              </a:spcAft>
              <a:buNone/>
            </a:pPr>
            <a:r>
              <a:rPr lang="en" sz="600">
                <a:solidFill>
                  <a:schemeClr val="dk1"/>
                </a:solidFill>
              </a:rPr>
              <a:t>   - Misunderstanding what a "serving" actually represents in terms of consumption.</a:t>
            </a:r>
            <a:endParaRPr sz="600">
              <a:solidFill>
                <a:schemeClr val="dk1"/>
              </a:solidFill>
            </a:endParaRPr>
          </a:p>
          <a:p>
            <a:pPr indent="0" lvl="0" marL="0" rtl="0" algn="l">
              <a:lnSpc>
                <a:spcPct val="115000"/>
              </a:lnSpc>
              <a:spcBef>
                <a:spcPts val="500"/>
              </a:spcBef>
              <a:spcAft>
                <a:spcPts val="0"/>
              </a:spcAft>
              <a:buNone/>
            </a:pPr>
            <a:r>
              <a:rPr lang="en" sz="600">
                <a:solidFill>
                  <a:schemeClr val="dk1"/>
                </a:solidFill>
              </a:rPr>
              <a:t>3. Use open-ended questions to guide the learner, such as:</a:t>
            </a:r>
            <a:endParaRPr sz="600">
              <a:solidFill>
                <a:schemeClr val="dk1"/>
              </a:solidFill>
            </a:endParaRPr>
          </a:p>
          <a:p>
            <a:pPr indent="0" lvl="0" marL="0" rtl="0" algn="l">
              <a:lnSpc>
                <a:spcPct val="115000"/>
              </a:lnSpc>
              <a:spcBef>
                <a:spcPts val="500"/>
              </a:spcBef>
              <a:spcAft>
                <a:spcPts val="0"/>
              </a:spcAft>
              <a:buNone/>
            </a:pPr>
            <a:r>
              <a:rPr lang="en" sz="600">
                <a:solidFill>
                  <a:schemeClr val="dk1"/>
                </a:solidFill>
              </a:rPr>
              <a:t>   - "Can you find the serving size on this label?"</a:t>
            </a:r>
            <a:endParaRPr sz="600">
              <a:solidFill>
                <a:schemeClr val="dk1"/>
              </a:solidFill>
            </a:endParaRPr>
          </a:p>
          <a:p>
            <a:pPr indent="0" lvl="0" marL="0" rtl="0" algn="l">
              <a:lnSpc>
                <a:spcPct val="115000"/>
              </a:lnSpc>
              <a:spcBef>
                <a:spcPts val="500"/>
              </a:spcBef>
              <a:spcAft>
                <a:spcPts val="0"/>
              </a:spcAft>
              <a:buNone/>
            </a:pPr>
            <a:r>
              <a:rPr lang="en" sz="600">
                <a:solidFill>
                  <a:schemeClr val="dk1"/>
                </a:solidFill>
              </a:rPr>
              <a:t>   - "How would you visualize this serving size in real life?"</a:t>
            </a:r>
            <a:endParaRPr sz="600">
              <a:solidFill>
                <a:schemeClr val="dk1"/>
              </a:solidFill>
            </a:endParaRPr>
          </a:p>
          <a:p>
            <a:pPr indent="0" lvl="0" marL="0" rtl="0" algn="l">
              <a:lnSpc>
                <a:spcPct val="115000"/>
              </a:lnSpc>
              <a:spcBef>
                <a:spcPts val="500"/>
              </a:spcBef>
              <a:spcAft>
                <a:spcPts val="0"/>
              </a:spcAft>
              <a:buNone/>
            </a:pPr>
            <a:r>
              <a:rPr lang="en" sz="600">
                <a:solidFill>
                  <a:schemeClr val="dk1"/>
                </a:solidFill>
              </a:rPr>
              <a:t>   - "Can you convert this serving size into something like grams or cups?"</a:t>
            </a:r>
            <a:endParaRPr sz="600">
              <a:solidFill>
                <a:schemeClr val="dk1"/>
              </a:solidFill>
            </a:endParaRPr>
          </a:p>
          <a:p>
            <a:pPr indent="0" lvl="0" marL="0" rtl="0" algn="l">
              <a:lnSpc>
                <a:spcPct val="115000"/>
              </a:lnSpc>
              <a:spcBef>
                <a:spcPts val="500"/>
              </a:spcBef>
              <a:spcAft>
                <a:spcPts val="0"/>
              </a:spcAft>
              <a:buNone/>
            </a:pPr>
            <a:r>
              <a:rPr lang="en" sz="600">
                <a:solidFill>
                  <a:schemeClr val="dk1"/>
                </a:solidFill>
              </a:rPr>
              <a:t>4. If the learner struggles offer hints, such as:</a:t>
            </a:r>
            <a:endParaRPr sz="600">
              <a:solidFill>
                <a:schemeClr val="dk1"/>
              </a:solidFill>
            </a:endParaRPr>
          </a:p>
          <a:p>
            <a:pPr indent="0" lvl="0" marL="0" rtl="0" algn="l">
              <a:lnSpc>
                <a:spcPct val="115000"/>
              </a:lnSpc>
              <a:spcBef>
                <a:spcPts val="500"/>
              </a:spcBef>
              <a:spcAft>
                <a:spcPts val="0"/>
              </a:spcAft>
              <a:buNone/>
            </a:pPr>
            <a:r>
              <a:rPr lang="en" sz="600">
                <a:solidFill>
                  <a:schemeClr val="dk1"/>
                </a:solidFill>
              </a:rPr>
              <a:t>   - "Try thinking about how many servings this package contains versus what you might typically eat."</a:t>
            </a:r>
            <a:endParaRPr sz="600">
              <a:solidFill>
                <a:schemeClr val="dk1"/>
              </a:solidFill>
            </a:endParaRPr>
          </a:p>
          <a:p>
            <a:pPr indent="0" lvl="0" marL="0" rtl="0" algn="l">
              <a:lnSpc>
                <a:spcPct val="115000"/>
              </a:lnSpc>
              <a:spcBef>
                <a:spcPts val="500"/>
              </a:spcBef>
              <a:spcAft>
                <a:spcPts val="0"/>
              </a:spcAft>
              <a:buNone/>
            </a:pPr>
            <a:r>
              <a:rPr lang="en" sz="600">
                <a:solidFill>
                  <a:schemeClr val="dk1"/>
                </a:solidFill>
              </a:rPr>
              <a:t>   - "Think of common items you use at home, like a cup or a spoon, to picture the serving size."</a:t>
            </a:r>
            <a:endParaRPr sz="600">
              <a:solidFill>
                <a:schemeClr val="dk1"/>
              </a:solidFill>
            </a:endParaRPr>
          </a:p>
          <a:p>
            <a:pPr indent="0" lvl="0" marL="0" rtl="0" algn="l">
              <a:lnSpc>
                <a:spcPct val="115000"/>
              </a:lnSpc>
              <a:spcBef>
                <a:spcPts val="500"/>
              </a:spcBef>
              <a:spcAft>
                <a:spcPts val="0"/>
              </a:spcAft>
              <a:buNone/>
            </a:pPr>
            <a:r>
              <a:rPr lang="en" sz="600">
                <a:solidFill>
                  <a:schemeClr val="dk1"/>
                </a:solidFill>
              </a:rPr>
              <a:t>5. Praise the learner when they improve and encourage them if they struggle. Use encouraging language like, "You're doing great!" or "You're getting closer!"</a:t>
            </a:r>
            <a:endParaRPr sz="600">
              <a:solidFill>
                <a:schemeClr val="dk1"/>
              </a:solidFill>
            </a:endParaRPr>
          </a:p>
          <a:p>
            <a:pPr indent="0" lvl="0" marL="0" rtl="0" algn="l">
              <a:lnSpc>
                <a:spcPct val="115000"/>
              </a:lnSpc>
              <a:spcBef>
                <a:spcPts val="500"/>
              </a:spcBef>
              <a:spcAft>
                <a:spcPts val="0"/>
              </a:spcAft>
              <a:buNone/>
            </a:pPr>
            <a:r>
              <a:rPr lang="en" sz="600">
                <a:solidFill>
                  <a:schemeClr val="dk1"/>
                </a:solidFill>
              </a:rPr>
              <a:t>6. Once the learner demonstrates understanding, ask them to explain serving sizes in their own words or to give examples of how they would apply this knowledge when choosing foods.</a:t>
            </a:r>
            <a:endParaRPr sz="600">
              <a:solidFill>
                <a:schemeClr val="dk1"/>
              </a:solidFill>
            </a:endParaRPr>
          </a:p>
          <a:p>
            <a:pPr indent="0" lvl="0" marL="0" rtl="0" algn="l">
              <a:lnSpc>
                <a:spcPct val="115000"/>
              </a:lnSpc>
              <a:spcBef>
                <a:spcPts val="500"/>
              </a:spcBef>
              <a:spcAft>
                <a:spcPts val="0"/>
              </a:spcAft>
              <a:buNone/>
            </a:pPr>
            <a:r>
              <a:rPr lang="en" sz="600">
                <a:solidFill>
                  <a:schemeClr val="dk1"/>
                </a:solidFill>
              </a:rPr>
              <a:t>7. Keep the conversation focused on the goal of learning to read labels and ensure they apply the knowledge to practical situations (e.g., comparing labels on different products).</a:t>
            </a:r>
            <a:endParaRPr sz="600">
              <a:solidFill>
                <a:schemeClr val="dk1"/>
              </a:solidFill>
            </a:endParaRPr>
          </a:p>
          <a:p>
            <a:pPr indent="0" lvl="0" marL="0" rtl="0" algn="l">
              <a:lnSpc>
                <a:spcPct val="115000"/>
              </a:lnSpc>
              <a:spcBef>
                <a:spcPts val="500"/>
              </a:spcBef>
              <a:spcAft>
                <a:spcPts val="0"/>
              </a:spcAft>
              <a:buNone/>
            </a:pPr>
            <a:r>
              <a:rPr lang="en" sz="600">
                <a:solidFill>
                  <a:schemeClr val="dk1"/>
                </a:solidFill>
              </a:rPr>
              <a:t>When the learner demonstrates a solid understanding, let them know you're available for further questions in the future.</a:t>
            </a:r>
            <a:endParaRPr sz="600">
              <a:solidFill>
                <a:srgbClr val="595959"/>
              </a:solidFill>
            </a:endParaRPr>
          </a:p>
          <a:p>
            <a:pPr indent="0" lvl="0" marL="0" rtl="0" algn="l">
              <a:lnSpc>
                <a:spcPct val="150000"/>
              </a:lnSpc>
              <a:spcBef>
                <a:spcPts val="500"/>
              </a:spcBef>
              <a:spcAft>
                <a:spcPts val="500"/>
              </a:spcAft>
              <a:buClr>
                <a:schemeClr val="dk1"/>
              </a:buClr>
              <a:buSzPts val="1100"/>
              <a:buFont typeface="Arial"/>
              <a:buNone/>
            </a:pPr>
            <a:r>
              <a:t/>
            </a:r>
            <a:endParaRPr sz="80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354e5c5d027_1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7" name="Google Shape;647;g354e5c5d027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Google form - </a:t>
            </a:r>
            <a:r>
              <a:rPr lang="en" u="sng">
                <a:solidFill>
                  <a:schemeClr val="hlink"/>
                </a:solidFill>
                <a:hlinkClick r:id="rId2"/>
              </a:rPr>
              <a:t>https://docs.google.com/forms/d/1QeZukMIVLCtI3Xb_rzM6R4E-v1J0tw9Es6_XrxvfIDI/edit</a:t>
            </a:r>
            <a:r>
              <a:rPr lang="en"/>
              <a:t> </a:t>
            </a:r>
            <a:endParaRPr/>
          </a:p>
          <a:p>
            <a:pPr indent="0" lvl="0" marL="0" rtl="0" algn="l">
              <a:spcBef>
                <a:spcPts val="0"/>
              </a:spcBef>
              <a:spcAft>
                <a:spcPts val="0"/>
              </a:spcAft>
              <a:buNone/>
            </a:pPr>
            <a:r>
              <a:rPr lang="en"/>
              <a:t>Handout - </a:t>
            </a:r>
            <a:r>
              <a:rPr lang="en" u="sng">
                <a:solidFill>
                  <a:schemeClr val="hlink"/>
                </a:solidFill>
                <a:hlinkClick r:id="rId3"/>
              </a:rPr>
              <a:t>https://docs.google.com/document/d/1n-heFmE7pZUyKjL7xK0Lse1mbHxPWe9-/edit</a:t>
            </a:r>
            <a:r>
              <a:rPr lang="en"/>
              <a:t> </a:t>
            </a:r>
            <a:endParaRPr/>
          </a:p>
          <a:p>
            <a:pPr indent="0" lvl="0" marL="0" rtl="0" algn="l">
              <a:spcBef>
                <a:spcPts val="0"/>
              </a:spcBef>
              <a:spcAft>
                <a:spcPts val="0"/>
              </a:spcAft>
              <a:buNone/>
            </a:pPr>
            <a:r>
              <a:rPr lang="en"/>
              <a:t>Simulator prompt - </a:t>
            </a:r>
            <a:r>
              <a:rPr lang="en" u="sng">
                <a:solidFill>
                  <a:schemeClr val="hlink"/>
                </a:solidFill>
                <a:hlinkClick r:id="rId4"/>
              </a:rPr>
              <a:t>https://hbsp.harvard.edu/inspiring-minds/using-generative-ai-to-create-role-play-scenarios-for-students</a:t>
            </a:r>
            <a:r>
              <a:rPr lang="en"/>
              <a:t>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35de94178b2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3" name="Google Shape;653;g35de94178b2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Google doc - </a:t>
            </a:r>
            <a:r>
              <a:rPr lang="en" u="sng">
                <a:solidFill>
                  <a:schemeClr val="hlink"/>
                </a:solidFill>
                <a:hlinkClick r:id="rId2"/>
              </a:rPr>
              <a:t>https://docs.google.com/document/d/1GPAGB1Zsx3LT949CbyaBtoo8cyCFBUfs/copy</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Example to demo - credentials </a:t>
            </a:r>
            <a:r>
              <a:rPr lang="en" u="sng">
                <a:solidFill>
                  <a:schemeClr val="hlink"/>
                </a:solidFill>
                <a:hlinkClick r:id="rId3"/>
              </a:rPr>
              <a:t>https://docs.google.com/document/d/1o2POxkp5oUo652dhOiKoV8-dawRdxFHKw7USnHlq9lY/edit?tab=t.0#heading=h.mg3u26ezsjko</a:t>
            </a:r>
            <a:r>
              <a:rPr lang="en"/>
              <a:t>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35fbfc8cb42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35fbfc8cb42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31333da8e4f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31333da8e4f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rPr>
              <a:t>Context</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u="sng">
                <a:solidFill>
                  <a:schemeClr val="hlink"/>
                </a:solidFill>
                <a:hlinkClick r:id="rId2"/>
              </a:rPr>
              <a:t>Certificate in GenAI for Team Productivity</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rPr>
              <a:t>Talk about the analogy of human and machine learning - benchmarking, etc…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352ea6551e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352ea6551e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Backward design is an instructional planning framework that starts with the end in mind—focusing on desired learning outcomes first and then planning backward from those goals. Developed by Grant Wiggins and Jay McTighe, the backward design model is built around three main stages:</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1. Identify Desired Results</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2. Determine Acceptable Evidence</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3. Plan Learning Experiences and Instruction</a:t>
            </a:r>
            <a:endParaRPr sz="1800">
              <a:solidFill>
                <a:srgbClr val="595959"/>
              </a:solidFill>
            </a:endParaRPr>
          </a:p>
          <a:p>
            <a:pPr indent="0" lvl="0" marL="0" rtl="0" algn="l">
              <a:spcBef>
                <a:spcPts val="1000"/>
              </a:spcBef>
              <a:spcAft>
                <a:spcPts val="0"/>
              </a:spcAft>
              <a:buNone/>
            </a:pPr>
            <a:r>
              <a:rPr lang="en"/>
              <a:t>References: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Learning by Thinking Backwards</a:t>
            </a:r>
            <a:endParaRPr/>
          </a:p>
          <a:p>
            <a:pPr indent="0" lvl="0" marL="0" rtl="0" algn="l">
              <a:spcBef>
                <a:spcPts val="0"/>
              </a:spcBef>
              <a:spcAft>
                <a:spcPts val="0"/>
              </a:spcAft>
              <a:buNone/>
            </a:pPr>
            <a:r>
              <a:rPr lang="en" u="sng">
                <a:solidFill>
                  <a:schemeClr val="hlink"/>
                </a:solidFill>
                <a:hlinkClick r:id="rId3"/>
              </a:rPr>
              <a:t>Backward Design Framework (UIC)</a:t>
            </a:r>
            <a:r>
              <a:rPr lang="en"/>
              <a:t> | </a:t>
            </a:r>
            <a:r>
              <a:rPr lang="en" u="sng">
                <a:solidFill>
                  <a:schemeClr val="hlink"/>
                </a:solidFill>
                <a:hlinkClick r:id="rId4"/>
              </a:rPr>
              <a:t>Backward Design</a:t>
            </a:r>
            <a:r>
              <a:rPr lang="en"/>
              <a:t> </a:t>
            </a:r>
            <a:endParaRPr/>
          </a:p>
          <a:p>
            <a:pPr indent="0" lvl="0" marL="0" rtl="0" algn="l">
              <a:spcBef>
                <a:spcPts val="0"/>
              </a:spcBef>
              <a:spcAft>
                <a:spcPts val="0"/>
              </a:spcAft>
              <a:buClr>
                <a:schemeClr val="dk1"/>
              </a:buClr>
              <a:buSzPts val="1100"/>
              <a:buFont typeface="Arial"/>
              <a:buNone/>
            </a:pPr>
            <a:r>
              <a:rPr lang="en" u="sng">
                <a:solidFill>
                  <a:schemeClr val="hlink"/>
                </a:solidFill>
                <a:hlinkClick r:id="rId5"/>
              </a:rPr>
              <a:t>Backwards Design and Transparency at the Course Level</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313d4927937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313d4927937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rgbClr val="595959"/>
                </a:solidFill>
              </a:rPr>
              <a:t>Identify clear objective - what do you want as a result of LLM collaboration</a:t>
            </a:r>
            <a:endParaRPr sz="1800">
              <a:solidFill>
                <a:srgbClr val="595959"/>
              </a:solidFill>
            </a:endParaRPr>
          </a:p>
          <a:p>
            <a:pPr indent="0" lvl="0" marL="0" rtl="0" algn="l">
              <a:spcBef>
                <a:spcPts val="0"/>
              </a:spcBef>
              <a:spcAft>
                <a:spcPts val="0"/>
              </a:spcAft>
              <a:buClr>
                <a:schemeClr val="dk1"/>
              </a:buClr>
              <a:buSzPts val="1100"/>
              <a:buFont typeface="Arial"/>
              <a:buNone/>
            </a:pPr>
            <a:r>
              <a:rPr lang="en" sz="1800">
                <a:solidFill>
                  <a:srgbClr val="595959"/>
                </a:solidFill>
              </a:rPr>
              <a:t>Determine what good looks like - E.g. evaluation of the ai tutor, quiz best practices</a:t>
            </a:r>
            <a:endParaRPr sz="1800">
              <a:solidFill>
                <a:srgbClr val="595959"/>
              </a:solidFill>
            </a:endParaRPr>
          </a:p>
          <a:p>
            <a:pPr indent="0" lvl="0" marL="0" rtl="0" algn="l">
              <a:spcBef>
                <a:spcPts val="0"/>
              </a:spcBef>
              <a:spcAft>
                <a:spcPts val="0"/>
              </a:spcAft>
              <a:buClr>
                <a:schemeClr val="dk1"/>
              </a:buClr>
              <a:buSzPts val="1100"/>
              <a:buFont typeface="Arial"/>
              <a:buNone/>
            </a:pPr>
            <a:r>
              <a:rPr lang="en" sz="1800">
                <a:solidFill>
                  <a:srgbClr val="595959"/>
                </a:solidFill>
              </a:rPr>
              <a:t>Create prompts (instructions) and knowledge base (learning materials). </a:t>
            </a:r>
            <a:endParaRPr sz="1800">
              <a:solidFill>
                <a:srgbClr val="595959"/>
              </a:solidFill>
            </a:endParaRPr>
          </a:p>
          <a:p>
            <a:pPr indent="0" lvl="0" marL="0" rtl="0" algn="l">
              <a:spcBef>
                <a:spcPts val="0"/>
              </a:spcBef>
              <a:spcAft>
                <a:spcPts val="0"/>
              </a:spcAft>
              <a:buClr>
                <a:schemeClr val="dk1"/>
              </a:buClr>
              <a:buSzPts val="1100"/>
              <a:buFont typeface="Arial"/>
              <a:buNone/>
            </a:pPr>
            <a:r>
              <a:t/>
            </a:r>
            <a:endParaRPr sz="1800">
              <a:solidFill>
                <a:srgbClr val="595959"/>
              </a:solidFill>
            </a:endParaRPr>
          </a:p>
          <a:p>
            <a:pPr indent="0" lvl="0" marL="0" rtl="0" algn="l">
              <a:spcBef>
                <a:spcPts val="0"/>
              </a:spcBef>
              <a:spcAft>
                <a:spcPts val="0"/>
              </a:spcAft>
              <a:buNone/>
            </a:pPr>
            <a:r>
              <a:rPr lang="en"/>
              <a:t>Source: </a:t>
            </a:r>
            <a:r>
              <a:rPr lang="en" u="sng">
                <a:solidFill>
                  <a:schemeClr val="hlink"/>
                </a:solidFill>
                <a:hlinkClick r:id="rId2"/>
              </a:rPr>
              <a:t>Backward Design Framework (UIC)</a:t>
            </a:r>
            <a:r>
              <a:rPr lang="en"/>
              <a:t> | </a:t>
            </a:r>
            <a:r>
              <a:rPr lang="en" u="sng">
                <a:solidFill>
                  <a:schemeClr val="hlink"/>
                </a:solidFill>
                <a:hlinkClick r:id="rId3"/>
              </a:rPr>
              <a:t>Backward Design</a:t>
            </a:r>
            <a:r>
              <a:rPr lang="en"/>
              <a:t>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31333da8e4f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31333da8e4f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Context of why AI tutor is important.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Objective: Create a</a:t>
            </a:r>
            <a:r>
              <a:rPr lang="en"/>
              <a:t>n AI Tutor designed to guide users through the learning process, offering support without doing work on their behalf. This tutor helps users understand complex concepts by explaining key principles, breaking down complex topics into digestible steps, and providing helpful hints when users encounter challenges. The AI can answer questions, suggest resources, and encourage users to approach problems independently, enhancing problem-solving skills. As users develop their own solutions, the tutor offers constructive feedback, identifies common errors, and recommends practices for writing clean, efficient code. The focus remains on fostering a deep understanding of programming, empowering users to learn by doing and gain confidence in their coding abilities.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353f41c2b27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353f41c2b2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Google brought together experts across AI, engineering, education, safety research and cognitive science to publish “Towards Responsible Development of Generative AI for Education: An Evaluation-Driven Approach” (</a:t>
            </a:r>
            <a:r>
              <a:rPr b="1" lang="en"/>
              <a:t>86 pages and 75 authors!)</a:t>
            </a:r>
            <a:r>
              <a:rPr lang="en"/>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 </a:t>
            </a:r>
            <a:r>
              <a:rPr lang="en" u="sng">
                <a:solidFill>
                  <a:schemeClr val="hlink"/>
                </a:solidFill>
                <a:hlinkClick r:id="rId2"/>
              </a:rPr>
              <a:t>Building AI Models for Education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Google I/O, they announced a new family of generative AI models “fine-tuned” for learning. Built on top of Google’s Gemini models, LearnLM models are designed to conversationally tutor students on a range of subjects. </a:t>
            </a:r>
            <a:endParaRPr/>
          </a:p>
          <a:p>
            <a:pPr indent="0" lvl="0" marL="0" rtl="0" algn="l">
              <a:spcBef>
                <a:spcPts val="0"/>
              </a:spcBef>
              <a:spcAft>
                <a:spcPts val="0"/>
              </a:spcAft>
              <a:buClr>
                <a:schemeClr val="dk1"/>
              </a:buClr>
              <a:buSzPts val="1100"/>
              <a:buFont typeface="Arial"/>
              <a:buNone/>
            </a:pPr>
            <a:r>
              <a:rPr lang="en">
                <a:solidFill>
                  <a:schemeClr val="dk1"/>
                </a:solidFill>
              </a:rPr>
              <a:t>How do you define “good teaching”? This isn’t an “AI question”.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3136ec34f77_2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3136ec34f77_2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Define what “Good” looks like.</a:t>
            </a:r>
            <a:endParaRPr sz="1200">
              <a:solidFill>
                <a:schemeClr val="dk1"/>
              </a:solidFill>
            </a:endParaRPr>
          </a:p>
          <a:p>
            <a:pPr indent="0" lvl="0" marL="0" rtl="0" algn="l">
              <a:spcBef>
                <a:spcPts val="0"/>
              </a:spcBef>
              <a:spcAft>
                <a:spcPts val="0"/>
              </a:spcAft>
              <a:buNone/>
            </a:pPr>
            <a:r>
              <a:rPr lang="en" sz="1200">
                <a:solidFill>
                  <a:schemeClr val="dk1"/>
                </a:solidFill>
              </a:rPr>
              <a:t>How do I measure the performance of my LLM interaction? </a:t>
            </a:r>
            <a:endParaRPr sz="1200">
              <a:solidFill>
                <a:schemeClr val="dk1"/>
              </a:solidFill>
            </a:endParaRPr>
          </a:p>
          <a:p>
            <a:pPr indent="0" lvl="0" marL="0" rtl="0" algn="l">
              <a:spcBef>
                <a:spcPts val="0"/>
              </a:spcBef>
              <a:spcAft>
                <a:spcPts val="0"/>
              </a:spcAft>
              <a:buNone/>
            </a:pPr>
            <a:r>
              <a:rPr lang="en" sz="1200" u="sng">
                <a:solidFill>
                  <a:schemeClr val="hlink"/>
                </a:solidFill>
                <a:hlinkClick r:id="rId2"/>
              </a:rPr>
              <a:t>AI Tutor Metrics</a:t>
            </a:r>
            <a:endParaRPr sz="1200">
              <a:solidFill>
                <a:schemeClr val="dk1"/>
              </a:solidFill>
            </a:endParaRPr>
          </a:p>
          <a:p>
            <a:pPr indent="0" lvl="0" marL="0" rtl="0" algn="l">
              <a:spcBef>
                <a:spcPts val="0"/>
              </a:spcBef>
              <a:spcAft>
                <a:spcPts val="0"/>
              </a:spcAft>
              <a:buNone/>
            </a:pPr>
            <a:r>
              <a:rPr lang="en" sz="1200" u="sng">
                <a:solidFill>
                  <a:schemeClr val="hlink"/>
                </a:solidFill>
                <a:hlinkClick r:id="rId3"/>
              </a:rPr>
              <a:t>Google’s Paper: Towards Responsible Development of Generative AI for Education: An Evaluation-Driven Approach </a:t>
            </a:r>
            <a:r>
              <a:rPr lang="en" sz="1200">
                <a:solidFill>
                  <a:schemeClr val="dk1"/>
                </a:solidFill>
              </a:rPr>
              <a:t>(May, 2024)</a:t>
            </a:r>
            <a:endParaRPr sz="1200">
              <a:solidFill>
                <a:schemeClr val="dk1"/>
              </a:solidFill>
            </a:endParaRPr>
          </a:p>
          <a:p>
            <a:pPr indent="0" lvl="0" marL="0" rtl="0" algn="l">
              <a:spcBef>
                <a:spcPts val="0"/>
              </a:spcBef>
              <a:spcAft>
                <a:spcPts val="0"/>
              </a:spcAft>
              <a:buNone/>
            </a:pPr>
            <a:r>
              <a:rPr lang="en" sz="1200">
                <a:solidFill>
                  <a:schemeClr val="dk1"/>
                </a:solidFill>
              </a:rPr>
              <a:t>Updated Google’s Paper: </a:t>
            </a:r>
            <a:r>
              <a:rPr lang="en" sz="1200" u="sng">
                <a:solidFill>
                  <a:schemeClr val="hlink"/>
                </a:solidFill>
                <a:hlinkClick r:id="rId4"/>
              </a:rPr>
              <a:t>LearnLM: Improving Gemini for Learning </a:t>
            </a:r>
            <a:r>
              <a:rPr lang="en" sz="1200">
                <a:solidFill>
                  <a:schemeClr val="dk1"/>
                </a:solidFill>
              </a:rPr>
              <a:t>(Dec, 2024)</a:t>
            </a:r>
            <a:endParaRPr sz="120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31333da8e4f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31333da8e4f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rPr>
              <a:t>How do I structure my prompt and reference materials?</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354e5c5d027_1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354e5c5d027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blank">
  <p:cSld name="BLANK">
    <p:bg>
      <p:bgPr>
        <a:solidFill>
          <a:schemeClr val="lt1"/>
        </a:solidFill>
      </p:bgPr>
    </p:bg>
    <p:spTree>
      <p:nvGrpSpPr>
        <p:cNvPr id="54" name="Shape 54"/>
        <p:cNvGrpSpPr/>
        <p:nvPr/>
      </p:nvGrpSpPr>
      <p:grpSpPr>
        <a:xfrm>
          <a:off x="0" y="0"/>
          <a:ext cx="0" cy="0"/>
          <a:chOff x="0" y="0"/>
          <a:chExt cx="0" cy="0"/>
        </a:xfrm>
      </p:grpSpPr>
      <p:pic>
        <p:nvPicPr>
          <p:cNvPr id="55" name="Google Shape;55;p14"/>
          <p:cNvPicPr preferRelativeResize="0"/>
          <p:nvPr/>
        </p:nvPicPr>
        <p:blipFill rotWithShape="1">
          <a:blip r:embed="rId2">
            <a:alphaModFix/>
          </a:blip>
          <a:srcRect b="0" l="0" r="49302" t="53791"/>
          <a:stretch/>
        </p:blipFill>
        <p:spPr>
          <a:xfrm>
            <a:off x="6996180" y="-1"/>
            <a:ext cx="2147827" cy="2376699"/>
          </a:xfrm>
          <a:prstGeom prst="rect">
            <a:avLst/>
          </a:prstGeom>
          <a:noFill/>
          <a:ln>
            <a:noFill/>
          </a:ln>
        </p:spPr>
      </p:pic>
      <p:sp>
        <p:nvSpPr>
          <p:cNvPr id="56" name="Google Shape;56;p14"/>
          <p:cNvSpPr/>
          <p:nvPr/>
        </p:nvSpPr>
        <p:spPr>
          <a:xfrm rot="7601886">
            <a:off x="1184700" y="-2992710"/>
            <a:ext cx="11804607" cy="6869923"/>
          </a:xfrm>
          <a:custGeom>
            <a:rect b="b" l="l" r="r" t="t"/>
            <a:pathLst>
              <a:path extrusionOk="0" h="19489" w="33488">
                <a:moveTo>
                  <a:pt x="0" y="5480"/>
                </a:moveTo>
                <a:cubicBezTo>
                  <a:pt x="4083" y="3995"/>
                  <a:pt x="8956" y="3778"/>
                  <a:pt x="13034" y="5280"/>
                </a:cubicBezTo>
                <a:cubicBezTo>
                  <a:pt x="17705" y="7000"/>
                  <a:pt x="22916" y="16554"/>
                  <a:pt x="18649" y="19116"/>
                </a:cubicBezTo>
                <a:cubicBezTo>
                  <a:pt x="14717" y="21477"/>
                  <a:pt x="11737" y="9928"/>
                  <a:pt x="14237" y="6082"/>
                </a:cubicBezTo>
                <a:cubicBezTo>
                  <a:pt x="17901" y="445"/>
                  <a:pt x="26769" y="-175"/>
                  <a:pt x="33488" y="66"/>
                </a:cubicBezTo>
              </a:path>
            </a:pathLst>
          </a:custGeom>
          <a:noFill/>
          <a:ln>
            <a:noFill/>
          </a:ln>
        </p:spPr>
      </p:sp>
      <p:pic>
        <p:nvPicPr>
          <p:cNvPr id="57" name="Google Shape;57;p14"/>
          <p:cNvPicPr preferRelativeResize="0"/>
          <p:nvPr/>
        </p:nvPicPr>
        <p:blipFill rotWithShape="1">
          <a:blip r:embed="rId3">
            <a:alphaModFix/>
          </a:blip>
          <a:srcRect b="67899" l="18883" r="0" t="0"/>
          <a:stretch/>
        </p:blipFill>
        <p:spPr>
          <a:xfrm>
            <a:off x="0" y="2451450"/>
            <a:ext cx="6802801" cy="2692049"/>
          </a:xfrm>
          <a:prstGeom prst="rect">
            <a:avLst/>
          </a:prstGeom>
          <a:noFill/>
          <a:ln>
            <a:noFill/>
          </a:ln>
        </p:spPr>
      </p:pic>
      <p:sp>
        <p:nvSpPr>
          <p:cNvPr id="58" name="Google Shape;58;p14"/>
          <p:cNvSpPr txBox="1"/>
          <p:nvPr>
            <p:ph type="title"/>
          </p:nvPr>
        </p:nvSpPr>
        <p:spPr>
          <a:xfrm>
            <a:off x="1230200" y="1565531"/>
            <a:ext cx="6683700" cy="1726500"/>
          </a:xfrm>
          <a:prstGeom prst="rect">
            <a:avLst/>
          </a:prstGeom>
        </p:spPr>
        <p:txBody>
          <a:bodyPr anchorCtr="0" anchor="t" bIns="91425" lIns="91425" spcFirstLastPara="1" rIns="91425" wrap="square" tIns="91425">
            <a:noAutofit/>
          </a:bodyPr>
          <a:lstStyle>
            <a:lvl1pPr lvl="0" algn="ctr">
              <a:lnSpc>
                <a:spcPct val="90000"/>
              </a:lnSpc>
              <a:spcBef>
                <a:spcPts val="0"/>
              </a:spcBef>
              <a:spcAft>
                <a:spcPts val="0"/>
              </a:spcAft>
              <a:buNone/>
              <a:defRPr sz="5400"/>
            </a:lvl1pPr>
            <a:lvl2pPr lvl="1" algn="ctr">
              <a:lnSpc>
                <a:spcPct val="115000"/>
              </a:lnSpc>
              <a:spcBef>
                <a:spcPts val="0"/>
              </a:spcBef>
              <a:spcAft>
                <a:spcPts val="0"/>
              </a:spcAft>
              <a:buNone/>
              <a:defRPr sz="4800">
                <a:latin typeface="Poppins SemiBold"/>
                <a:ea typeface="Poppins SemiBold"/>
                <a:cs typeface="Poppins SemiBold"/>
                <a:sym typeface="Poppins SemiBold"/>
              </a:defRPr>
            </a:lvl2pPr>
            <a:lvl3pPr lvl="2" algn="ctr">
              <a:lnSpc>
                <a:spcPct val="115000"/>
              </a:lnSpc>
              <a:spcBef>
                <a:spcPts val="0"/>
              </a:spcBef>
              <a:spcAft>
                <a:spcPts val="0"/>
              </a:spcAft>
              <a:buNone/>
              <a:defRPr sz="4800">
                <a:latin typeface="Poppins SemiBold"/>
                <a:ea typeface="Poppins SemiBold"/>
                <a:cs typeface="Poppins SemiBold"/>
                <a:sym typeface="Poppins SemiBold"/>
              </a:defRPr>
            </a:lvl3pPr>
            <a:lvl4pPr lvl="3" algn="ctr">
              <a:lnSpc>
                <a:spcPct val="115000"/>
              </a:lnSpc>
              <a:spcBef>
                <a:spcPts val="0"/>
              </a:spcBef>
              <a:spcAft>
                <a:spcPts val="0"/>
              </a:spcAft>
              <a:buNone/>
              <a:defRPr sz="4800">
                <a:latin typeface="Poppins SemiBold"/>
                <a:ea typeface="Poppins SemiBold"/>
                <a:cs typeface="Poppins SemiBold"/>
                <a:sym typeface="Poppins SemiBold"/>
              </a:defRPr>
            </a:lvl4pPr>
            <a:lvl5pPr lvl="4" algn="ctr">
              <a:lnSpc>
                <a:spcPct val="115000"/>
              </a:lnSpc>
              <a:spcBef>
                <a:spcPts val="0"/>
              </a:spcBef>
              <a:spcAft>
                <a:spcPts val="0"/>
              </a:spcAft>
              <a:buNone/>
              <a:defRPr sz="4800">
                <a:latin typeface="Poppins SemiBold"/>
                <a:ea typeface="Poppins SemiBold"/>
                <a:cs typeface="Poppins SemiBold"/>
                <a:sym typeface="Poppins SemiBold"/>
              </a:defRPr>
            </a:lvl5pPr>
            <a:lvl6pPr lvl="5" algn="ctr">
              <a:lnSpc>
                <a:spcPct val="115000"/>
              </a:lnSpc>
              <a:spcBef>
                <a:spcPts val="0"/>
              </a:spcBef>
              <a:spcAft>
                <a:spcPts val="0"/>
              </a:spcAft>
              <a:buNone/>
              <a:defRPr sz="4800">
                <a:latin typeface="Poppins SemiBold"/>
                <a:ea typeface="Poppins SemiBold"/>
                <a:cs typeface="Poppins SemiBold"/>
                <a:sym typeface="Poppins SemiBold"/>
              </a:defRPr>
            </a:lvl6pPr>
            <a:lvl7pPr lvl="6" algn="ctr">
              <a:lnSpc>
                <a:spcPct val="115000"/>
              </a:lnSpc>
              <a:spcBef>
                <a:spcPts val="0"/>
              </a:spcBef>
              <a:spcAft>
                <a:spcPts val="0"/>
              </a:spcAft>
              <a:buNone/>
              <a:defRPr sz="4800">
                <a:latin typeface="Poppins SemiBold"/>
                <a:ea typeface="Poppins SemiBold"/>
                <a:cs typeface="Poppins SemiBold"/>
                <a:sym typeface="Poppins SemiBold"/>
              </a:defRPr>
            </a:lvl7pPr>
            <a:lvl8pPr lvl="7" algn="ctr">
              <a:lnSpc>
                <a:spcPct val="115000"/>
              </a:lnSpc>
              <a:spcBef>
                <a:spcPts val="0"/>
              </a:spcBef>
              <a:spcAft>
                <a:spcPts val="0"/>
              </a:spcAft>
              <a:buNone/>
              <a:defRPr sz="4800">
                <a:latin typeface="Poppins SemiBold"/>
                <a:ea typeface="Poppins SemiBold"/>
                <a:cs typeface="Poppins SemiBold"/>
                <a:sym typeface="Poppins SemiBold"/>
              </a:defRPr>
            </a:lvl8pPr>
            <a:lvl9pPr lvl="8" algn="ctr">
              <a:lnSpc>
                <a:spcPct val="115000"/>
              </a:lnSpc>
              <a:spcBef>
                <a:spcPts val="0"/>
              </a:spcBef>
              <a:spcAft>
                <a:spcPts val="0"/>
              </a:spcAft>
              <a:buNone/>
              <a:defRPr sz="4800">
                <a:latin typeface="Poppins SemiBold"/>
                <a:ea typeface="Poppins SemiBold"/>
                <a:cs typeface="Poppins SemiBold"/>
                <a:sym typeface="Poppins SemiBold"/>
              </a:defRPr>
            </a:lvl9pPr>
          </a:lstStyle>
          <a:p/>
        </p:txBody>
      </p:sp>
      <p:sp>
        <p:nvSpPr>
          <p:cNvPr id="59" name="Google Shape;59;p14"/>
          <p:cNvSpPr txBox="1"/>
          <p:nvPr>
            <p:ph idx="1" type="subTitle"/>
          </p:nvPr>
        </p:nvSpPr>
        <p:spPr>
          <a:xfrm>
            <a:off x="2423700" y="1121975"/>
            <a:ext cx="4346700" cy="452700"/>
          </a:xfrm>
          <a:prstGeom prst="rect">
            <a:avLst/>
          </a:prstGeom>
        </p:spPr>
        <p:txBody>
          <a:bodyPr anchorCtr="0" anchor="b" bIns="91425" lIns="91425" spcFirstLastPara="1" rIns="91425" wrap="square" tIns="91425">
            <a:noAutofit/>
          </a:bodyPr>
          <a:lstStyle>
            <a:lvl1pPr lvl="0" algn="ctr">
              <a:spcBef>
                <a:spcPts val="0"/>
              </a:spcBef>
              <a:spcAft>
                <a:spcPts val="0"/>
              </a:spcAft>
              <a:buSzPts val="1600"/>
              <a:buFont typeface="Nunito Sans"/>
              <a:buNone/>
              <a:defRPr>
                <a:latin typeface="Nunito Sans"/>
                <a:ea typeface="Nunito Sans"/>
                <a:cs typeface="Nunito Sans"/>
                <a:sym typeface="Nunito Sans"/>
              </a:defRPr>
            </a:lvl1pPr>
            <a:lvl2pPr lvl="1">
              <a:spcBef>
                <a:spcPts val="0"/>
              </a:spcBef>
              <a:spcAft>
                <a:spcPts val="0"/>
              </a:spcAft>
              <a:buSzPts val="1600"/>
              <a:buFont typeface="Nunito Sans"/>
              <a:buNone/>
              <a:defRPr>
                <a:latin typeface="Nunito Sans"/>
                <a:ea typeface="Nunito Sans"/>
                <a:cs typeface="Nunito Sans"/>
                <a:sym typeface="Nunito Sans"/>
              </a:defRPr>
            </a:lvl2pPr>
            <a:lvl3pPr lvl="2">
              <a:spcBef>
                <a:spcPts val="0"/>
              </a:spcBef>
              <a:spcAft>
                <a:spcPts val="0"/>
              </a:spcAft>
              <a:buSzPts val="1600"/>
              <a:buFont typeface="Nunito Sans"/>
              <a:buNone/>
              <a:defRPr>
                <a:latin typeface="Nunito Sans"/>
                <a:ea typeface="Nunito Sans"/>
                <a:cs typeface="Nunito Sans"/>
                <a:sym typeface="Nunito Sans"/>
              </a:defRPr>
            </a:lvl3pPr>
            <a:lvl4pPr lvl="3">
              <a:spcBef>
                <a:spcPts val="0"/>
              </a:spcBef>
              <a:spcAft>
                <a:spcPts val="0"/>
              </a:spcAft>
              <a:buSzPts val="1600"/>
              <a:buFont typeface="Nunito Sans"/>
              <a:buNone/>
              <a:defRPr>
                <a:latin typeface="Nunito Sans"/>
                <a:ea typeface="Nunito Sans"/>
                <a:cs typeface="Nunito Sans"/>
                <a:sym typeface="Nunito Sans"/>
              </a:defRPr>
            </a:lvl4pPr>
            <a:lvl5pPr lvl="4">
              <a:spcBef>
                <a:spcPts val="0"/>
              </a:spcBef>
              <a:spcAft>
                <a:spcPts val="0"/>
              </a:spcAft>
              <a:buSzPts val="1600"/>
              <a:buFont typeface="Nunito Sans"/>
              <a:buNone/>
              <a:defRPr>
                <a:latin typeface="Nunito Sans"/>
                <a:ea typeface="Nunito Sans"/>
                <a:cs typeface="Nunito Sans"/>
                <a:sym typeface="Nunito Sans"/>
              </a:defRPr>
            </a:lvl5pPr>
            <a:lvl6pPr lvl="5">
              <a:spcBef>
                <a:spcPts val="0"/>
              </a:spcBef>
              <a:spcAft>
                <a:spcPts val="0"/>
              </a:spcAft>
              <a:buSzPts val="1600"/>
              <a:buFont typeface="Nunito Sans"/>
              <a:buNone/>
              <a:defRPr>
                <a:latin typeface="Nunito Sans"/>
                <a:ea typeface="Nunito Sans"/>
                <a:cs typeface="Nunito Sans"/>
                <a:sym typeface="Nunito Sans"/>
              </a:defRPr>
            </a:lvl6pPr>
            <a:lvl7pPr lvl="6">
              <a:spcBef>
                <a:spcPts val="0"/>
              </a:spcBef>
              <a:spcAft>
                <a:spcPts val="0"/>
              </a:spcAft>
              <a:buSzPts val="1600"/>
              <a:buFont typeface="Nunito Sans"/>
              <a:buNone/>
              <a:defRPr>
                <a:latin typeface="Nunito Sans"/>
                <a:ea typeface="Nunito Sans"/>
                <a:cs typeface="Nunito Sans"/>
                <a:sym typeface="Nunito Sans"/>
              </a:defRPr>
            </a:lvl7pPr>
            <a:lvl8pPr lvl="7">
              <a:spcBef>
                <a:spcPts val="0"/>
              </a:spcBef>
              <a:spcAft>
                <a:spcPts val="0"/>
              </a:spcAft>
              <a:buSzPts val="1600"/>
              <a:buFont typeface="Nunito Sans"/>
              <a:buNone/>
              <a:defRPr>
                <a:latin typeface="Nunito Sans"/>
                <a:ea typeface="Nunito Sans"/>
                <a:cs typeface="Nunito Sans"/>
                <a:sym typeface="Nunito Sans"/>
              </a:defRPr>
            </a:lvl8pPr>
            <a:lvl9pPr lvl="8">
              <a:spcBef>
                <a:spcPts val="0"/>
              </a:spcBef>
              <a:spcAft>
                <a:spcPts val="0"/>
              </a:spcAft>
              <a:buSzPts val="1600"/>
              <a:buFont typeface="Nunito Sans"/>
              <a:buNone/>
              <a:defRPr>
                <a:latin typeface="Nunito Sans"/>
                <a:ea typeface="Nunito Sans"/>
                <a:cs typeface="Nunito Sans"/>
                <a:sym typeface="Nunito Sans"/>
              </a:defRPr>
            </a:lvl9pPr>
          </a:lstStyle>
          <a:p/>
        </p:txBody>
      </p:sp>
      <p:sp>
        <p:nvSpPr>
          <p:cNvPr id="60" name="Google Shape;60;p14"/>
          <p:cNvSpPr/>
          <p:nvPr/>
        </p:nvSpPr>
        <p:spPr>
          <a:xfrm>
            <a:off x="4453700" y="0"/>
            <a:ext cx="4698208" cy="5143488"/>
          </a:xfrm>
          <a:custGeom>
            <a:rect b="b" l="l" r="r" t="t"/>
            <a:pathLst>
              <a:path extrusionOk="0" h="160734" w="146819">
                <a:moveTo>
                  <a:pt x="0" y="0"/>
                </a:moveTo>
                <a:lnTo>
                  <a:pt x="1600" y="1079"/>
                </a:lnTo>
                <a:lnTo>
                  <a:pt x="3200" y="2121"/>
                </a:lnTo>
                <a:lnTo>
                  <a:pt x="4800" y="3088"/>
                </a:lnTo>
                <a:lnTo>
                  <a:pt x="6362" y="4056"/>
                </a:lnTo>
                <a:lnTo>
                  <a:pt x="9376" y="5804"/>
                </a:lnTo>
                <a:lnTo>
                  <a:pt x="12204" y="7367"/>
                </a:lnTo>
                <a:lnTo>
                  <a:pt x="15292" y="9004"/>
                </a:lnTo>
                <a:lnTo>
                  <a:pt x="18306" y="10530"/>
                </a:lnTo>
                <a:lnTo>
                  <a:pt x="21282" y="11981"/>
                </a:lnTo>
                <a:lnTo>
                  <a:pt x="24222" y="13320"/>
                </a:lnTo>
                <a:lnTo>
                  <a:pt x="27087" y="14622"/>
                </a:lnTo>
                <a:lnTo>
                  <a:pt x="29915" y="15813"/>
                </a:lnTo>
                <a:lnTo>
                  <a:pt x="32705" y="16929"/>
                </a:lnTo>
                <a:lnTo>
                  <a:pt x="35496" y="17934"/>
                </a:lnTo>
                <a:lnTo>
                  <a:pt x="38733" y="19087"/>
                </a:lnTo>
                <a:lnTo>
                  <a:pt x="40332" y="19608"/>
                </a:lnTo>
                <a:lnTo>
                  <a:pt x="41932" y="20092"/>
                </a:lnTo>
                <a:lnTo>
                  <a:pt x="43495" y="20538"/>
                </a:lnTo>
                <a:lnTo>
                  <a:pt x="45058" y="20985"/>
                </a:lnTo>
                <a:lnTo>
                  <a:pt x="46620" y="21394"/>
                </a:lnTo>
                <a:lnTo>
                  <a:pt x="48183" y="21803"/>
                </a:lnTo>
                <a:lnTo>
                  <a:pt x="49709" y="22138"/>
                </a:lnTo>
                <a:lnTo>
                  <a:pt x="51271" y="22473"/>
                </a:lnTo>
                <a:lnTo>
                  <a:pt x="52797" y="22771"/>
                </a:lnTo>
                <a:lnTo>
                  <a:pt x="54322" y="23068"/>
                </a:lnTo>
                <a:lnTo>
                  <a:pt x="55811" y="23292"/>
                </a:lnTo>
                <a:lnTo>
                  <a:pt x="57336" y="23515"/>
                </a:lnTo>
                <a:lnTo>
                  <a:pt x="58824" y="23738"/>
                </a:lnTo>
                <a:lnTo>
                  <a:pt x="60350" y="23887"/>
                </a:lnTo>
                <a:lnTo>
                  <a:pt x="64591" y="24185"/>
                </a:lnTo>
                <a:lnTo>
                  <a:pt x="68759" y="24371"/>
                </a:lnTo>
                <a:lnTo>
                  <a:pt x="72926" y="24482"/>
                </a:lnTo>
                <a:lnTo>
                  <a:pt x="77019" y="24519"/>
                </a:lnTo>
                <a:lnTo>
                  <a:pt x="80070" y="24519"/>
                </a:lnTo>
                <a:lnTo>
                  <a:pt x="83121" y="24445"/>
                </a:lnTo>
                <a:lnTo>
                  <a:pt x="86134" y="24333"/>
                </a:lnTo>
                <a:lnTo>
                  <a:pt x="89111" y="24185"/>
                </a:lnTo>
                <a:lnTo>
                  <a:pt x="92087" y="23961"/>
                </a:lnTo>
                <a:lnTo>
                  <a:pt x="94990" y="23738"/>
                </a:lnTo>
                <a:lnTo>
                  <a:pt x="97929" y="23440"/>
                </a:lnTo>
                <a:lnTo>
                  <a:pt x="100794" y="23106"/>
                </a:lnTo>
                <a:lnTo>
                  <a:pt x="103659" y="22733"/>
                </a:lnTo>
                <a:lnTo>
                  <a:pt x="106487" y="22324"/>
                </a:lnTo>
                <a:lnTo>
                  <a:pt x="109314" y="21878"/>
                </a:lnTo>
                <a:lnTo>
                  <a:pt x="112068" y="21357"/>
                </a:lnTo>
                <a:lnTo>
                  <a:pt x="114821" y="20836"/>
                </a:lnTo>
                <a:lnTo>
                  <a:pt x="117574" y="20241"/>
                </a:lnTo>
                <a:lnTo>
                  <a:pt x="120253" y="19608"/>
                </a:lnTo>
                <a:lnTo>
                  <a:pt x="122932" y="18938"/>
                </a:lnTo>
                <a:lnTo>
                  <a:pt x="124978" y="18380"/>
                </a:lnTo>
                <a:lnTo>
                  <a:pt x="127062" y="17785"/>
                </a:lnTo>
                <a:lnTo>
                  <a:pt x="129108" y="17152"/>
                </a:lnTo>
                <a:lnTo>
                  <a:pt x="131118" y="16520"/>
                </a:lnTo>
                <a:lnTo>
                  <a:pt x="131973" y="18678"/>
                </a:lnTo>
                <a:lnTo>
                  <a:pt x="132755" y="20873"/>
                </a:lnTo>
                <a:lnTo>
                  <a:pt x="133462" y="23106"/>
                </a:lnTo>
                <a:lnTo>
                  <a:pt x="134131" y="25338"/>
                </a:lnTo>
                <a:lnTo>
                  <a:pt x="134764" y="27608"/>
                </a:lnTo>
                <a:lnTo>
                  <a:pt x="135322" y="29914"/>
                </a:lnTo>
                <a:lnTo>
                  <a:pt x="135843" y="32258"/>
                </a:lnTo>
                <a:lnTo>
                  <a:pt x="136289" y="34602"/>
                </a:lnTo>
                <a:lnTo>
                  <a:pt x="136550" y="36128"/>
                </a:lnTo>
                <a:lnTo>
                  <a:pt x="136810" y="37691"/>
                </a:lnTo>
                <a:lnTo>
                  <a:pt x="137034" y="39291"/>
                </a:lnTo>
                <a:lnTo>
                  <a:pt x="137220" y="40890"/>
                </a:lnTo>
                <a:lnTo>
                  <a:pt x="137406" y="42490"/>
                </a:lnTo>
                <a:lnTo>
                  <a:pt x="137554" y="44090"/>
                </a:lnTo>
                <a:lnTo>
                  <a:pt x="137666" y="45727"/>
                </a:lnTo>
                <a:lnTo>
                  <a:pt x="137778" y="47364"/>
                </a:lnTo>
                <a:lnTo>
                  <a:pt x="137852" y="49002"/>
                </a:lnTo>
                <a:lnTo>
                  <a:pt x="137889" y="50639"/>
                </a:lnTo>
                <a:lnTo>
                  <a:pt x="137927" y="52313"/>
                </a:lnTo>
                <a:lnTo>
                  <a:pt x="137964" y="54024"/>
                </a:lnTo>
                <a:lnTo>
                  <a:pt x="137927" y="55699"/>
                </a:lnTo>
                <a:lnTo>
                  <a:pt x="137889" y="57410"/>
                </a:lnTo>
                <a:lnTo>
                  <a:pt x="137852" y="59122"/>
                </a:lnTo>
                <a:lnTo>
                  <a:pt x="137778" y="60833"/>
                </a:lnTo>
                <a:lnTo>
                  <a:pt x="137666" y="62582"/>
                </a:lnTo>
                <a:lnTo>
                  <a:pt x="137517" y="64331"/>
                </a:lnTo>
                <a:lnTo>
                  <a:pt x="137182" y="67865"/>
                </a:lnTo>
                <a:lnTo>
                  <a:pt x="136773" y="71400"/>
                </a:lnTo>
                <a:lnTo>
                  <a:pt x="136252" y="75009"/>
                </a:lnTo>
                <a:lnTo>
                  <a:pt x="135657" y="78655"/>
                </a:lnTo>
                <a:lnTo>
                  <a:pt x="134950" y="82339"/>
                </a:lnTo>
                <a:lnTo>
                  <a:pt x="134169" y="86060"/>
                </a:lnTo>
                <a:lnTo>
                  <a:pt x="133276" y="89818"/>
                </a:lnTo>
                <a:lnTo>
                  <a:pt x="132494" y="92869"/>
                </a:lnTo>
                <a:lnTo>
                  <a:pt x="131676" y="95920"/>
                </a:lnTo>
                <a:lnTo>
                  <a:pt x="130783" y="99008"/>
                </a:lnTo>
                <a:lnTo>
                  <a:pt x="129853" y="102133"/>
                </a:lnTo>
                <a:lnTo>
                  <a:pt x="128811" y="105258"/>
                </a:lnTo>
                <a:lnTo>
                  <a:pt x="127769" y="108384"/>
                </a:lnTo>
                <a:lnTo>
                  <a:pt x="126653" y="111546"/>
                </a:lnTo>
                <a:lnTo>
                  <a:pt x="125462" y="114746"/>
                </a:lnTo>
                <a:lnTo>
                  <a:pt x="124197" y="117946"/>
                </a:lnTo>
                <a:lnTo>
                  <a:pt x="122932" y="121183"/>
                </a:lnTo>
                <a:lnTo>
                  <a:pt x="121555" y="124420"/>
                </a:lnTo>
                <a:lnTo>
                  <a:pt x="120142" y="127657"/>
                </a:lnTo>
                <a:lnTo>
                  <a:pt x="118691" y="130931"/>
                </a:lnTo>
                <a:lnTo>
                  <a:pt x="117165" y="134243"/>
                </a:lnTo>
                <a:lnTo>
                  <a:pt x="115602" y="137517"/>
                </a:lnTo>
                <a:lnTo>
                  <a:pt x="113965" y="140865"/>
                </a:lnTo>
                <a:lnTo>
                  <a:pt x="112626" y="143507"/>
                </a:lnTo>
                <a:lnTo>
                  <a:pt x="111249" y="146149"/>
                </a:lnTo>
                <a:lnTo>
                  <a:pt x="109910" y="148716"/>
                </a:lnTo>
                <a:lnTo>
                  <a:pt x="108533" y="151209"/>
                </a:lnTo>
                <a:lnTo>
                  <a:pt x="107194" y="153665"/>
                </a:lnTo>
                <a:lnTo>
                  <a:pt x="105817" y="156083"/>
                </a:lnTo>
                <a:lnTo>
                  <a:pt x="103138" y="160734"/>
                </a:lnTo>
                <a:lnTo>
                  <a:pt x="103845" y="160734"/>
                </a:lnTo>
                <a:lnTo>
                  <a:pt x="106487" y="156158"/>
                </a:lnTo>
                <a:lnTo>
                  <a:pt x="107826" y="153776"/>
                </a:lnTo>
                <a:lnTo>
                  <a:pt x="109165" y="151358"/>
                </a:lnTo>
                <a:lnTo>
                  <a:pt x="110505" y="148865"/>
                </a:lnTo>
                <a:lnTo>
                  <a:pt x="111844" y="146335"/>
                </a:lnTo>
                <a:lnTo>
                  <a:pt x="113147" y="143768"/>
                </a:lnTo>
                <a:lnTo>
                  <a:pt x="114486" y="141126"/>
                </a:lnTo>
                <a:lnTo>
                  <a:pt x="116123" y="137815"/>
                </a:lnTo>
                <a:lnTo>
                  <a:pt x="117686" y="134503"/>
                </a:lnTo>
                <a:lnTo>
                  <a:pt x="119211" y="131192"/>
                </a:lnTo>
                <a:lnTo>
                  <a:pt x="120700" y="127917"/>
                </a:lnTo>
                <a:lnTo>
                  <a:pt x="122114" y="124643"/>
                </a:lnTo>
                <a:lnTo>
                  <a:pt x="123453" y="121406"/>
                </a:lnTo>
                <a:lnTo>
                  <a:pt x="124755" y="118169"/>
                </a:lnTo>
                <a:lnTo>
                  <a:pt x="126020" y="114969"/>
                </a:lnTo>
                <a:lnTo>
                  <a:pt x="127211" y="111770"/>
                </a:lnTo>
                <a:lnTo>
                  <a:pt x="128327" y="108607"/>
                </a:lnTo>
                <a:lnTo>
                  <a:pt x="129406" y="105444"/>
                </a:lnTo>
                <a:lnTo>
                  <a:pt x="130411" y="102282"/>
                </a:lnTo>
                <a:lnTo>
                  <a:pt x="131341" y="99194"/>
                </a:lnTo>
                <a:lnTo>
                  <a:pt x="132234" y="96106"/>
                </a:lnTo>
                <a:lnTo>
                  <a:pt x="133090" y="93017"/>
                </a:lnTo>
                <a:lnTo>
                  <a:pt x="133871" y="89966"/>
                </a:lnTo>
                <a:lnTo>
                  <a:pt x="134764" y="86208"/>
                </a:lnTo>
                <a:lnTo>
                  <a:pt x="135545" y="82451"/>
                </a:lnTo>
                <a:lnTo>
                  <a:pt x="136252" y="78767"/>
                </a:lnTo>
                <a:lnTo>
                  <a:pt x="136848" y="75121"/>
                </a:lnTo>
                <a:lnTo>
                  <a:pt x="137368" y="71475"/>
                </a:lnTo>
                <a:lnTo>
                  <a:pt x="137778" y="67903"/>
                </a:lnTo>
                <a:lnTo>
                  <a:pt x="138113" y="64368"/>
                </a:lnTo>
                <a:lnTo>
                  <a:pt x="138261" y="62619"/>
                </a:lnTo>
                <a:lnTo>
                  <a:pt x="138373" y="60871"/>
                </a:lnTo>
                <a:lnTo>
                  <a:pt x="138447" y="59122"/>
                </a:lnTo>
                <a:lnTo>
                  <a:pt x="138485" y="57410"/>
                </a:lnTo>
                <a:lnTo>
                  <a:pt x="138522" y="55699"/>
                </a:lnTo>
                <a:lnTo>
                  <a:pt x="138559" y="53987"/>
                </a:lnTo>
                <a:lnTo>
                  <a:pt x="138522" y="52313"/>
                </a:lnTo>
                <a:lnTo>
                  <a:pt x="138485" y="50639"/>
                </a:lnTo>
                <a:lnTo>
                  <a:pt x="138447" y="48964"/>
                </a:lnTo>
                <a:lnTo>
                  <a:pt x="138373" y="47327"/>
                </a:lnTo>
                <a:lnTo>
                  <a:pt x="138261" y="45653"/>
                </a:lnTo>
                <a:lnTo>
                  <a:pt x="138113" y="44016"/>
                </a:lnTo>
                <a:lnTo>
                  <a:pt x="137964" y="42416"/>
                </a:lnTo>
                <a:lnTo>
                  <a:pt x="137815" y="40816"/>
                </a:lnTo>
                <a:lnTo>
                  <a:pt x="137592" y="39216"/>
                </a:lnTo>
                <a:lnTo>
                  <a:pt x="137368" y="37616"/>
                </a:lnTo>
                <a:lnTo>
                  <a:pt x="137145" y="36054"/>
                </a:lnTo>
                <a:lnTo>
                  <a:pt x="136885" y="34491"/>
                </a:lnTo>
                <a:lnTo>
                  <a:pt x="136401" y="32110"/>
                </a:lnTo>
                <a:lnTo>
                  <a:pt x="135917" y="29803"/>
                </a:lnTo>
                <a:lnTo>
                  <a:pt x="135359" y="27496"/>
                </a:lnTo>
                <a:lnTo>
                  <a:pt x="134727" y="25189"/>
                </a:lnTo>
                <a:lnTo>
                  <a:pt x="134057" y="22957"/>
                </a:lnTo>
                <a:lnTo>
                  <a:pt x="133313" y="20724"/>
                </a:lnTo>
                <a:lnTo>
                  <a:pt x="132532" y="18492"/>
                </a:lnTo>
                <a:lnTo>
                  <a:pt x="131676" y="16334"/>
                </a:lnTo>
                <a:lnTo>
                  <a:pt x="133648" y="15664"/>
                </a:lnTo>
                <a:lnTo>
                  <a:pt x="135545" y="14994"/>
                </a:lnTo>
                <a:lnTo>
                  <a:pt x="137480" y="14287"/>
                </a:lnTo>
                <a:lnTo>
                  <a:pt x="139378" y="13581"/>
                </a:lnTo>
                <a:lnTo>
                  <a:pt x="141238" y="12836"/>
                </a:lnTo>
                <a:lnTo>
                  <a:pt x="143136" y="12055"/>
                </a:lnTo>
                <a:lnTo>
                  <a:pt x="144996" y="11236"/>
                </a:lnTo>
                <a:lnTo>
                  <a:pt x="146819" y="10418"/>
                </a:lnTo>
                <a:lnTo>
                  <a:pt x="146819" y="9785"/>
                </a:lnTo>
                <a:lnTo>
                  <a:pt x="144959" y="10604"/>
                </a:lnTo>
                <a:lnTo>
                  <a:pt x="143061" y="11423"/>
                </a:lnTo>
                <a:lnTo>
                  <a:pt x="141164" y="12204"/>
                </a:lnTo>
                <a:lnTo>
                  <a:pt x="139266" y="12985"/>
                </a:lnTo>
                <a:lnTo>
                  <a:pt x="137331" y="13729"/>
                </a:lnTo>
                <a:lnTo>
                  <a:pt x="135396" y="14436"/>
                </a:lnTo>
                <a:lnTo>
                  <a:pt x="133424" y="15106"/>
                </a:lnTo>
                <a:lnTo>
                  <a:pt x="131453" y="15776"/>
                </a:lnTo>
                <a:lnTo>
                  <a:pt x="130597" y="13729"/>
                </a:lnTo>
                <a:lnTo>
                  <a:pt x="129667" y="11683"/>
                </a:lnTo>
                <a:lnTo>
                  <a:pt x="128699" y="9674"/>
                </a:lnTo>
                <a:lnTo>
                  <a:pt x="127695" y="7665"/>
                </a:lnTo>
                <a:lnTo>
                  <a:pt x="126616" y="5730"/>
                </a:lnTo>
                <a:lnTo>
                  <a:pt x="125499" y="3795"/>
                </a:lnTo>
                <a:lnTo>
                  <a:pt x="124309" y="1860"/>
                </a:lnTo>
                <a:lnTo>
                  <a:pt x="123081" y="0"/>
                </a:lnTo>
                <a:lnTo>
                  <a:pt x="122374" y="0"/>
                </a:lnTo>
                <a:lnTo>
                  <a:pt x="123639" y="1898"/>
                </a:lnTo>
                <a:lnTo>
                  <a:pt x="124830" y="3832"/>
                </a:lnTo>
                <a:lnTo>
                  <a:pt x="125946" y="5767"/>
                </a:lnTo>
                <a:lnTo>
                  <a:pt x="127062" y="7739"/>
                </a:lnTo>
                <a:lnTo>
                  <a:pt x="128104" y="9785"/>
                </a:lnTo>
                <a:lnTo>
                  <a:pt x="129071" y="11795"/>
                </a:lnTo>
                <a:lnTo>
                  <a:pt x="130001" y="13878"/>
                </a:lnTo>
                <a:lnTo>
                  <a:pt x="130894" y="15962"/>
                </a:lnTo>
                <a:lnTo>
                  <a:pt x="128885" y="16594"/>
                </a:lnTo>
                <a:lnTo>
                  <a:pt x="126876" y="17227"/>
                </a:lnTo>
                <a:lnTo>
                  <a:pt x="124830" y="17785"/>
                </a:lnTo>
                <a:lnTo>
                  <a:pt x="122783" y="18343"/>
                </a:lnTo>
                <a:lnTo>
                  <a:pt x="119211" y="19236"/>
                </a:lnTo>
                <a:lnTo>
                  <a:pt x="115602" y="20055"/>
                </a:lnTo>
                <a:lnTo>
                  <a:pt x="111956" y="20799"/>
                </a:lnTo>
                <a:lnTo>
                  <a:pt x="108273" y="21431"/>
                </a:lnTo>
                <a:lnTo>
                  <a:pt x="104515" y="22027"/>
                </a:lnTo>
                <a:lnTo>
                  <a:pt x="100719" y="22547"/>
                </a:lnTo>
                <a:lnTo>
                  <a:pt x="96887" y="22957"/>
                </a:lnTo>
                <a:lnTo>
                  <a:pt x="93018" y="23292"/>
                </a:lnTo>
                <a:lnTo>
                  <a:pt x="89074" y="23589"/>
                </a:lnTo>
                <a:lnTo>
                  <a:pt x="85093" y="23775"/>
                </a:lnTo>
                <a:lnTo>
                  <a:pt x="81074" y="23887"/>
                </a:lnTo>
                <a:lnTo>
                  <a:pt x="77019" y="23924"/>
                </a:lnTo>
                <a:lnTo>
                  <a:pt x="72926" y="23887"/>
                </a:lnTo>
                <a:lnTo>
                  <a:pt x="68796" y="23775"/>
                </a:lnTo>
                <a:lnTo>
                  <a:pt x="64629" y="23589"/>
                </a:lnTo>
                <a:lnTo>
                  <a:pt x="60387" y="23292"/>
                </a:lnTo>
                <a:lnTo>
                  <a:pt x="57634" y="22957"/>
                </a:lnTo>
                <a:lnTo>
                  <a:pt x="54880" y="22547"/>
                </a:lnTo>
                <a:lnTo>
                  <a:pt x="52090" y="22027"/>
                </a:lnTo>
                <a:lnTo>
                  <a:pt x="49262" y="21431"/>
                </a:lnTo>
                <a:lnTo>
                  <a:pt x="46434" y="20761"/>
                </a:lnTo>
                <a:lnTo>
                  <a:pt x="43569" y="19980"/>
                </a:lnTo>
                <a:lnTo>
                  <a:pt x="40667" y="19087"/>
                </a:lnTo>
                <a:lnTo>
                  <a:pt x="37728" y="18120"/>
                </a:lnTo>
                <a:lnTo>
                  <a:pt x="34714" y="17041"/>
                </a:lnTo>
                <a:lnTo>
                  <a:pt x="31700" y="15887"/>
                </a:lnTo>
                <a:lnTo>
                  <a:pt x="28649" y="14622"/>
                </a:lnTo>
                <a:lnTo>
                  <a:pt x="25524" y="13283"/>
                </a:lnTo>
                <a:lnTo>
                  <a:pt x="22324" y="11832"/>
                </a:lnTo>
                <a:lnTo>
                  <a:pt x="19124" y="10269"/>
                </a:lnTo>
                <a:lnTo>
                  <a:pt x="15813" y="8595"/>
                </a:lnTo>
                <a:lnTo>
                  <a:pt x="12464" y="6846"/>
                </a:lnTo>
                <a:lnTo>
                  <a:pt x="9823" y="5358"/>
                </a:lnTo>
                <a:lnTo>
                  <a:pt x="6995" y="3721"/>
                </a:lnTo>
                <a:lnTo>
                  <a:pt x="5544" y="2865"/>
                </a:lnTo>
                <a:lnTo>
                  <a:pt x="4056" y="1935"/>
                </a:lnTo>
                <a:lnTo>
                  <a:pt x="2567" y="1005"/>
                </a:lnTo>
                <a:lnTo>
                  <a:pt x="1042"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Nunito Sans"/>
              <a:ea typeface="Nunito Sans"/>
              <a:cs typeface="Nunito Sans"/>
              <a:sym typeface="Nunito Sans"/>
            </a:endParaRPr>
          </a:p>
        </p:txBody>
      </p:sp>
      <p:pic>
        <p:nvPicPr>
          <p:cNvPr id="61" name="Google Shape;61;p14"/>
          <p:cNvPicPr preferRelativeResize="0"/>
          <p:nvPr/>
        </p:nvPicPr>
        <p:blipFill rotWithShape="1">
          <a:blip r:embed="rId4">
            <a:alphaModFix/>
          </a:blip>
          <a:srcRect b="0" l="55738" r="0" t="39434"/>
          <a:stretch/>
        </p:blipFill>
        <p:spPr>
          <a:xfrm>
            <a:off x="0" y="0"/>
            <a:ext cx="3589874" cy="4912326"/>
          </a:xfrm>
          <a:prstGeom prst="rect">
            <a:avLst/>
          </a:prstGeom>
          <a:noFill/>
          <a:ln>
            <a:noFill/>
          </a:ln>
        </p:spPr>
      </p:pic>
      <p:pic>
        <p:nvPicPr>
          <p:cNvPr id="62" name="Google Shape;62;p14"/>
          <p:cNvPicPr preferRelativeResize="0"/>
          <p:nvPr/>
        </p:nvPicPr>
        <p:blipFill rotWithShape="1">
          <a:blip r:embed="rId2">
            <a:alphaModFix/>
          </a:blip>
          <a:srcRect b="0" l="0" r="0" t="53791"/>
          <a:stretch/>
        </p:blipFill>
        <p:spPr>
          <a:xfrm>
            <a:off x="661926" y="0"/>
            <a:ext cx="4236652" cy="237669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2">
  <p:cSld name="CUSTOM">
    <p:spTree>
      <p:nvGrpSpPr>
        <p:cNvPr id="63" name="Shape 63"/>
        <p:cNvGrpSpPr/>
        <p:nvPr/>
      </p:nvGrpSpPr>
      <p:grpSpPr>
        <a:xfrm>
          <a:off x="0" y="0"/>
          <a:ext cx="0" cy="0"/>
          <a:chOff x="0" y="0"/>
          <a:chExt cx="0" cy="0"/>
        </a:xfrm>
      </p:grpSpPr>
      <p:pic>
        <p:nvPicPr>
          <p:cNvPr id="64" name="Google Shape;64;p15"/>
          <p:cNvPicPr preferRelativeResize="0"/>
          <p:nvPr/>
        </p:nvPicPr>
        <p:blipFill rotWithShape="1">
          <a:blip r:embed="rId2">
            <a:alphaModFix/>
          </a:blip>
          <a:srcRect b="0" l="535" r="33361" t="71891"/>
          <a:stretch/>
        </p:blipFill>
        <p:spPr>
          <a:xfrm>
            <a:off x="5624200" y="3"/>
            <a:ext cx="3519800" cy="1496699"/>
          </a:xfrm>
          <a:prstGeom prst="rect">
            <a:avLst/>
          </a:prstGeom>
          <a:noFill/>
          <a:ln>
            <a:noFill/>
          </a:ln>
        </p:spPr>
      </p:pic>
      <p:sp>
        <p:nvSpPr>
          <p:cNvPr id="65" name="Google Shape;65;p15"/>
          <p:cNvSpPr txBox="1"/>
          <p:nvPr>
            <p:ph type="title"/>
          </p:nvPr>
        </p:nvSpPr>
        <p:spPr>
          <a:xfrm>
            <a:off x="228600" y="228600"/>
            <a:ext cx="5707200" cy="587700"/>
          </a:xfrm>
          <a:prstGeom prst="rect">
            <a:avLst/>
          </a:prstGeom>
        </p:spPr>
        <p:txBody>
          <a:bodyPr anchorCtr="0" anchor="t" bIns="91425" lIns="91425" spcFirstLastPara="1" rIns="91425" wrap="square" tIns="91425">
            <a:spAutoFit/>
          </a:bodyPr>
          <a:lstStyle>
            <a:lvl1pPr lvl="0">
              <a:spcBef>
                <a:spcPts val="0"/>
              </a:spcBef>
              <a:spcAft>
                <a:spcPts val="0"/>
              </a:spcAft>
              <a:buClr>
                <a:schemeClr val="dk1"/>
              </a:buClr>
              <a:buSzPts val="1400"/>
              <a:buNone/>
              <a:defRPr/>
            </a:lvl1pPr>
            <a:lvl2pPr lvl="1">
              <a:spcBef>
                <a:spcPts val="0"/>
              </a:spcBef>
              <a:spcAft>
                <a:spcPts val="0"/>
              </a:spcAft>
              <a:buClr>
                <a:schemeClr val="dk1"/>
              </a:buClr>
              <a:buSzPts val="1400"/>
              <a:buNone/>
              <a:defRPr/>
            </a:lvl2pPr>
            <a:lvl3pPr lvl="2">
              <a:spcBef>
                <a:spcPts val="0"/>
              </a:spcBef>
              <a:spcAft>
                <a:spcPts val="0"/>
              </a:spcAft>
              <a:buClr>
                <a:schemeClr val="dk1"/>
              </a:buClr>
              <a:buSzPts val="1400"/>
              <a:buNone/>
              <a:defRPr/>
            </a:lvl3pPr>
            <a:lvl4pPr lvl="3">
              <a:spcBef>
                <a:spcPts val="0"/>
              </a:spcBef>
              <a:spcAft>
                <a:spcPts val="0"/>
              </a:spcAft>
              <a:buClr>
                <a:schemeClr val="dk1"/>
              </a:buClr>
              <a:buSzPts val="1400"/>
              <a:buNone/>
              <a:defRPr/>
            </a:lvl4pPr>
            <a:lvl5pPr lvl="4">
              <a:spcBef>
                <a:spcPts val="0"/>
              </a:spcBef>
              <a:spcAft>
                <a:spcPts val="0"/>
              </a:spcAft>
              <a:buClr>
                <a:schemeClr val="dk1"/>
              </a:buClr>
              <a:buSzPts val="1400"/>
              <a:buNone/>
              <a:defRPr/>
            </a:lvl5pPr>
            <a:lvl6pPr lvl="5">
              <a:spcBef>
                <a:spcPts val="0"/>
              </a:spcBef>
              <a:spcAft>
                <a:spcPts val="0"/>
              </a:spcAft>
              <a:buClr>
                <a:schemeClr val="dk1"/>
              </a:buClr>
              <a:buSzPts val="1400"/>
              <a:buNone/>
              <a:defRPr/>
            </a:lvl6pPr>
            <a:lvl7pPr lvl="6">
              <a:spcBef>
                <a:spcPts val="0"/>
              </a:spcBef>
              <a:spcAft>
                <a:spcPts val="0"/>
              </a:spcAft>
              <a:buClr>
                <a:schemeClr val="dk1"/>
              </a:buClr>
              <a:buSzPts val="1400"/>
              <a:buNone/>
              <a:defRPr/>
            </a:lvl7pPr>
            <a:lvl8pPr lvl="7">
              <a:spcBef>
                <a:spcPts val="0"/>
              </a:spcBef>
              <a:spcAft>
                <a:spcPts val="0"/>
              </a:spcAft>
              <a:buClr>
                <a:schemeClr val="dk1"/>
              </a:buClr>
              <a:buSzPts val="1400"/>
              <a:buNone/>
              <a:defRPr/>
            </a:lvl8pPr>
            <a:lvl9pPr lvl="8">
              <a:spcBef>
                <a:spcPts val="0"/>
              </a:spcBef>
              <a:spcAft>
                <a:spcPts val="0"/>
              </a:spcAft>
              <a:buClr>
                <a:schemeClr val="dk1"/>
              </a:buClr>
              <a:buSzPts val="1400"/>
              <a:buNone/>
              <a:defRPr/>
            </a:lvl9pPr>
          </a:lstStyle>
          <a:p/>
        </p:txBody>
      </p:sp>
      <p:sp>
        <p:nvSpPr>
          <p:cNvPr id="66" name="Google Shape;66;p15"/>
          <p:cNvSpPr txBox="1"/>
          <p:nvPr>
            <p:ph idx="1" type="body"/>
          </p:nvPr>
        </p:nvSpPr>
        <p:spPr>
          <a:xfrm>
            <a:off x="228600" y="1637275"/>
            <a:ext cx="3351600" cy="3046500"/>
          </a:xfrm>
          <a:prstGeom prst="rect">
            <a:avLst/>
          </a:prstGeom>
        </p:spPr>
        <p:txBody>
          <a:bodyPr anchorCtr="0" anchor="t" bIns="91425" lIns="91425" spcFirstLastPara="1" rIns="91425" wrap="square" tIns="91425">
            <a:noAutofit/>
          </a:bodyPr>
          <a:lstStyle>
            <a:lvl1pPr indent="-330200" lvl="0" marL="457200">
              <a:lnSpc>
                <a:spcPct val="100000"/>
              </a:lnSpc>
              <a:spcBef>
                <a:spcPts val="0"/>
              </a:spcBef>
              <a:spcAft>
                <a:spcPts val="0"/>
              </a:spcAft>
              <a:buSzPts val="1600"/>
              <a:buFont typeface="Nunito Sans"/>
              <a:buChar char="●"/>
              <a:defRPr sz="1600"/>
            </a:lvl1pPr>
            <a:lvl2pPr indent="-330200" lvl="1" marL="914400">
              <a:lnSpc>
                <a:spcPct val="100000"/>
              </a:lnSpc>
              <a:spcBef>
                <a:spcPts val="800"/>
              </a:spcBef>
              <a:spcAft>
                <a:spcPts val="0"/>
              </a:spcAft>
              <a:buSzPts val="1600"/>
              <a:buFont typeface="Nunito Sans"/>
              <a:buChar char="○"/>
              <a:defRPr sz="1600"/>
            </a:lvl2pPr>
            <a:lvl3pPr indent="-330200" lvl="2" marL="1371600">
              <a:lnSpc>
                <a:spcPct val="100000"/>
              </a:lnSpc>
              <a:spcBef>
                <a:spcPts val="800"/>
              </a:spcBef>
              <a:spcAft>
                <a:spcPts val="0"/>
              </a:spcAft>
              <a:buSzPts val="1600"/>
              <a:buFont typeface="Nunito Sans"/>
              <a:buChar char="■"/>
              <a:defRPr sz="1600"/>
            </a:lvl3pPr>
            <a:lvl4pPr indent="-330200" lvl="3" marL="1828800">
              <a:lnSpc>
                <a:spcPct val="100000"/>
              </a:lnSpc>
              <a:spcBef>
                <a:spcPts val="800"/>
              </a:spcBef>
              <a:spcAft>
                <a:spcPts val="0"/>
              </a:spcAft>
              <a:buSzPts val="1600"/>
              <a:buFont typeface="Nunito Sans"/>
              <a:buChar char="●"/>
              <a:defRPr sz="1600"/>
            </a:lvl4pPr>
            <a:lvl5pPr indent="-330200" lvl="4" marL="2286000">
              <a:lnSpc>
                <a:spcPct val="100000"/>
              </a:lnSpc>
              <a:spcBef>
                <a:spcPts val="800"/>
              </a:spcBef>
              <a:spcAft>
                <a:spcPts val="0"/>
              </a:spcAft>
              <a:buSzPts val="1600"/>
              <a:buFont typeface="Nunito Sans"/>
              <a:buChar char="○"/>
              <a:defRPr sz="1600"/>
            </a:lvl5pPr>
            <a:lvl6pPr indent="-330200" lvl="5" marL="2743200">
              <a:lnSpc>
                <a:spcPct val="100000"/>
              </a:lnSpc>
              <a:spcBef>
                <a:spcPts val="800"/>
              </a:spcBef>
              <a:spcAft>
                <a:spcPts val="0"/>
              </a:spcAft>
              <a:buSzPts val="1600"/>
              <a:buFont typeface="Nunito Sans"/>
              <a:buChar char="■"/>
              <a:defRPr sz="1600"/>
            </a:lvl6pPr>
            <a:lvl7pPr indent="-330200" lvl="6" marL="3200400">
              <a:lnSpc>
                <a:spcPct val="100000"/>
              </a:lnSpc>
              <a:spcBef>
                <a:spcPts val="800"/>
              </a:spcBef>
              <a:spcAft>
                <a:spcPts val="0"/>
              </a:spcAft>
              <a:buSzPts val="1600"/>
              <a:buFont typeface="Nunito Sans"/>
              <a:buChar char="●"/>
              <a:defRPr sz="1600"/>
            </a:lvl7pPr>
            <a:lvl8pPr indent="-330200" lvl="7" marL="3657600">
              <a:lnSpc>
                <a:spcPct val="100000"/>
              </a:lnSpc>
              <a:spcBef>
                <a:spcPts val="800"/>
              </a:spcBef>
              <a:spcAft>
                <a:spcPts val="0"/>
              </a:spcAft>
              <a:buSzPts val="1600"/>
              <a:buFont typeface="Nunito Sans"/>
              <a:buChar char="○"/>
              <a:defRPr sz="1600"/>
            </a:lvl8pPr>
            <a:lvl9pPr indent="-330200" lvl="8" marL="4114800">
              <a:lnSpc>
                <a:spcPct val="100000"/>
              </a:lnSpc>
              <a:spcBef>
                <a:spcPts val="800"/>
              </a:spcBef>
              <a:spcAft>
                <a:spcPts val="800"/>
              </a:spcAft>
              <a:buSzPts val="1600"/>
              <a:buFont typeface="Nunito Sans"/>
              <a:buChar char="■"/>
              <a:defRPr sz="1600"/>
            </a:lvl9pPr>
          </a:lstStyle>
          <a:p/>
        </p:txBody>
      </p:sp>
      <p:sp>
        <p:nvSpPr>
          <p:cNvPr id="67" name="Google Shape;67;p15"/>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68" name="Google Shape;68;p15"/>
          <p:cNvSpPr txBox="1"/>
          <p:nvPr>
            <p:ph idx="2"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Alt 1">
  <p:cSld name="BLANK_1_1_1_1">
    <p:spTree>
      <p:nvGrpSpPr>
        <p:cNvPr id="69" name="Shape 69"/>
        <p:cNvGrpSpPr/>
        <p:nvPr/>
      </p:nvGrpSpPr>
      <p:grpSpPr>
        <a:xfrm>
          <a:off x="0" y="0"/>
          <a:ext cx="0" cy="0"/>
          <a:chOff x="0" y="0"/>
          <a:chExt cx="0" cy="0"/>
        </a:xfrm>
      </p:grpSpPr>
      <p:sp>
        <p:nvSpPr>
          <p:cNvPr id="70" name="Google Shape;70;p16"/>
          <p:cNvSpPr txBox="1"/>
          <p:nvPr>
            <p:ph type="title"/>
          </p:nvPr>
        </p:nvSpPr>
        <p:spPr>
          <a:xfrm>
            <a:off x="228600" y="228600"/>
            <a:ext cx="5707200" cy="587700"/>
          </a:xfrm>
          <a:prstGeom prst="rect">
            <a:avLst/>
          </a:prstGeom>
        </p:spPr>
        <p:txBody>
          <a:bodyPr anchorCtr="0" anchor="t" bIns="91425" lIns="91425" spcFirstLastPara="1" rIns="91425" wrap="square" tIns="91425">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p:txBody>
      </p:sp>
      <p:sp>
        <p:nvSpPr>
          <p:cNvPr id="71" name="Google Shape;71;p16"/>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pic>
        <p:nvPicPr>
          <p:cNvPr id="72" name="Google Shape;72;p16"/>
          <p:cNvPicPr preferRelativeResize="0"/>
          <p:nvPr/>
        </p:nvPicPr>
        <p:blipFill rotWithShape="1">
          <a:blip r:embed="rId2">
            <a:alphaModFix/>
          </a:blip>
          <a:srcRect b="0" l="535" r="33361" t="71891"/>
          <a:stretch/>
        </p:blipFill>
        <p:spPr>
          <a:xfrm>
            <a:off x="5624200" y="3"/>
            <a:ext cx="3519800" cy="1496699"/>
          </a:xfrm>
          <a:prstGeom prst="rect">
            <a:avLst/>
          </a:prstGeom>
          <a:noFill/>
          <a:ln>
            <a:noFill/>
          </a:ln>
        </p:spPr>
      </p:pic>
      <p:sp>
        <p:nvSpPr>
          <p:cNvPr id="73" name="Google Shape;73;p16"/>
          <p:cNvSpPr txBox="1"/>
          <p:nvPr>
            <p:ph idx="1"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et the team">
  <p:cSld name="BLANK_1_1_1_1_2_3">
    <p:spTree>
      <p:nvGrpSpPr>
        <p:cNvPr id="74" name="Shape 74"/>
        <p:cNvGrpSpPr/>
        <p:nvPr/>
      </p:nvGrpSpPr>
      <p:grpSpPr>
        <a:xfrm>
          <a:off x="0" y="0"/>
          <a:ext cx="0" cy="0"/>
          <a:chOff x="0" y="0"/>
          <a:chExt cx="0" cy="0"/>
        </a:xfrm>
      </p:grpSpPr>
      <p:sp>
        <p:nvSpPr>
          <p:cNvPr id="75" name="Google Shape;75;p17"/>
          <p:cNvSpPr/>
          <p:nvPr/>
        </p:nvSpPr>
        <p:spPr>
          <a:xfrm>
            <a:off x="-3491" y="1985350"/>
            <a:ext cx="3736169" cy="3157918"/>
          </a:xfrm>
          <a:custGeom>
            <a:rect b="b" l="l" r="r" t="t"/>
            <a:pathLst>
              <a:path extrusionOk="0" h="209550" w="247921">
                <a:moveTo>
                  <a:pt x="0" y="0"/>
                </a:moveTo>
                <a:lnTo>
                  <a:pt x="0" y="2516"/>
                </a:lnTo>
                <a:lnTo>
                  <a:pt x="1966" y="5976"/>
                </a:lnTo>
                <a:lnTo>
                  <a:pt x="3853" y="9593"/>
                </a:lnTo>
                <a:lnTo>
                  <a:pt x="5661" y="13289"/>
                </a:lnTo>
                <a:lnTo>
                  <a:pt x="7391" y="17063"/>
                </a:lnTo>
                <a:lnTo>
                  <a:pt x="9042" y="20994"/>
                </a:lnTo>
                <a:lnTo>
                  <a:pt x="10615" y="24926"/>
                </a:lnTo>
                <a:lnTo>
                  <a:pt x="12030" y="28936"/>
                </a:lnTo>
                <a:lnTo>
                  <a:pt x="13446" y="32946"/>
                </a:lnTo>
                <a:lnTo>
                  <a:pt x="14704" y="37114"/>
                </a:lnTo>
                <a:lnTo>
                  <a:pt x="15962" y="41360"/>
                </a:lnTo>
                <a:lnTo>
                  <a:pt x="17063" y="45606"/>
                </a:lnTo>
                <a:lnTo>
                  <a:pt x="18085" y="49930"/>
                </a:lnTo>
                <a:lnTo>
                  <a:pt x="19029" y="54334"/>
                </a:lnTo>
                <a:lnTo>
                  <a:pt x="19815" y="58737"/>
                </a:lnTo>
                <a:lnTo>
                  <a:pt x="20601" y="63219"/>
                </a:lnTo>
                <a:lnTo>
                  <a:pt x="21230" y="67779"/>
                </a:lnTo>
                <a:lnTo>
                  <a:pt x="18557" y="68173"/>
                </a:lnTo>
                <a:lnTo>
                  <a:pt x="15883" y="68566"/>
                </a:lnTo>
                <a:lnTo>
                  <a:pt x="13210" y="69037"/>
                </a:lnTo>
                <a:lnTo>
                  <a:pt x="10536" y="69588"/>
                </a:lnTo>
                <a:lnTo>
                  <a:pt x="7942" y="70217"/>
                </a:lnTo>
                <a:lnTo>
                  <a:pt x="5268" y="70846"/>
                </a:lnTo>
                <a:lnTo>
                  <a:pt x="2595" y="71554"/>
                </a:lnTo>
                <a:lnTo>
                  <a:pt x="0" y="72261"/>
                </a:lnTo>
                <a:lnTo>
                  <a:pt x="0" y="73598"/>
                </a:lnTo>
                <a:lnTo>
                  <a:pt x="3302" y="72576"/>
                </a:lnTo>
                <a:lnTo>
                  <a:pt x="7784" y="71475"/>
                </a:lnTo>
                <a:lnTo>
                  <a:pt x="12345" y="70531"/>
                </a:lnTo>
                <a:lnTo>
                  <a:pt x="16827" y="69667"/>
                </a:lnTo>
                <a:lnTo>
                  <a:pt x="21387" y="69037"/>
                </a:lnTo>
                <a:lnTo>
                  <a:pt x="21859" y="72812"/>
                </a:lnTo>
                <a:lnTo>
                  <a:pt x="22174" y="76193"/>
                </a:lnTo>
                <a:lnTo>
                  <a:pt x="22488" y="79495"/>
                </a:lnTo>
                <a:lnTo>
                  <a:pt x="22724" y="82876"/>
                </a:lnTo>
                <a:lnTo>
                  <a:pt x="22881" y="86258"/>
                </a:lnTo>
                <a:lnTo>
                  <a:pt x="22960" y="89639"/>
                </a:lnTo>
                <a:lnTo>
                  <a:pt x="23039" y="92941"/>
                </a:lnTo>
                <a:lnTo>
                  <a:pt x="23039" y="96322"/>
                </a:lnTo>
                <a:lnTo>
                  <a:pt x="23039" y="99703"/>
                </a:lnTo>
                <a:lnTo>
                  <a:pt x="22960" y="103006"/>
                </a:lnTo>
                <a:lnTo>
                  <a:pt x="22803" y="106387"/>
                </a:lnTo>
                <a:lnTo>
                  <a:pt x="22645" y="109689"/>
                </a:lnTo>
                <a:lnTo>
                  <a:pt x="22410" y="113071"/>
                </a:lnTo>
                <a:lnTo>
                  <a:pt x="22095" y="116373"/>
                </a:lnTo>
                <a:lnTo>
                  <a:pt x="21781" y="119675"/>
                </a:lnTo>
                <a:lnTo>
                  <a:pt x="21387" y="122978"/>
                </a:lnTo>
                <a:lnTo>
                  <a:pt x="20916" y="126280"/>
                </a:lnTo>
                <a:lnTo>
                  <a:pt x="20444" y="129504"/>
                </a:lnTo>
                <a:lnTo>
                  <a:pt x="19893" y="132807"/>
                </a:lnTo>
                <a:lnTo>
                  <a:pt x="19264" y="136031"/>
                </a:lnTo>
                <a:lnTo>
                  <a:pt x="18635" y="139254"/>
                </a:lnTo>
                <a:lnTo>
                  <a:pt x="17928" y="142478"/>
                </a:lnTo>
                <a:lnTo>
                  <a:pt x="17220" y="145623"/>
                </a:lnTo>
                <a:lnTo>
                  <a:pt x="16434" y="148769"/>
                </a:lnTo>
                <a:lnTo>
                  <a:pt x="15569" y="151914"/>
                </a:lnTo>
                <a:lnTo>
                  <a:pt x="14625" y="155059"/>
                </a:lnTo>
                <a:lnTo>
                  <a:pt x="13760" y="158126"/>
                </a:lnTo>
                <a:lnTo>
                  <a:pt x="12738" y="161192"/>
                </a:lnTo>
                <a:lnTo>
                  <a:pt x="11716" y="164259"/>
                </a:lnTo>
                <a:lnTo>
                  <a:pt x="10615" y="167247"/>
                </a:lnTo>
                <a:lnTo>
                  <a:pt x="9514" y="170235"/>
                </a:lnTo>
                <a:lnTo>
                  <a:pt x="8256" y="173144"/>
                </a:lnTo>
                <a:lnTo>
                  <a:pt x="7077" y="176053"/>
                </a:lnTo>
                <a:lnTo>
                  <a:pt x="5425" y="179356"/>
                </a:lnTo>
                <a:lnTo>
                  <a:pt x="3696" y="182658"/>
                </a:lnTo>
                <a:lnTo>
                  <a:pt x="1887" y="185961"/>
                </a:lnTo>
                <a:lnTo>
                  <a:pt x="0" y="189185"/>
                </a:lnTo>
                <a:lnTo>
                  <a:pt x="0" y="191622"/>
                </a:lnTo>
                <a:lnTo>
                  <a:pt x="2280" y="187848"/>
                </a:lnTo>
                <a:lnTo>
                  <a:pt x="4403" y="184152"/>
                </a:lnTo>
                <a:lnTo>
                  <a:pt x="6369" y="180378"/>
                </a:lnTo>
                <a:lnTo>
                  <a:pt x="8178" y="176604"/>
                </a:lnTo>
                <a:lnTo>
                  <a:pt x="9436" y="173616"/>
                </a:lnTo>
                <a:lnTo>
                  <a:pt x="10615" y="170707"/>
                </a:lnTo>
                <a:lnTo>
                  <a:pt x="11795" y="167719"/>
                </a:lnTo>
                <a:lnTo>
                  <a:pt x="12895" y="164652"/>
                </a:lnTo>
                <a:lnTo>
                  <a:pt x="13918" y="161585"/>
                </a:lnTo>
                <a:lnTo>
                  <a:pt x="14940" y="158519"/>
                </a:lnTo>
                <a:lnTo>
                  <a:pt x="15883" y="155452"/>
                </a:lnTo>
                <a:lnTo>
                  <a:pt x="16748" y="152307"/>
                </a:lnTo>
                <a:lnTo>
                  <a:pt x="17613" y="149162"/>
                </a:lnTo>
                <a:lnTo>
                  <a:pt x="18399" y="145938"/>
                </a:lnTo>
                <a:lnTo>
                  <a:pt x="19186" y="142714"/>
                </a:lnTo>
                <a:lnTo>
                  <a:pt x="19893" y="139490"/>
                </a:lnTo>
                <a:lnTo>
                  <a:pt x="20522" y="136266"/>
                </a:lnTo>
                <a:lnTo>
                  <a:pt x="21073" y="133043"/>
                </a:lnTo>
                <a:lnTo>
                  <a:pt x="21623" y="129740"/>
                </a:lnTo>
                <a:lnTo>
                  <a:pt x="22174" y="126438"/>
                </a:lnTo>
                <a:lnTo>
                  <a:pt x="22567" y="123135"/>
                </a:lnTo>
                <a:lnTo>
                  <a:pt x="22960" y="119833"/>
                </a:lnTo>
                <a:lnTo>
                  <a:pt x="23353" y="116530"/>
                </a:lnTo>
                <a:lnTo>
                  <a:pt x="23668" y="113149"/>
                </a:lnTo>
                <a:lnTo>
                  <a:pt x="23904" y="109768"/>
                </a:lnTo>
                <a:lnTo>
                  <a:pt x="24061" y="106466"/>
                </a:lnTo>
                <a:lnTo>
                  <a:pt x="24218" y="103084"/>
                </a:lnTo>
                <a:lnTo>
                  <a:pt x="24297" y="99703"/>
                </a:lnTo>
                <a:lnTo>
                  <a:pt x="24297" y="96322"/>
                </a:lnTo>
                <a:lnTo>
                  <a:pt x="24297" y="92941"/>
                </a:lnTo>
                <a:lnTo>
                  <a:pt x="24218" y="89560"/>
                </a:lnTo>
                <a:lnTo>
                  <a:pt x="24139" y="86179"/>
                </a:lnTo>
                <a:lnTo>
                  <a:pt x="23982" y="82798"/>
                </a:lnTo>
                <a:lnTo>
                  <a:pt x="23746" y="79417"/>
                </a:lnTo>
                <a:lnTo>
                  <a:pt x="23432" y="76036"/>
                </a:lnTo>
                <a:lnTo>
                  <a:pt x="23117" y="72654"/>
                </a:lnTo>
                <a:lnTo>
                  <a:pt x="22645" y="68880"/>
                </a:lnTo>
                <a:lnTo>
                  <a:pt x="27521" y="68408"/>
                </a:lnTo>
                <a:lnTo>
                  <a:pt x="32474" y="68094"/>
                </a:lnTo>
                <a:lnTo>
                  <a:pt x="37428" y="67937"/>
                </a:lnTo>
                <a:lnTo>
                  <a:pt x="42382" y="68015"/>
                </a:lnTo>
                <a:lnTo>
                  <a:pt x="47335" y="68173"/>
                </a:lnTo>
                <a:lnTo>
                  <a:pt x="52368" y="68644"/>
                </a:lnTo>
                <a:lnTo>
                  <a:pt x="57400" y="69195"/>
                </a:lnTo>
                <a:lnTo>
                  <a:pt x="62432" y="69981"/>
                </a:lnTo>
                <a:lnTo>
                  <a:pt x="67229" y="70846"/>
                </a:lnTo>
                <a:lnTo>
                  <a:pt x="72025" y="71947"/>
                </a:lnTo>
                <a:lnTo>
                  <a:pt x="76900" y="73126"/>
                </a:lnTo>
                <a:lnTo>
                  <a:pt x="81775" y="74542"/>
                </a:lnTo>
                <a:lnTo>
                  <a:pt x="86650" y="76114"/>
                </a:lnTo>
                <a:lnTo>
                  <a:pt x="91604" y="77844"/>
                </a:lnTo>
                <a:lnTo>
                  <a:pt x="96479" y="79653"/>
                </a:lnTo>
                <a:lnTo>
                  <a:pt x="101433" y="81697"/>
                </a:lnTo>
                <a:lnTo>
                  <a:pt x="106387" y="83899"/>
                </a:lnTo>
                <a:lnTo>
                  <a:pt x="111340" y="86258"/>
                </a:lnTo>
                <a:lnTo>
                  <a:pt x="116294" y="88852"/>
                </a:lnTo>
                <a:lnTo>
                  <a:pt x="121248" y="91526"/>
                </a:lnTo>
                <a:lnTo>
                  <a:pt x="126280" y="94356"/>
                </a:lnTo>
                <a:lnTo>
                  <a:pt x="131234" y="97344"/>
                </a:lnTo>
                <a:lnTo>
                  <a:pt x="136266" y="100490"/>
                </a:lnTo>
                <a:lnTo>
                  <a:pt x="141298" y="103792"/>
                </a:lnTo>
                <a:lnTo>
                  <a:pt x="145309" y="106623"/>
                </a:lnTo>
                <a:lnTo>
                  <a:pt x="149319" y="109454"/>
                </a:lnTo>
                <a:lnTo>
                  <a:pt x="153329" y="112441"/>
                </a:lnTo>
                <a:lnTo>
                  <a:pt x="157339" y="115508"/>
                </a:lnTo>
                <a:lnTo>
                  <a:pt x="161349" y="118653"/>
                </a:lnTo>
                <a:lnTo>
                  <a:pt x="165359" y="121956"/>
                </a:lnTo>
                <a:lnTo>
                  <a:pt x="169369" y="125258"/>
                </a:lnTo>
                <a:lnTo>
                  <a:pt x="173380" y="128718"/>
                </a:lnTo>
                <a:lnTo>
                  <a:pt x="177390" y="132335"/>
                </a:lnTo>
                <a:lnTo>
                  <a:pt x="181400" y="135952"/>
                </a:lnTo>
                <a:lnTo>
                  <a:pt x="185410" y="139648"/>
                </a:lnTo>
                <a:lnTo>
                  <a:pt x="189420" y="143500"/>
                </a:lnTo>
                <a:lnTo>
                  <a:pt x="193352" y="147432"/>
                </a:lnTo>
                <a:lnTo>
                  <a:pt x="197362" y="151442"/>
                </a:lnTo>
                <a:lnTo>
                  <a:pt x="201372" y="155531"/>
                </a:lnTo>
                <a:lnTo>
                  <a:pt x="205303" y="159777"/>
                </a:lnTo>
                <a:lnTo>
                  <a:pt x="211515" y="166539"/>
                </a:lnTo>
                <a:lnTo>
                  <a:pt x="217491" y="173301"/>
                </a:lnTo>
                <a:lnTo>
                  <a:pt x="223074" y="179906"/>
                </a:lnTo>
                <a:lnTo>
                  <a:pt x="228421" y="186354"/>
                </a:lnTo>
                <a:lnTo>
                  <a:pt x="233453" y="192566"/>
                </a:lnTo>
                <a:lnTo>
                  <a:pt x="238092" y="198542"/>
                </a:lnTo>
                <a:lnTo>
                  <a:pt x="242417" y="204203"/>
                </a:lnTo>
                <a:lnTo>
                  <a:pt x="246348" y="209550"/>
                </a:lnTo>
                <a:lnTo>
                  <a:pt x="247921" y="209550"/>
                </a:lnTo>
                <a:lnTo>
                  <a:pt x="243911" y="204125"/>
                </a:lnTo>
                <a:lnTo>
                  <a:pt x="239586" y="198384"/>
                </a:lnTo>
                <a:lnTo>
                  <a:pt x="234868" y="192330"/>
                </a:lnTo>
                <a:lnTo>
                  <a:pt x="229757" y="186040"/>
                </a:lnTo>
                <a:lnTo>
                  <a:pt x="224411" y="179435"/>
                </a:lnTo>
                <a:lnTo>
                  <a:pt x="218671" y="172751"/>
                </a:lnTo>
                <a:lnTo>
                  <a:pt x="212616" y="165832"/>
                </a:lnTo>
                <a:lnTo>
                  <a:pt x="206247" y="158912"/>
                </a:lnTo>
                <a:lnTo>
                  <a:pt x="202237" y="154745"/>
                </a:lnTo>
                <a:lnTo>
                  <a:pt x="198305" y="150577"/>
                </a:lnTo>
                <a:lnTo>
                  <a:pt x="194295" y="146567"/>
                </a:lnTo>
                <a:lnTo>
                  <a:pt x="190285" y="142636"/>
                </a:lnTo>
                <a:lnTo>
                  <a:pt x="186275" y="138783"/>
                </a:lnTo>
                <a:lnTo>
                  <a:pt x="182265" y="135008"/>
                </a:lnTo>
                <a:lnTo>
                  <a:pt x="178255" y="131391"/>
                </a:lnTo>
                <a:lnTo>
                  <a:pt x="174245" y="127774"/>
                </a:lnTo>
                <a:lnTo>
                  <a:pt x="170234" y="124315"/>
                </a:lnTo>
                <a:lnTo>
                  <a:pt x="166146" y="120934"/>
                </a:lnTo>
                <a:lnTo>
                  <a:pt x="162135" y="117710"/>
                </a:lnTo>
                <a:lnTo>
                  <a:pt x="158125" y="114486"/>
                </a:lnTo>
                <a:lnTo>
                  <a:pt x="154037" y="111419"/>
                </a:lnTo>
                <a:lnTo>
                  <a:pt x="150026" y="108431"/>
                </a:lnTo>
                <a:lnTo>
                  <a:pt x="146016" y="105601"/>
                </a:lnTo>
                <a:lnTo>
                  <a:pt x="142006" y="102770"/>
                </a:lnTo>
                <a:lnTo>
                  <a:pt x="136974" y="99467"/>
                </a:lnTo>
                <a:lnTo>
                  <a:pt x="131941" y="96244"/>
                </a:lnTo>
                <a:lnTo>
                  <a:pt x="126909" y="93256"/>
                </a:lnTo>
                <a:lnTo>
                  <a:pt x="121877" y="90425"/>
                </a:lnTo>
                <a:lnTo>
                  <a:pt x="116844" y="87673"/>
                </a:lnTo>
                <a:lnTo>
                  <a:pt x="111891" y="85157"/>
                </a:lnTo>
                <a:lnTo>
                  <a:pt x="106858" y="82798"/>
                </a:lnTo>
                <a:lnTo>
                  <a:pt x="101905" y="80596"/>
                </a:lnTo>
                <a:lnTo>
                  <a:pt x="96951" y="78473"/>
                </a:lnTo>
                <a:lnTo>
                  <a:pt x="91997" y="76586"/>
                </a:lnTo>
                <a:lnTo>
                  <a:pt x="87044" y="74935"/>
                </a:lnTo>
                <a:lnTo>
                  <a:pt x="82090" y="73362"/>
                </a:lnTo>
                <a:lnTo>
                  <a:pt x="77215" y="71947"/>
                </a:lnTo>
                <a:lnTo>
                  <a:pt x="72340" y="70689"/>
                </a:lnTo>
                <a:lnTo>
                  <a:pt x="67465" y="69667"/>
                </a:lnTo>
                <a:lnTo>
                  <a:pt x="62590" y="68723"/>
                </a:lnTo>
                <a:lnTo>
                  <a:pt x="57557" y="67937"/>
                </a:lnTo>
                <a:lnTo>
                  <a:pt x="52446" y="67386"/>
                </a:lnTo>
                <a:lnTo>
                  <a:pt x="47414" y="66914"/>
                </a:lnTo>
                <a:lnTo>
                  <a:pt x="42382" y="66757"/>
                </a:lnTo>
                <a:lnTo>
                  <a:pt x="37428" y="66679"/>
                </a:lnTo>
                <a:lnTo>
                  <a:pt x="32396" y="66836"/>
                </a:lnTo>
                <a:lnTo>
                  <a:pt x="27442" y="67150"/>
                </a:lnTo>
                <a:lnTo>
                  <a:pt x="22488" y="67622"/>
                </a:lnTo>
                <a:lnTo>
                  <a:pt x="21781" y="62904"/>
                </a:lnTo>
                <a:lnTo>
                  <a:pt x="21073" y="58265"/>
                </a:lnTo>
                <a:lnTo>
                  <a:pt x="20129" y="53626"/>
                </a:lnTo>
                <a:lnTo>
                  <a:pt x="19186" y="49065"/>
                </a:lnTo>
                <a:lnTo>
                  <a:pt x="18085" y="44583"/>
                </a:lnTo>
                <a:lnTo>
                  <a:pt x="16905" y="40102"/>
                </a:lnTo>
                <a:lnTo>
                  <a:pt x="15647" y="35777"/>
                </a:lnTo>
                <a:lnTo>
                  <a:pt x="14232" y="31452"/>
                </a:lnTo>
                <a:lnTo>
                  <a:pt x="12817" y="27285"/>
                </a:lnTo>
                <a:lnTo>
                  <a:pt x="11244" y="23117"/>
                </a:lnTo>
                <a:lnTo>
                  <a:pt x="9593" y="19029"/>
                </a:lnTo>
                <a:lnTo>
                  <a:pt x="7863" y="15018"/>
                </a:lnTo>
                <a:lnTo>
                  <a:pt x="5976" y="11166"/>
                </a:lnTo>
                <a:lnTo>
                  <a:pt x="4089" y="7313"/>
                </a:lnTo>
                <a:lnTo>
                  <a:pt x="2123" y="3617"/>
                </a:lnTo>
                <a:lnTo>
                  <a:pt x="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latin typeface="Nunito Sans"/>
              <a:ea typeface="Nunito Sans"/>
              <a:cs typeface="Nunito Sans"/>
              <a:sym typeface="Nunito Sans"/>
            </a:endParaRPr>
          </a:p>
        </p:txBody>
      </p:sp>
      <p:sp>
        <p:nvSpPr>
          <p:cNvPr id="76" name="Google Shape;76;p17"/>
          <p:cNvSpPr txBox="1"/>
          <p:nvPr>
            <p:ph type="title"/>
          </p:nvPr>
        </p:nvSpPr>
        <p:spPr>
          <a:xfrm>
            <a:off x="228600" y="228600"/>
            <a:ext cx="5707200" cy="587700"/>
          </a:xfrm>
          <a:prstGeom prst="rect">
            <a:avLst/>
          </a:prstGeom>
        </p:spPr>
        <p:txBody>
          <a:bodyPr anchorCtr="0" anchor="t" bIns="91425" lIns="91425" spcFirstLastPara="1" rIns="91425" wrap="square" tIns="91425">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p:txBody>
      </p:sp>
      <p:sp>
        <p:nvSpPr>
          <p:cNvPr id="77" name="Google Shape;77;p17"/>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78" name="Google Shape;78;p17"/>
          <p:cNvSpPr/>
          <p:nvPr>
            <p:ph idx="2" type="pic"/>
          </p:nvPr>
        </p:nvSpPr>
        <p:spPr>
          <a:xfrm>
            <a:off x="1208525" y="1164275"/>
            <a:ext cx="1115700" cy="1118100"/>
          </a:xfrm>
          <a:prstGeom prst="roundRect">
            <a:avLst>
              <a:gd fmla="val 16667" name="adj"/>
            </a:avLst>
          </a:prstGeom>
          <a:noFill/>
          <a:ln>
            <a:noFill/>
          </a:ln>
        </p:spPr>
      </p:sp>
      <p:sp>
        <p:nvSpPr>
          <p:cNvPr id="79" name="Google Shape;79;p17"/>
          <p:cNvSpPr/>
          <p:nvPr>
            <p:ph idx="3" type="pic"/>
          </p:nvPr>
        </p:nvSpPr>
        <p:spPr>
          <a:xfrm>
            <a:off x="3079163" y="1164275"/>
            <a:ext cx="1115700" cy="1118100"/>
          </a:xfrm>
          <a:prstGeom prst="roundRect">
            <a:avLst>
              <a:gd fmla="val 16667" name="adj"/>
            </a:avLst>
          </a:prstGeom>
          <a:noFill/>
          <a:ln>
            <a:noFill/>
          </a:ln>
        </p:spPr>
      </p:sp>
      <p:sp>
        <p:nvSpPr>
          <p:cNvPr id="80" name="Google Shape;80;p17"/>
          <p:cNvSpPr/>
          <p:nvPr>
            <p:ph idx="4" type="pic"/>
          </p:nvPr>
        </p:nvSpPr>
        <p:spPr>
          <a:xfrm>
            <a:off x="4949788" y="1164275"/>
            <a:ext cx="1115700" cy="1118100"/>
          </a:xfrm>
          <a:prstGeom prst="roundRect">
            <a:avLst>
              <a:gd fmla="val 16667" name="adj"/>
            </a:avLst>
          </a:prstGeom>
          <a:noFill/>
          <a:ln>
            <a:noFill/>
          </a:ln>
        </p:spPr>
      </p:sp>
      <p:sp>
        <p:nvSpPr>
          <p:cNvPr id="81" name="Google Shape;81;p17"/>
          <p:cNvSpPr/>
          <p:nvPr>
            <p:ph idx="5" type="pic"/>
          </p:nvPr>
        </p:nvSpPr>
        <p:spPr>
          <a:xfrm>
            <a:off x="6820413" y="1164275"/>
            <a:ext cx="1115700" cy="1118100"/>
          </a:xfrm>
          <a:prstGeom prst="roundRect">
            <a:avLst>
              <a:gd fmla="val 16667" name="adj"/>
            </a:avLst>
          </a:prstGeom>
          <a:noFill/>
          <a:ln>
            <a:noFill/>
          </a:ln>
        </p:spPr>
      </p:sp>
      <p:sp>
        <p:nvSpPr>
          <p:cNvPr id="82" name="Google Shape;82;p17"/>
          <p:cNvSpPr txBox="1"/>
          <p:nvPr>
            <p:ph idx="1" type="subTitle"/>
          </p:nvPr>
        </p:nvSpPr>
        <p:spPr>
          <a:xfrm>
            <a:off x="1208525" y="2282372"/>
            <a:ext cx="1115700" cy="234000"/>
          </a:xfrm>
          <a:prstGeom prst="rect">
            <a:avLst/>
          </a:prstGeom>
        </p:spPr>
        <p:txBody>
          <a:bodyPr anchorCtr="0" anchor="b" bIns="0" lIns="91425" spcFirstLastPara="1" rIns="91425" wrap="square" tIns="91425">
            <a:noAutofit/>
          </a:bodyPr>
          <a:lstStyle>
            <a:lvl1pPr lvl="0" algn="ctr">
              <a:spcBef>
                <a:spcPts val="0"/>
              </a:spcBef>
              <a:spcAft>
                <a:spcPts val="0"/>
              </a:spcAft>
              <a:buNone/>
              <a:defRPr b="1" sz="900">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9pPr>
          </a:lstStyle>
          <a:p/>
        </p:txBody>
      </p:sp>
      <p:sp>
        <p:nvSpPr>
          <p:cNvPr id="83" name="Google Shape;83;p17"/>
          <p:cNvSpPr txBox="1"/>
          <p:nvPr>
            <p:ph idx="6" type="subTitle"/>
          </p:nvPr>
        </p:nvSpPr>
        <p:spPr>
          <a:xfrm>
            <a:off x="1208525" y="2519934"/>
            <a:ext cx="1115700" cy="311400"/>
          </a:xfrm>
          <a:prstGeom prst="rect">
            <a:avLst/>
          </a:prstGeom>
        </p:spPr>
        <p:txBody>
          <a:bodyPr anchorCtr="0" anchor="t" bIns="0" lIns="91425" spcFirstLastPara="1" rIns="91425" wrap="square" tIns="0">
            <a:noAutofit/>
          </a:bodyPr>
          <a:lstStyle>
            <a:lvl1pPr lvl="0" algn="ctr">
              <a:spcBef>
                <a:spcPts val="0"/>
              </a:spcBef>
              <a:spcAft>
                <a:spcPts val="0"/>
              </a:spcAft>
              <a:buNone/>
              <a:defRPr sz="900">
                <a:latin typeface="Nunito Sans"/>
                <a:ea typeface="Nunito Sans"/>
                <a:cs typeface="Nunito Sans"/>
                <a:sym typeface="Nunito Sans"/>
              </a:defRPr>
            </a:lvl1pPr>
            <a:lvl2pPr lvl="1">
              <a:spcBef>
                <a:spcPts val="0"/>
              </a:spcBef>
              <a:spcAft>
                <a:spcPts val="0"/>
              </a:spcAft>
              <a:buSzPts val="1600"/>
              <a:buFont typeface="Nunito Sans"/>
              <a:buNone/>
              <a:defRPr>
                <a:latin typeface="Nunito Sans"/>
                <a:ea typeface="Nunito Sans"/>
                <a:cs typeface="Nunito Sans"/>
                <a:sym typeface="Nunito Sans"/>
              </a:defRPr>
            </a:lvl2pPr>
            <a:lvl3pPr lvl="2">
              <a:spcBef>
                <a:spcPts val="0"/>
              </a:spcBef>
              <a:spcAft>
                <a:spcPts val="0"/>
              </a:spcAft>
              <a:buSzPts val="1600"/>
              <a:buFont typeface="Nunito Sans"/>
              <a:buNone/>
              <a:defRPr>
                <a:latin typeface="Nunito Sans"/>
                <a:ea typeface="Nunito Sans"/>
                <a:cs typeface="Nunito Sans"/>
                <a:sym typeface="Nunito Sans"/>
              </a:defRPr>
            </a:lvl3pPr>
            <a:lvl4pPr lvl="3">
              <a:spcBef>
                <a:spcPts val="0"/>
              </a:spcBef>
              <a:spcAft>
                <a:spcPts val="0"/>
              </a:spcAft>
              <a:buSzPts val="1600"/>
              <a:buFont typeface="Nunito Sans"/>
              <a:buNone/>
              <a:defRPr>
                <a:latin typeface="Nunito Sans"/>
                <a:ea typeface="Nunito Sans"/>
                <a:cs typeface="Nunito Sans"/>
                <a:sym typeface="Nunito Sans"/>
              </a:defRPr>
            </a:lvl4pPr>
            <a:lvl5pPr lvl="4">
              <a:spcBef>
                <a:spcPts val="0"/>
              </a:spcBef>
              <a:spcAft>
                <a:spcPts val="0"/>
              </a:spcAft>
              <a:buSzPts val="1600"/>
              <a:buFont typeface="Nunito Sans"/>
              <a:buNone/>
              <a:defRPr>
                <a:latin typeface="Nunito Sans"/>
                <a:ea typeface="Nunito Sans"/>
                <a:cs typeface="Nunito Sans"/>
                <a:sym typeface="Nunito Sans"/>
              </a:defRPr>
            </a:lvl5pPr>
            <a:lvl6pPr lvl="5">
              <a:spcBef>
                <a:spcPts val="0"/>
              </a:spcBef>
              <a:spcAft>
                <a:spcPts val="0"/>
              </a:spcAft>
              <a:buSzPts val="1600"/>
              <a:buFont typeface="Nunito Sans"/>
              <a:buNone/>
              <a:defRPr>
                <a:latin typeface="Nunito Sans"/>
                <a:ea typeface="Nunito Sans"/>
                <a:cs typeface="Nunito Sans"/>
                <a:sym typeface="Nunito Sans"/>
              </a:defRPr>
            </a:lvl6pPr>
            <a:lvl7pPr lvl="6">
              <a:spcBef>
                <a:spcPts val="0"/>
              </a:spcBef>
              <a:spcAft>
                <a:spcPts val="0"/>
              </a:spcAft>
              <a:buSzPts val="1600"/>
              <a:buFont typeface="Nunito Sans"/>
              <a:buNone/>
              <a:defRPr>
                <a:latin typeface="Nunito Sans"/>
                <a:ea typeface="Nunito Sans"/>
                <a:cs typeface="Nunito Sans"/>
                <a:sym typeface="Nunito Sans"/>
              </a:defRPr>
            </a:lvl7pPr>
            <a:lvl8pPr lvl="7">
              <a:spcBef>
                <a:spcPts val="0"/>
              </a:spcBef>
              <a:spcAft>
                <a:spcPts val="0"/>
              </a:spcAft>
              <a:buSzPts val="1600"/>
              <a:buFont typeface="Nunito Sans"/>
              <a:buNone/>
              <a:defRPr>
                <a:latin typeface="Nunito Sans"/>
                <a:ea typeface="Nunito Sans"/>
                <a:cs typeface="Nunito Sans"/>
                <a:sym typeface="Nunito Sans"/>
              </a:defRPr>
            </a:lvl8pPr>
            <a:lvl9pPr lvl="8">
              <a:spcBef>
                <a:spcPts val="0"/>
              </a:spcBef>
              <a:spcAft>
                <a:spcPts val="0"/>
              </a:spcAft>
              <a:buSzPts val="1600"/>
              <a:buFont typeface="Nunito Sans"/>
              <a:buNone/>
              <a:defRPr>
                <a:latin typeface="Nunito Sans"/>
                <a:ea typeface="Nunito Sans"/>
                <a:cs typeface="Nunito Sans"/>
                <a:sym typeface="Nunito Sans"/>
              </a:defRPr>
            </a:lvl9pPr>
          </a:lstStyle>
          <a:p/>
        </p:txBody>
      </p:sp>
      <p:sp>
        <p:nvSpPr>
          <p:cNvPr id="84" name="Google Shape;84;p17"/>
          <p:cNvSpPr txBox="1"/>
          <p:nvPr>
            <p:ph idx="7" type="subTitle"/>
          </p:nvPr>
        </p:nvSpPr>
        <p:spPr>
          <a:xfrm>
            <a:off x="3079166" y="2282372"/>
            <a:ext cx="1115700" cy="234000"/>
          </a:xfrm>
          <a:prstGeom prst="rect">
            <a:avLst/>
          </a:prstGeom>
        </p:spPr>
        <p:txBody>
          <a:bodyPr anchorCtr="0" anchor="b" bIns="0" lIns="91425" spcFirstLastPara="1" rIns="91425" wrap="square" tIns="91425">
            <a:noAutofit/>
          </a:bodyPr>
          <a:lstStyle>
            <a:lvl1pPr lvl="0" algn="ctr">
              <a:spcBef>
                <a:spcPts val="0"/>
              </a:spcBef>
              <a:spcAft>
                <a:spcPts val="0"/>
              </a:spcAft>
              <a:buNone/>
              <a:defRPr b="1" sz="900">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9pPr>
          </a:lstStyle>
          <a:p/>
        </p:txBody>
      </p:sp>
      <p:sp>
        <p:nvSpPr>
          <p:cNvPr id="85" name="Google Shape;85;p17"/>
          <p:cNvSpPr txBox="1"/>
          <p:nvPr>
            <p:ph idx="8" type="subTitle"/>
          </p:nvPr>
        </p:nvSpPr>
        <p:spPr>
          <a:xfrm>
            <a:off x="3079163" y="2519934"/>
            <a:ext cx="1115700" cy="311400"/>
          </a:xfrm>
          <a:prstGeom prst="rect">
            <a:avLst/>
          </a:prstGeom>
        </p:spPr>
        <p:txBody>
          <a:bodyPr anchorCtr="0" anchor="t" bIns="0" lIns="91425" spcFirstLastPara="1" rIns="91425" wrap="square" tIns="0">
            <a:noAutofit/>
          </a:bodyPr>
          <a:lstStyle>
            <a:lvl1pPr lvl="0" algn="ctr">
              <a:spcBef>
                <a:spcPts val="0"/>
              </a:spcBef>
              <a:spcAft>
                <a:spcPts val="0"/>
              </a:spcAft>
              <a:buNone/>
              <a:defRPr sz="900">
                <a:latin typeface="Nunito Sans"/>
                <a:ea typeface="Nunito Sans"/>
                <a:cs typeface="Nunito Sans"/>
                <a:sym typeface="Nunito Sans"/>
              </a:defRPr>
            </a:lvl1pPr>
            <a:lvl2pPr lvl="1">
              <a:spcBef>
                <a:spcPts val="0"/>
              </a:spcBef>
              <a:spcAft>
                <a:spcPts val="0"/>
              </a:spcAft>
              <a:buSzPts val="1600"/>
              <a:buFont typeface="Nunito Sans"/>
              <a:buNone/>
              <a:defRPr>
                <a:latin typeface="Nunito Sans"/>
                <a:ea typeface="Nunito Sans"/>
                <a:cs typeface="Nunito Sans"/>
                <a:sym typeface="Nunito Sans"/>
              </a:defRPr>
            </a:lvl2pPr>
            <a:lvl3pPr lvl="2">
              <a:spcBef>
                <a:spcPts val="0"/>
              </a:spcBef>
              <a:spcAft>
                <a:spcPts val="0"/>
              </a:spcAft>
              <a:buSzPts val="1600"/>
              <a:buFont typeface="Nunito Sans"/>
              <a:buNone/>
              <a:defRPr>
                <a:latin typeface="Nunito Sans"/>
                <a:ea typeface="Nunito Sans"/>
                <a:cs typeface="Nunito Sans"/>
                <a:sym typeface="Nunito Sans"/>
              </a:defRPr>
            </a:lvl3pPr>
            <a:lvl4pPr lvl="3">
              <a:spcBef>
                <a:spcPts val="0"/>
              </a:spcBef>
              <a:spcAft>
                <a:spcPts val="0"/>
              </a:spcAft>
              <a:buSzPts val="1600"/>
              <a:buFont typeface="Nunito Sans"/>
              <a:buNone/>
              <a:defRPr>
                <a:latin typeface="Nunito Sans"/>
                <a:ea typeface="Nunito Sans"/>
                <a:cs typeface="Nunito Sans"/>
                <a:sym typeface="Nunito Sans"/>
              </a:defRPr>
            </a:lvl4pPr>
            <a:lvl5pPr lvl="4">
              <a:spcBef>
                <a:spcPts val="0"/>
              </a:spcBef>
              <a:spcAft>
                <a:spcPts val="0"/>
              </a:spcAft>
              <a:buSzPts val="1600"/>
              <a:buFont typeface="Nunito Sans"/>
              <a:buNone/>
              <a:defRPr>
                <a:latin typeface="Nunito Sans"/>
                <a:ea typeface="Nunito Sans"/>
                <a:cs typeface="Nunito Sans"/>
                <a:sym typeface="Nunito Sans"/>
              </a:defRPr>
            </a:lvl5pPr>
            <a:lvl6pPr lvl="5">
              <a:spcBef>
                <a:spcPts val="0"/>
              </a:spcBef>
              <a:spcAft>
                <a:spcPts val="0"/>
              </a:spcAft>
              <a:buSzPts val="1600"/>
              <a:buFont typeface="Nunito Sans"/>
              <a:buNone/>
              <a:defRPr>
                <a:latin typeface="Nunito Sans"/>
                <a:ea typeface="Nunito Sans"/>
                <a:cs typeface="Nunito Sans"/>
                <a:sym typeface="Nunito Sans"/>
              </a:defRPr>
            </a:lvl6pPr>
            <a:lvl7pPr lvl="6">
              <a:spcBef>
                <a:spcPts val="0"/>
              </a:spcBef>
              <a:spcAft>
                <a:spcPts val="0"/>
              </a:spcAft>
              <a:buSzPts val="1600"/>
              <a:buFont typeface="Nunito Sans"/>
              <a:buNone/>
              <a:defRPr>
                <a:latin typeface="Nunito Sans"/>
                <a:ea typeface="Nunito Sans"/>
                <a:cs typeface="Nunito Sans"/>
                <a:sym typeface="Nunito Sans"/>
              </a:defRPr>
            </a:lvl7pPr>
            <a:lvl8pPr lvl="7">
              <a:spcBef>
                <a:spcPts val="0"/>
              </a:spcBef>
              <a:spcAft>
                <a:spcPts val="0"/>
              </a:spcAft>
              <a:buSzPts val="1600"/>
              <a:buFont typeface="Nunito Sans"/>
              <a:buNone/>
              <a:defRPr>
                <a:latin typeface="Nunito Sans"/>
                <a:ea typeface="Nunito Sans"/>
                <a:cs typeface="Nunito Sans"/>
                <a:sym typeface="Nunito Sans"/>
              </a:defRPr>
            </a:lvl8pPr>
            <a:lvl9pPr lvl="8">
              <a:spcBef>
                <a:spcPts val="0"/>
              </a:spcBef>
              <a:spcAft>
                <a:spcPts val="0"/>
              </a:spcAft>
              <a:buSzPts val="1600"/>
              <a:buFont typeface="Nunito Sans"/>
              <a:buNone/>
              <a:defRPr>
                <a:latin typeface="Nunito Sans"/>
                <a:ea typeface="Nunito Sans"/>
                <a:cs typeface="Nunito Sans"/>
                <a:sym typeface="Nunito Sans"/>
              </a:defRPr>
            </a:lvl9pPr>
          </a:lstStyle>
          <a:p/>
        </p:txBody>
      </p:sp>
      <p:sp>
        <p:nvSpPr>
          <p:cNvPr id="86" name="Google Shape;86;p17"/>
          <p:cNvSpPr txBox="1"/>
          <p:nvPr>
            <p:ph idx="9" type="subTitle"/>
          </p:nvPr>
        </p:nvSpPr>
        <p:spPr>
          <a:xfrm>
            <a:off x="4949794" y="2282372"/>
            <a:ext cx="1115700" cy="234000"/>
          </a:xfrm>
          <a:prstGeom prst="rect">
            <a:avLst/>
          </a:prstGeom>
        </p:spPr>
        <p:txBody>
          <a:bodyPr anchorCtr="0" anchor="b" bIns="0" lIns="91425" spcFirstLastPara="1" rIns="91425" wrap="square" tIns="91425">
            <a:noAutofit/>
          </a:bodyPr>
          <a:lstStyle>
            <a:lvl1pPr lvl="0" algn="ctr">
              <a:spcBef>
                <a:spcPts val="0"/>
              </a:spcBef>
              <a:spcAft>
                <a:spcPts val="0"/>
              </a:spcAft>
              <a:buNone/>
              <a:defRPr b="1" sz="900">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9pPr>
          </a:lstStyle>
          <a:p/>
        </p:txBody>
      </p:sp>
      <p:sp>
        <p:nvSpPr>
          <p:cNvPr id="87" name="Google Shape;87;p17"/>
          <p:cNvSpPr txBox="1"/>
          <p:nvPr>
            <p:ph idx="13" type="subTitle"/>
          </p:nvPr>
        </p:nvSpPr>
        <p:spPr>
          <a:xfrm>
            <a:off x="4949788" y="2519934"/>
            <a:ext cx="1115700" cy="311400"/>
          </a:xfrm>
          <a:prstGeom prst="rect">
            <a:avLst/>
          </a:prstGeom>
        </p:spPr>
        <p:txBody>
          <a:bodyPr anchorCtr="0" anchor="t" bIns="0" lIns="91425" spcFirstLastPara="1" rIns="91425" wrap="square" tIns="0">
            <a:noAutofit/>
          </a:bodyPr>
          <a:lstStyle>
            <a:lvl1pPr lvl="0" algn="ctr">
              <a:spcBef>
                <a:spcPts val="0"/>
              </a:spcBef>
              <a:spcAft>
                <a:spcPts val="0"/>
              </a:spcAft>
              <a:buNone/>
              <a:defRPr sz="900">
                <a:latin typeface="Nunito Sans"/>
                <a:ea typeface="Nunito Sans"/>
                <a:cs typeface="Nunito Sans"/>
                <a:sym typeface="Nunito Sans"/>
              </a:defRPr>
            </a:lvl1pPr>
            <a:lvl2pPr lvl="1">
              <a:spcBef>
                <a:spcPts val="0"/>
              </a:spcBef>
              <a:spcAft>
                <a:spcPts val="0"/>
              </a:spcAft>
              <a:buSzPts val="1600"/>
              <a:buFont typeface="Nunito Sans"/>
              <a:buNone/>
              <a:defRPr>
                <a:latin typeface="Nunito Sans"/>
                <a:ea typeface="Nunito Sans"/>
                <a:cs typeface="Nunito Sans"/>
                <a:sym typeface="Nunito Sans"/>
              </a:defRPr>
            </a:lvl2pPr>
            <a:lvl3pPr lvl="2">
              <a:spcBef>
                <a:spcPts val="0"/>
              </a:spcBef>
              <a:spcAft>
                <a:spcPts val="0"/>
              </a:spcAft>
              <a:buSzPts val="1600"/>
              <a:buFont typeface="Nunito Sans"/>
              <a:buNone/>
              <a:defRPr>
                <a:latin typeface="Nunito Sans"/>
                <a:ea typeface="Nunito Sans"/>
                <a:cs typeface="Nunito Sans"/>
                <a:sym typeface="Nunito Sans"/>
              </a:defRPr>
            </a:lvl3pPr>
            <a:lvl4pPr lvl="3">
              <a:spcBef>
                <a:spcPts val="0"/>
              </a:spcBef>
              <a:spcAft>
                <a:spcPts val="0"/>
              </a:spcAft>
              <a:buSzPts val="1600"/>
              <a:buFont typeface="Nunito Sans"/>
              <a:buNone/>
              <a:defRPr>
                <a:latin typeface="Nunito Sans"/>
                <a:ea typeface="Nunito Sans"/>
                <a:cs typeface="Nunito Sans"/>
                <a:sym typeface="Nunito Sans"/>
              </a:defRPr>
            </a:lvl4pPr>
            <a:lvl5pPr lvl="4">
              <a:spcBef>
                <a:spcPts val="0"/>
              </a:spcBef>
              <a:spcAft>
                <a:spcPts val="0"/>
              </a:spcAft>
              <a:buSzPts val="1600"/>
              <a:buFont typeface="Nunito Sans"/>
              <a:buNone/>
              <a:defRPr>
                <a:latin typeface="Nunito Sans"/>
                <a:ea typeface="Nunito Sans"/>
                <a:cs typeface="Nunito Sans"/>
                <a:sym typeface="Nunito Sans"/>
              </a:defRPr>
            </a:lvl5pPr>
            <a:lvl6pPr lvl="5">
              <a:spcBef>
                <a:spcPts val="0"/>
              </a:spcBef>
              <a:spcAft>
                <a:spcPts val="0"/>
              </a:spcAft>
              <a:buSzPts val="1600"/>
              <a:buFont typeface="Nunito Sans"/>
              <a:buNone/>
              <a:defRPr>
                <a:latin typeface="Nunito Sans"/>
                <a:ea typeface="Nunito Sans"/>
                <a:cs typeface="Nunito Sans"/>
                <a:sym typeface="Nunito Sans"/>
              </a:defRPr>
            </a:lvl6pPr>
            <a:lvl7pPr lvl="6">
              <a:spcBef>
                <a:spcPts val="0"/>
              </a:spcBef>
              <a:spcAft>
                <a:spcPts val="0"/>
              </a:spcAft>
              <a:buSzPts val="1600"/>
              <a:buFont typeface="Nunito Sans"/>
              <a:buNone/>
              <a:defRPr>
                <a:latin typeface="Nunito Sans"/>
                <a:ea typeface="Nunito Sans"/>
                <a:cs typeface="Nunito Sans"/>
                <a:sym typeface="Nunito Sans"/>
              </a:defRPr>
            </a:lvl7pPr>
            <a:lvl8pPr lvl="7">
              <a:spcBef>
                <a:spcPts val="0"/>
              </a:spcBef>
              <a:spcAft>
                <a:spcPts val="0"/>
              </a:spcAft>
              <a:buSzPts val="1600"/>
              <a:buFont typeface="Nunito Sans"/>
              <a:buNone/>
              <a:defRPr>
                <a:latin typeface="Nunito Sans"/>
                <a:ea typeface="Nunito Sans"/>
                <a:cs typeface="Nunito Sans"/>
                <a:sym typeface="Nunito Sans"/>
              </a:defRPr>
            </a:lvl8pPr>
            <a:lvl9pPr lvl="8">
              <a:spcBef>
                <a:spcPts val="0"/>
              </a:spcBef>
              <a:spcAft>
                <a:spcPts val="0"/>
              </a:spcAft>
              <a:buSzPts val="1600"/>
              <a:buFont typeface="Nunito Sans"/>
              <a:buNone/>
              <a:defRPr>
                <a:latin typeface="Nunito Sans"/>
                <a:ea typeface="Nunito Sans"/>
                <a:cs typeface="Nunito Sans"/>
                <a:sym typeface="Nunito Sans"/>
              </a:defRPr>
            </a:lvl9pPr>
          </a:lstStyle>
          <a:p/>
        </p:txBody>
      </p:sp>
      <p:sp>
        <p:nvSpPr>
          <p:cNvPr id="88" name="Google Shape;88;p17"/>
          <p:cNvSpPr txBox="1"/>
          <p:nvPr>
            <p:ph idx="14" type="subTitle"/>
          </p:nvPr>
        </p:nvSpPr>
        <p:spPr>
          <a:xfrm>
            <a:off x="6820423" y="2282372"/>
            <a:ext cx="1115700" cy="234000"/>
          </a:xfrm>
          <a:prstGeom prst="rect">
            <a:avLst/>
          </a:prstGeom>
        </p:spPr>
        <p:txBody>
          <a:bodyPr anchorCtr="0" anchor="b" bIns="0" lIns="91425" spcFirstLastPara="1" rIns="91425" wrap="square" tIns="91425">
            <a:noAutofit/>
          </a:bodyPr>
          <a:lstStyle>
            <a:lvl1pPr lvl="0" algn="ctr">
              <a:spcBef>
                <a:spcPts val="0"/>
              </a:spcBef>
              <a:spcAft>
                <a:spcPts val="0"/>
              </a:spcAft>
              <a:buNone/>
              <a:defRPr b="1" sz="900">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9pPr>
          </a:lstStyle>
          <a:p/>
        </p:txBody>
      </p:sp>
      <p:sp>
        <p:nvSpPr>
          <p:cNvPr id="89" name="Google Shape;89;p17"/>
          <p:cNvSpPr txBox="1"/>
          <p:nvPr>
            <p:ph idx="15" type="subTitle"/>
          </p:nvPr>
        </p:nvSpPr>
        <p:spPr>
          <a:xfrm>
            <a:off x="6820413" y="2519934"/>
            <a:ext cx="1115700" cy="311400"/>
          </a:xfrm>
          <a:prstGeom prst="rect">
            <a:avLst/>
          </a:prstGeom>
        </p:spPr>
        <p:txBody>
          <a:bodyPr anchorCtr="0" anchor="t" bIns="0" lIns="91425" spcFirstLastPara="1" rIns="91425" wrap="square" tIns="0">
            <a:noAutofit/>
          </a:bodyPr>
          <a:lstStyle>
            <a:lvl1pPr lvl="0" algn="ctr">
              <a:spcBef>
                <a:spcPts val="0"/>
              </a:spcBef>
              <a:spcAft>
                <a:spcPts val="0"/>
              </a:spcAft>
              <a:buNone/>
              <a:defRPr sz="900">
                <a:latin typeface="Nunito Sans"/>
                <a:ea typeface="Nunito Sans"/>
                <a:cs typeface="Nunito Sans"/>
                <a:sym typeface="Nunito Sans"/>
              </a:defRPr>
            </a:lvl1pPr>
            <a:lvl2pPr lvl="1">
              <a:spcBef>
                <a:spcPts val="0"/>
              </a:spcBef>
              <a:spcAft>
                <a:spcPts val="0"/>
              </a:spcAft>
              <a:buSzPts val="1600"/>
              <a:buFont typeface="Nunito Sans"/>
              <a:buNone/>
              <a:defRPr>
                <a:latin typeface="Nunito Sans"/>
                <a:ea typeface="Nunito Sans"/>
                <a:cs typeface="Nunito Sans"/>
                <a:sym typeface="Nunito Sans"/>
              </a:defRPr>
            </a:lvl2pPr>
            <a:lvl3pPr lvl="2">
              <a:spcBef>
                <a:spcPts val="0"/>
              </a:spcBef>
              <a:spcAft>
                <a:spcPts val="0"/>
              </a:spcAft>
              <a:buSzPts val="1600"/>
              <a:buFont typeface="Nunito Sans"/>
              <a:buNone/>
              <a:defRPr>
                <a:latin typeface="Nunito Sans"/>
                <a:ea typeface="Nunito Sans"/>
                <a:cs typeface="Nunito Sans"/>
                <a:sym typeface="Nunito Sans"/>
              </a:defRPr>
            </a:lvl3pPr>
            <a:lvl4pPr lvl="3">
              <a:spcBef>
                <a:spcPts val="0"/>
              </a:spcBef>
              <a:spcAft>
                <a:spcPts val="0"/>
              </a:spcAft>
              <a:buSzPts val="1600"/>
              <a:buFont typeface="Nunito Sans"/>
              <a:buNone/>
              <a:defRPr>
                <a:latin typeface="Nunito Sans"/>
                <a:ea typeface="Nunito Sans"/>
                <a:cs typeface="Nunito Sans"/>
                <a:sym typeface="Nunito Sans"/>
              </a:defRPr>
            </a:lvl4pPr>
            <a:lvl5pPr lvl="4">
              <a:spcBef>
                <a:spcPts val="0"/>
              </a:spcBef>
              <a:spcAft>
                <a:spcPts val="0"/>
              </a:spcAft>
              <a:buSzPts val="1600"/>
              <a:buFont typeface="Nunito Sans"/>
              <a:buNone/>
              <a:defRPr>
                <a:latin typeface="Nunito Sans"/>
                <a:ea typeface="Nunito Sans"/>
                <a:cs typeface="Nunito Sans"/>
                <a:sym typeface="Nunito Sans"/>
              </a:defRPr>
            </a:lvl5pPr>
            <a:lvl6pPr lvl="5">
              <a:spcBef>
                <a:spcPts val="0"/>
              </a:spcBef>
              <a:spcAft>
                <a:spcPts val="0"/>
              </a:spcAft>
              <a:buSzPts val="1600"/>
              <a:buFont typeface="Nunito Sans"/>
              <a:buNone/>
              <a:defRPr>
                <a:latin typeface="Nunito Sans"/>
                <a:ea typeface="Nunito Sans"/>
                <a:cs typeface="Nunito Sans"/>
                <a:sym typeface="Nunito Sans"/>
              </a:defRPr>
            </a:lvl6pPr>
            <a:lvl7pPr lvl="6">
              <a:spcBef>
                <a:spcPts val="0"/>
              </a:spcBef>
              <a:spcAft>
                <a:spcPts val="0"/>
              </a:spcAft>
              <a:buSzPts val="1600"/>
              <a:buFont typeface="Nunito Sans"/>
              <a:buNone/>
              <a:defRPr>
                <a:latin typeface="Nunito Sans"/>
                <a:ea typeface="Nunito Sans"/>
                <a:cs typeface="Nunito Sans"/>
                <a:sym typeface="Nunito Sans"/>
              </a:defRPr>
            </a:lvl7pPr>
            <a:lvl8pPr lvl="7">
              <a:spcBef>
                <a:spcPts val="0"/>
              </a:spcBef>
              <a:spcAft>
                <a:spcPts val="0"/>
              </a:spcAft>
              <a:buSzPts val="1600"/>
              <a:buFont typeface="Nunito Sans"/>
              <a:buNone/>
              <a:defRPr>
                <a:latin typeface="Nunito Sans"/>
                <a:ea typeface="Nunito Sans"/>
                <a:cs typeface="Nunito Sans"/>
                <a:sym typeface="Nunito Sans"/>
              </a:defRPr>
            </a:lvl8pPr>
            <a:lvl9pPr lvl="8">
              <a:spcBef>
                <a:spcPts val="0"/>
              </a:spcBef>
              <a:spcAft>
                <a:spcPts val="0"/>
              </a:spcAft>
              <a:buSzPts val="1600"/>
              <a:buFont typeface="Nunito Sans"/>
              <a:buNone/>
              <a:defRPr>
                <a:latin typeface="Nunito Sans"/>
                <a:ea typeface="Nunito Sans"/>
                <a:cs typeface="Nunito Sans"/>
                <a:sym typeface="Nunito Sans"/>
              </a:defRPr>
            </a:lvl9pPr>
          </a:lstStyle>
          <a:p/>
        </p:txBody>
      </p:sp>
      <p:sp>
        <p:nvSpPr>
          <p:cNvPr id="90" name="Google Shape;90;p17"/>
          <p:cNvSpPr/>
          <p:nvPr>
            <p:ph idx="16" type="pic"/>
          </p:nvPr>
        </p:nvSpPr>
        <p:spPr>
          <a:xfrm>
            <a:off x="3079163" y="2958825"/>
            <a:ext cx="1115700" cy="1118100"/>
          </a:xfrm>
          <a:prstGeom prst="roundRect">
            <a:avLst>
              <a:gd fmla="val 16667" name="adj"/>
            </a:avLst>
          </a:prstGeom>
          <a:noFill/>
          <a:ln>
            <a:noFill/>
          </a:ln>
        </p:spPr>
      </p:sp>
      <p:sp>
        <p:nvSpPr>
          <p:cNvPr id="91" name="Google Shape;91;p17"/>
          <p:cNvSpPr/>
          <p:nvPr>
            <p:ph idx="17" type="pic"/>
          </p:nvPr>
        </p:nvSpPr>
        <p:spPr>
          <a:xfrm>
            <a:off x="4949788" y="2958825"/>
            <a:ext cx="1115700" cy="1118100"/>
          </a:xfrm>
          <a:prstGeom prst="roundRect">
            <a:avLst>
              <a:gd fmla="val 16667" name="adj"/>
            </a:avLst>
          </a:prstGeom>
          <a:noFill/>
          <a:ln>
            <a:noFill/>
          </a:ln>
        </p:spPr>
      </p:sp>
      <p:sp>
        <p:nvSpPr>
          <p:cNvPr id="92" name="Google Shape;92;p17"/>
          <p:cNvSpPr/>
          <p:nvPr>
            <p:ph idx="18" type="pic"/>
          </p:nvPr>
        </p:nvSpPr>
        <p:spPr>
          <a:xfrm>
            <a:off x="6820413" y="2958825"/>
            <a:ext cx="1115700" cy="1118100"/>
          </a:xfrm>
          <a:prstGeom prst="roundRect">
            <a:avLst>
              <a:gd fmla="val 16667" name="adj"/>
            </a:avLst>
          </a:prstGeom>
          <a:noFill/>
          <a:ln>
            <a:noFill/>
          </a:ln>
        </p:spPr>
      </p:sp>
      <p:sp>
        <p:nvSpPr>
          <p:cNvPr id="93" name="Google Shape;93;p17"/>
          <p:cNvSpPr txBox="1"/>
          <p:nvPr>
            <p:ph idx="19" type="subTitle"/>
          </p:nvPr>
        </p:nvSpPr>
        <p:spPr>
          <a:xfrm>
            <a:off x="1208525" y="4076921"/>
            <a:ext cx="1115700" cy="234000"/>
          </a:xfrm>
          <a:prstGeom prst="rect">
            <a:avLst/>
          </a:prstGeom>
        </p:spPr>
        <p:txBody>
          <a:bodyPr anchorCtr="0" anchor="b" bIns="0" lIns="91425" spcFirstLastPara="1" rIns="91425" wrap="square" tIns="91425">
            <a:noAutofit/>
          </a:bodyPr>
          <a:lstStyle>
            <a:lvl1pPr lvl="0" algn="ctr">
              <a:spcBef>
                <a:spcPts val="0"/>
              </a:spcBef>
              <a:spcAft>
                <a:spcPts val="0"/>
              </a:spcAft>
              <a:buNone/>
              <a:defRPr b="1" sz="900">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9pPr>
          </a:lstStyle>
          <a:p/>
        </p:txBody>
      </p:sp>
      <p:sp>
        <p:nvSpPr>
          <p:cNvPr id="94" name="Google Shape;94;p17"/>
          <p:cNvSpPr/>
          <p:nvPr>
            <p:ph idx="20" type="pic"/>
          </p:nvPr>
        </p:nvSpPr>
        <p:spPr>
          <a:xfrm>
            <a:off x="1208550" y="2958825"/>
            <a:ext cx="1115700" cy="1118100"/>
          </a:xfrm>
          <a:prstGeom prst="roundRect">
            <a:avLst>
              <a:gd fmla="val 16667" name="adj"/>
            </a:avLst>
          </a:prstGeom>
          <a:noFill/>
          <a:ln>
            <a:noFill/>
          </a:ln>
        </p:spPr>
      </p:sp>
      <p:sp>
        <p:nvSpPr>
          <p:cNvPr id="95" name="Google Shape;95;p17"/>
          <p:cNvSpPr txBox="1"/>
          <p:nvPr>
            <p:ph idx="21" type="subTitle"/>
          </p:nvPr>
        </p:nvSpPr>
        <p:spPr>
          <a:xfrm>
            <a:off x="3079166" y="4076921"/>
            <a:ext cx="1115700" cy="234000"/>
          </a:xfrm>
          <a:prstGeom prst="rect">
            <a:avLst/>
          </a:prstGeom>
        </p:spPr>
        <p:txBody>
          <a:bodyPr anchorCtr="0" anchor="b" bIns="0" lIns="91425" spcFirstLastPara="1" rIns="91425" wrap="square" tIns="91425">
            <a:noAutofit/>
          </a:bodyPr>
          <a:lstStyle>
            <a:lvl1pPr lvl="0" algn="ctr">
              <a:spcBef>
                <a:spcPts val="0"/>
              </a:spcBef>
              <a:spcAft>
                <a:spcPts val="0"/>
              </a:spcAft>
              <a:buNone/>
              <a:defRPr b="1" sz="900">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9pPr>
          </a:lstStyle>
          <a:p/>
        </p:txBody>
      </p:sp>
      <p:sp>
        <p:nvSpPr>
          <p:cNvPr id="96" name="Google Shape;96;p17"/>
          <p:cNvSpPr txBox="1"/>
          <p:nvPr>
            <p:ph idx="22" type="subTitle"/>
          </p:nvPr>
        </p:nvSpPr>
        <p:spPr>
          <a:xfrm>
            <a:off x="4949794" y="4076921"/>
            <a:ext cx="1115700" cy="234000"/>
          </a:xfrm>
          <a:prstGeom prst="rect">
            <a:avLst/>
          </a:prstGeom>
        </p:spPr>
        <p:txBody>
          <a:bodyPr anchorCtr="0" anchor="b" bIns="0" lIns="91425" spcFirstLastPara="1" rIns="91425" wrap="square" tIns="91425">
            <a:noAutofit/>
          </a:bodyPr>
          <a:lstStyle>
            <a:lvl1pPr lvl="0" algn="ctr">
              <a:spcBef>
                <a:spcPts val="0"/>
              </a:spcBef>
              <a:spcAft>
                <a:spcPts val="0"/>
              </a:spcAft>
              <a:buNone/>
              <a:defRPr b="1" sz="900">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9pPr>
          </a:lstStyle>
          <a:p/>
        </p:txBody>
      </p:sp>
      <p:sp>
        <p:nvSpPr>
          <p:cNvPr id="97" name="Google Shape;97;p17"/>
          <p:cNvSpPr txBox="1"/>
          <p:nvPr>
            <p:ph idx="23" type="subTitle"/>
          </p:nvPr>
        </p:nvSpPr>
        <p:spPr>
          <a:xfrm>
            <a:off x="3079163" y="4314484"/>
            <a:ext cx="1115700" cy="311400"/>
          </a:xfrm>
          <a:prstGeom prst="rect">
            <a:avLst/>
          </a:prstGeom>
        </p:spPr>
        <p:txBody>
          <a:bodyPr anchorCtr="0" anchor="t" bIns="0" lIns="91425" spcFirstLastPara="1" rIns="91425" wrap="square" tIns="0">
            <a:noAutofit/>
          </a:bodyPr>
          <a:lstStyle>
            <a:lvl1pPr lvl="0" algn="ctr">
              <a:spcBef>
                <a:spcPts val="0"/>
              </a:spcBef>
              <a:spcAft>
                <a:spcPts val="0"/>
              </a:spcAft>
              <a:buNone/>
              <a:defRPr sz="900">
                <a:latin typeface="Nunito Sans"/>
                <a:ea typeface="Nunito Sans"/>
                <a:cs typeface="Nunito Sans"/>
                <a:sym typeface="Nunito Sans"/>
              </a:defRPr>
            </a:lvl1pPr>
            <a:lvl2pPr lvl="1">
              <a:spcBef>
                <a:spcPts val="0"/>
              </a:spcBef>
              <a:spcAft>
                <a:spcPts val="0"/>
              </a:spcAft>
              <a:buSzPts val="1600"/>
              <a:buFont typeface="Nunito Sans"/>
              <a:buNone/>
              <a:defRPr>
                <a:latin typeface="Nunito Sans"/>
                <a:ea typeface="Nunito Sans"/>
                <a:cs typeface="Nunito Sans"/>
                <a:sym typeface="Nunito Sans"/>
              </a:defRPr>
            </a:lvl2pPr>
            <a:lvl3pPr lvl="2">
              <a:spcBef>
                <a:spcPts val="0"/>
              </a:spcBef>
              <a:spcAft>
                <a:spcPts val="0"/>
              </a:spcAft>
              <a:buSzPts val="1600"/>
              <a:buFont typeface="Nunito Sans"/>
              <a:buNone/>
              <a:defRPr>
                <a:latin typeface="Nunito Sans"/>
                <a:ea typeface="Nunito Sans"/>
                <a:cs typeface="Nunito Sans"/>
                <a:sym typeface="Nunito Sans"/>
              </a:defRPr>
            </a:lvl3pPr>
            <a:lvl4pPr lvl="3">
              <a:spcBef>
                <a:spcPts val="0"/>
              </a:spcBef>
              <a:spcAft>
                <a:spcPts val="0"/>
              </a:spcAft>
              <a:buSzPts val="1600"/>
              <a:buFont typeface="Nunito Sans"/>
              <a:buNone/>
              <a:defRPr>
                <a:latin typeface="Nunito Sans"/>
                <a:ea typeface="Nunito Sans"/>
                <a:cs typeface="Nunito Sans"/>
                <a:sym typeface="Nunito Sans"/>
              </a:defRPr>
            </a:lvl4pPr>
            <a:lvl5pPr lvl="4">
              <a:spcBef>
                <a:spcPts val="0"/>
              </a:spcBef>
              <a:spcAft>
                <a:spcPts val="0"/>
              </a:spcAft>
              <a:buSzPts val="1600"/>
              <a:buFont typeface="Nunito Sans"/>
              <a:buNone/>
              <a:defRPr>
                <a:latin typeface="Nunito Sans"/>
                <a:ea typeface="Nunito Sans"/>
                <a:cs typeface="Nunito Sans"/>
                <a:sym typeface="Nunito Sans"/>
              </a:defRPr>
            </a:lvl5pPr>
            <a:lvl6pPr lvl="5">
              <a:spcBef>
                <a:spcPts val="0"/>
              </a:spcBef>
              <a:spcAft>
                <a:spcPts val="0"/>
              </a:spcAft>
              <a:buSzPts val="1600"/>
              <a:buFont typeface="Nunito Sans"/>
              <a:buNone/>
              <a:defRPr>
                <a:latin typeface="Nunito Sans"/>
                <a:ea typeface="Nunito Sans"/>
                <a:cs typeface="Nunito Sans"/>
                <a:sym typeface="Nunito Sans"/>
              </a:defRPr>
            </a:lvl6pPr>
            <a:lvl7pPr lvl="6">
              <a:spcBef>
                <a:spcPts val="0"/>
              </a:spcBef>
              <a:spcAft>
                <a:spcPts val="0"/>
              </a:spcAft>
              <a:buSzPts val="1600"/>
              <a:buFont typeface="Nunito Sans"/>
              <a:buNone/>
              <a:defRPr>
                <a:latin typeface="Nunito Sans"/>
                <a:ea typeface="Nunito Sans"/>
                <a:cs typeface="Nunito Sans"/>
                <a:sym typeface="Nunito Sans"/>
              </a:defRPr>
            </a:lvl7pPr>
            <a:lvl8pPr lvl="7">
              <a:spcBef>
                <a:spcPts val="0"/>
              </a:spcBef>
              <a:spcAft>
                <a:spcPts val="0"/>
              </a:spcAft>
              <a:buSzPts val="1600"/>
              <a:buFont typeface="Nunito Sans"/>
              <a:buNone/>
              <a:defRPr>
                <a:latin typeface="Nunito Sans"/>
                <a:ea typeface="Nunito Sans"/>
                <a:cs typeface="Nunito Sans"/>
                <a:sym typeface="Nunito Sans"/>
              </a:defRPr>
            </a:lvl8pPr>
            <a:lvl9pPr lvl="8">
              <a:spcBef>
                <a:spcPts val="0"/>
              </a:spcBef>
              <a:spcAft>
                <a:spcPts val="0"/>
              </a:spcAft>
              <a:buSzPts val="1600"/>
              <a:buFont typeface="Nunito Sans"/>
              <a:buNone/>
              <a:defRPr>
                <a:latin typeface="Nunito Sans"/>
                <a:ea typeface="Nunito Sans"/>
                <a:cs typeface="Nunito Sans"/>
                <a:sym typeface="Nunito Sans"/>
              </a:defRPr>
            </a:lvl9pPr>
          </a:lstStyle>
          <a:p/>
        </p:txBody>
      </p:sp>
      <p:sp>
        <p:nvSpPr>
          <p:cNvPr id="98" name="Google Shape;98;p17"/>
          <p:cNvSpPr txBox="1"/>
          <p:nvPr>
            <p:ph idx="24" type="subTitle"/>
          </p:nvPr>
        </p:nvSpPr>
        <p:spPr>
          <a:xfrm>
            <a:off x="6820423" y="4076921"/>
            <a:ext cx="1115700" cy="234000"/>
          </a:xfrm>
          <a:prstGeom prst="rect">
            <a:avLst/>
          </a:prstGeom>
        </p:spPr>
        <p:txBody>
          <a:bodyPr anchorCtr="0" anchor="b" bIns="0" lIns="91425" spcFirstLastPara="1" rIns="91425" wrap="square" tIns="91425">
            <a:noAutofit/>
          </a:bodyPr>
          <a:lstStyle>
            <a:lvl1pPr lvl="0" algn="ctr">
              <a:spcBef>
                <a:spcPts val="0"/>
              </a:spcBef>
              <a:spcAft>
                <a:spcPts val="0"/>
              </a:spcAft>
              <a:buNone/>
              <a:defRPr b="1" sz="900">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9pPr>
          </a:lstStyle>
          <a:p/>
        </p:txBody>
      </p:sp>
      <p:sp>
        <p:nvSpPr>
          <p:cNvPr id="99" name="Google Shape;99;p17"/>
          <p:cNvSpPr txBox="1"/>
          <p:nvPr>
            <p:ph idx="25" type="subTitle"/>
          </p:nvPr>
        </p:nvSpPr>
        <p:spPr>
          <a:xfrm>
            <a:off x="4949788" y="4314484"/>
            <a:ext cx="1115700" cy="311400"/>
          </a:xfrm>
          <a:prstGeom prst="rect">
            <a:avLst/>
          </a:prstGeom>
        </p:spPr>
        <p:txBody>
          <a:bodyPr anchorCtr="0" anchor="t" bIns="0" lIns="91425" spcFirstLastPara="1" rIns="91425" wrap="square" tIns="0">
            <a:noAutofit/>
          </a:bodyPr>
          <a:lstStyle>
            <a:lvl1pPr lvl="0" algn="ctr">
              <a:spcBef>
                <a:spcPts val="0"/>
              </a:spcBef>
              <a:spcAft>
                <a:spcPts val="0"/>
              </a:spcAft>
              <a:buNone/>
              <a:defRPr sz="900">
                <a:latin typeface="Nunito Sans"/>
                <a:ea typeface="Nunito Sans"/>
                <a:cs typeface="Nunito Sans"/>
                <a:sym typeface="Nunito Sans"/>
              </a:defRPr>
            </a:lvl1pPr>
            <a:lvl2pPr lvl="1">
              <a:spcBef>
                <a:spcPts val="0"/>
              </a:spcBef>
              <a:spcAft>
                <a:spcPts val="0"/>
              </a:spcAft>
              <a:buSzPts val="1600"/>
              <a:buFont typeface="Nunito Sans"/>
              <a:buNone/>
              <a:defRPr>
                <a:latin typeface="Nunito Sans"/>
                <a:ea typeface="Nunito Sans"/>
                <a:cs typeface="Nunito Sans"/>
                <a:sym typeface="Nunito Sans"/>
              </a:defRPr>
            </a:lvl2pPr>
            <a:lvl3pPr lvl="2">
              <a:spcBef>
                <a:spcPts val="0"/>
              </a:spcBef>
              <a:spcAft>
                <a:spcPts val="0"/>
              </a:spcAft>
              <a:buSzPts val="1600"/>
              <a:buFont typeface="Nunito Sans"/>
              <a:buNone/>
              <a:defRPr>
                <a:latin typeface="Nunito Sans"/>
                <a:ea typeface="Nunito Sans"/>
                <a:cs typeface="Nunito Sans"/>
                <a:sym typeface="Nunito Sans"/>
              </a:defRPr>
            </a:lvl3pPr>
            <a:lvl4pPr lvl="3">
              <a:spcBef>
                <a:spcPts val="0"/>
              </a:spcBef>
              <a:spcAft>
                <a:spcPts val="0"/>
              </a:spcAft>
              <a:buSzPts val="1600"/>
              <a:buFont typeface="Nunito Sans"/>
              <a:buNone/>
              <a:defRPr>
                <a:latin typeface="Nunito Sans"/>
                <a:ea typeface="Nunito Sans"/>
                <a:cs typeface="Nunito Sans"/>
                <a:sym typeface="Nunito Sans"/>
              </a:defRPr>
            </a:lvl4pPr>
            <a:lvl5pPr lvl="4">
              <a:spcBef>
                <a:spcPts val="0"/>
              </a:spcBef>
              <a:spcAft>
                <a:spcPts val="0"/>
              </a:spcAft>
              <a:buSzPts val="1600"/>
              <a:buFont typeface="Nunito Sans"/>
              <a:buNone/>
              <a:defRPr>
                <a:latin typeface="Nunito Sans"/>
                <a:ea typeface="Nunito Sans"/>
                <a:cs typeface="Nunito Sans"/>
                <a:sym typeface="Nunito Sans"/>
              </a:defRPr>
            </a:lvl5pPr>
            <a:lvl6pPr lvl="5">
              <a:spcBef>
                <a:spcPts val="0"/>
              </a:spcBef>
              <a:spcAft>
                <a:spcPts val="0"/>
              </a:spcAft>
              <a:buSzPts val="1600"/>
              <a:buFont typeface="Nunito Sans"/>
              <a:buNone/>
              <a:defRPr>
                <a:latin typeface="Nunito Sans"/>
                <a:ea typeface="Nunito Sans"/>
                <a:cs typeface="Nunito Sans"/>
                <a:sym typeface="Nunito Sans"/>
              </a:defRPr>
            </a:lvl6pPr>
            <a:lvl7pPr lvl="6">
              <a:spcBef>
                <a:spcPts val="0"/>
              </a:spcBef>
              <a:spcAft>
                <a:spcPts val="0"/>
              </a:spcAft>
              <a:buSzPts val="1600"/>
              <a:buFont typeface="Nunito Sans"/>
              <a:buNone/>
              <a:defRPr>
                <a:latin typeface="Nunito Sans"/>
                <a:ea typeface="Nunito Sans"/>
                <a:cs typeface="Nunito Sans"/>
                <a:sym typeface="Nunito Sans"/>
              </a:defRPr>
            </a:lvl7pPr>
            <a:lvl8pPr lvl="7">
              <a:spcBef>
                <a:spcPts val="0"/>
              </a:spcBef>
              <a:spcAft>
                <a:spcPts val="0"/>
              </a:spcAft>
              <a:buSzPts val="1600"/>
              <a:buFont typeface="Nunito Sans"/>
              <a:buNone/>
              <a:defRPr>
                <a:latin typeface="Nunito Sans"/>
                <a:ea typeface="Nunito Sans"/>
                <a:cs typeface="Nunito Sans"/>
                <a:sym typeface="Nunito Sans"/>
              </a:defRPr>
            </a:lvl8pPr>
            <a:lvl9pPr lvl="8">
              <a:spcBef>
                <a:spcPts val="0"/>
              </a:spcBef>
              <a:spcAft>
                <a:spcPts val="0"/>
              </a:spcAft>
              <a:buSzPts val="1600"/>
              <a:buFont typeface="Nunito Sans"/>
              <a:buNone/>
              <a:defRPr>
                <a:latin typeface="Nunito Sans"/>
                <a:ea typeface="Nunito Sans"/>
                <a:cs typeface="Nunito Sans"/>
                <a:sym typeface="Nunito Sans"/>
              </a:defRPr>
            </a:lvl9pPr>
          </a:lstStyle>
          <a:p/>
        </p:txBody>
      </p:sp>
      <p:sp>
        <p:nvSpPr>
          <p:cNvPr id="100" name="Google Shape;100;p17"/>
          <p:cNvSpPr txBox="1"/>
          <p:nvPr>
            <p:ph idx="26" type="subTitle"/>
          </p:nvPr>
        </p:nvSpPr>
        <p:spPr>
          <a:xfrm>
            <a:off x="1208525" y="4314484"/>
            <a:ext cx="1115700" cy="311400"/>
          </a:xfrm>
          <a:prstGeom prst="rect">
            <a:avLst/>
          </a:prstGeom>
        </p:spPr>
        <p:txBody>
          <a:bodyPr anchorCtr="0" anchor="t" bIns="0" lIns="91425" spcFirstLastPara="1" rIns="91425" wrap="square" tIns="0">
            <a:noAutofit/>
          </a:bodyPr>
          <a:lstStyle>
            <a:lvl1pPr lvl="0" algn="ctr">
              <a:spcBef>
                <a:spcPts val="0"/>
              </a:spcBef>
              <a:spcAft>
                <a:spcPts val="0"/>
              </a:spcAft>
              <a:buNone/>
              <a:defRPr sz="900">
                <a:latin typeface="Nunito Sans"/>
                <a:ea typeface="Nunito Sans"/>
                <a:cs typeface="Nunito Sans"/>
                <a:sym typeface="Nunito Sans"/>
              </a:defRPr>
            </a:lvl1pPr>
            <a:lvl2pPr lvl="1">
              <a:spcBef>
                <a:spcPts val="0"/>
              </a:spcBef>
              <a:spcAft>
                <a:spcPts val="0"/>
              </a:spcAft>
              <a:buSzPts val="1600"/>
              <a:buFont typeface="Nunito Sans"/>
              <a:buNone/>
              <a:defRPr>
                <a:latin typeface="Nunito Sans"/>
                <a:ea typeface="Nunito Sans"/>
                <a:cs typeface="Nunito Sans"/>
                <a:sym typeface="Nunito Sans"/>
              </a:defRPr>
            </a:lvl2pPr>
            <a:lvl3pPr lvl="2">
              <a:spcBef>
                <a:spcPts val="0"/>
              </a:spcBef>
              <a:spcAft>
                <a:spcPts val="0"/>
              </a:spcAft>
              <a:buSzPts val="1600"/>
              <a:buFont typeface="Nunito Sans"/>
              <a:buNone/>
              <a:defRPr>
                <a:latin typeface="Nunito Sans"/>
                <a:ea typeface="Nunito Sans"/>
                <a:cs typeface="Nunito Sans"/>
                <a:sym typeface="Nunito Sans"/>
              </a:defRPr>
            </a:lvl3pPr>
            <a:lvl4pPr lvl="3">
              <a:spcBef>
                <a:spcPts val="0"/>
              </a:spcBef>
              <a:spcAft>
                <a:spcPts val="0"/>
              </a:spcAft>
              <a:buSzPts val="1600"/>
              <a:buFont typeface="Nunito Sans"/>
              <a:buNone/>
              <a:defRPr>
                <a:latin typeface="Nunito Sans"/>
                <a:ea typeface="Nunito Sans"/>
                <a:cs typeface="Nunito Sans"/>
                <a:sym typeface="Nunito Sans"/>
              </a:defRPr>
            </a:lvl4pPr>
            <a:lvl5pPr lvl="4">
              <a:spcBef>
                <a:spcPts val="0"/>
              </a:spcBef>
              <a:spcAft>
                <a:spcPts val="0"/>
              </a:spcAft>
              <a:buSzPts val="1600"/>
              <a:buFont typeface="Nunito Sans"/>
              <a:buNone/>
              <a:defRPr>
                <a:latin typeface="Nunito Sans"/>
                <a:ea typeface="Nunito Sans"/>
                <a:cs typeface="Nunito Sans"/>
                <a:sym typeface="Nunito Sans"/>
              </a:defRPr>
            </a:lvl5pPr>
            <a:lvl6pPr lvl="5">
              <a:spcBef>
                <a:spcPts val="0"/>
              </a:spcBef>
              <a:spcAft>
                <a:spcPts val="0"/>
              </a:spcAft>
              <a:buSzPts val="1600"/>
              <a:buFont typeface="Nunito Sans"/>
              <a:buNone/>
              <a:defRPr>
                <a:latin typeface="Nunito Sans"/>
                <a:ea typeface="Nunito Sans"/>
                <a:cs typeface="Nunito Sans"/>
                <a:sym typeface="Nunito Sans"/>
              </a:defRPr>
            </a:lvl6pPr>
            <a:lvl7pPr lvl="6">
              <a:spcBef>
                <a:spcPts val="0"/>
              </a:spcBef>
              <a:spcAft>
                <a:spcPts val="0"/>
              </a:spcAft>
              <a:buSzPts val="1600"/>
              <a:buFont typeface="Nunito Sans"/>
              <a:buNone/>
              <a:defRPr>
                <a:latin typeface="Nunito Sans"/>
                <a:ea typeface="Nunito Sans"/>
                <a:cs typeface="Nunito Sans"/>
                <a:sym typeface="Nunito Sans"/>
              </a:defRPr>
            </a:lvl7pPr>
            <a:lvl8pPr lvl="7">
              <a:spcBef>
                <a:spcPts val="0"/>
              </a:spcBef>
              <a:spcAft>
                <a:spcPts val="0"/>
              </a:spcAft>
              <a:buSzPts val="1600"/>
              <a:buFont typeface="Nunito Sans"/>
              <a:buNone/>
              <a:defRPr>
                <a:latin typeface="Nunito Sans"/>
                <a:ea typeface="Nunito Sans"/>
                <a:cs typeface="Nunito Sans"/>
                <a:sym typeface="Nunito Sans"/>
              </a:defRPr>
            </a:lvl8pPr>
            <a:lvl9pPr lvl="8">
              <a:spcBef>
                <a:spcPts val="0"/>
              </a:spcBef>
              <a:spcAft>
                <a:spcPts val="0"/>
              </a:spcAft>
              <a:buSzPts val="1600"/>
              <a:buFont typeface="Nunito Sans"/>
              <a:buNone/>
              <a:defRPr>
                <a:latin typeface="Nunito Sans"/>
                <a:ea typeface="Nunito Sans"/>
                <a:cs typeface="Nunito Sans"/>
                <a:sym typeface="Nunito Sans"/>
              </a:defRPr>
            </a:lvl9pPr>
          </a:lstStyle>
          <a:p/>
        </p:txBody>
      </p:sp>
      <p:sp>
        <p:nvSpPr>
          <p:cNvPr id="101" name="Google Shape;101;p17"/>
          <p:cNvSpPr txBox="1"/>
          <p:nvPr>
            <p:ph idx="27" type="subTitle"/>
          </p:nvPr>
        </p:nvSpPr>
        <p:spPr>
          <a:xfrm>
            <a:off x="6820413" y="4314484"/>
            <a:ext cx="1115700" cy="311400"/>
          </a:xfrm>
          <a:prstGeom prst="rect">
            <a:avLst/>
          </a:prstGeom>
        </p:spPr>
        <p:txBody>
          <a:bodyPr anchorCtr="0" anchor="t" bIns="0" lIns="91425" spcFirstLastPara="1" rIns="91425" wrap="square" tIns="0">
            <a:noAutofit/>
          </a:bodyPr>
          <a:lstStyle>
            <a:lvl1pPr lvl="0" algn="ctr">
              <a:spcBef>
                <a:spcPts val="0"/>
              </a:spcBef>
              <a:spcAft>
                <a:spcPts val="0"/>
              </a:spcAft>
              <a:buNone/>
              <a:defRPr sz="900">
                <a:latin typeface="Nunito Sans"/>
                <a:ea typeface="Nunito Sans"/>
                <a:cs typeface="Nunito Sans"/>
                <a:sym typeface="Nunito Sans"/>
              </a:defRPr>
            </a:lvl1pPr>
            <a:lvl2pPr lvl="1">
              <a:spcBef>
                <a:spcPts val="0"/>
              </a:spcBef>
              <a:spcAft>
                <a:spcPts val="0"/>
              </a:spcAft>
              <a:buSzPts val="1600"/>
              <a:buFont typeface="Nunito Sans"/>
              <a:buNone/>
              <a:defRPr>
                <a:latin typeface="Nunito Sans"/>
                <a:ea typeface="Nunito Sans"/>
                <a:cs typeface="Nunito Sans"/>
                <a:sym typeface="Nunito Sans"/>
              </a:defRPr>
            </a:lvl2pPr>
            <a:lvl3pPr lvl="2">
              <a:spcBef>
                <a:spcPts val="0"/>
              </a:spcBef>
              <a:spcAft>
                <a:spcPts val="0"/>
              </a:spcAft>
              <a:buSzPts val="1600"/>
              <a:buFont typeface="Nunito Sans"/>
              <a:buNone/>
              <a:defRPr>
                <a:latin typeface="Nunito Sans"/>
                <a:ea typeface="Nunito Sans"/>
                <a:cs typeface="Nunito Sans"/>
                <a:sym typeface="Nunito Sans"/>
              </a:defRPr>
            </a:lvl3pPr>
            <a:lvl4pPr lvl="3">
              <a:spcBef>
                <a:spcPts val="0"/>
              </a:spcBef>
              <a:spcAft>
                <a:spcPts val="0"/>
              </a:spcAft>
              <a:buSzPts val="1600"/>
              <a:buFont typeface="Nunito Sans"/>
              <a:buNone/>
              <a:defRPr>
                <a:latin typeface="Nunito Sans"/>
                <a:ea typeface="Nunito Sans"/>
                <a:cs typeface="Nunito Sans"/>
                <a:sym typeface="Nunito Sans"/>
              </a:defRPr>
            </a:lvl4pPr>
            <a:lvl5pPr lvl="4">
              <a:spcBef>
                <a:spcPts val="0"/>
              </a:spcBef>
              <a:spcAft>
                <a:spcPts val="0"/>
              </a:spcAft>
              <a:buSzPts val="1600"/>
              <a:buFont typeface="Nunito Sans"/>
              <a:buNone/>
              <a:defRPr>
                <a:latin typeface="Nunito Sans"/>
                <a:ea typeface="Nunito Sans"/>
                <a:cs typeface="Nunito Sans"/>
                <a:sym typeface="Nunito Sans"/>
              </a:defRPr>
            </a:lvl5pPr>
            <a:lvl6pPr lvl="5">
              <a:spcBef>
                <a:spcPts val="0"/>
              </a:spcBef>
              <a:spcAft>
                <a:spcPts val="0"/>
              </a:spcAft>
              <a:buSzPts val="1600"/>
              <a:buFont typeface="Nunito Sans"/>
              <a:buNone/>
              <a:defRPr>
                <a:latin typeface="Nunito Sans"/>
                <a:ea typeface="Nunito Sans"/>
                <a:cs typeface="Nunito Sans"/>
                <a:sym typeface="Nunito Sans"/>
              </a:defRPr>
            </a:lvl6pPr>
            <a:lvl7pPr lvl="6">
              <a:spcBef>
                <a:spcPts val="0"/>
              </a:spcBef>
              <a:spcAft>
                <a:spcPts val="0"/>
              </a:spcAft>
              <a:buSzPts val="1600"/>
              <a:buFont typeface="Nunito Sans"/>
              <a:buNone/>
              <a:defRPr>
                <a:latin typeface="Nunito Sans"/>
                <a:ea typeface="Nunito Sans"/>
                <a:cs typeface="Nunito Sans"/>
                <a:sym typeface="Nunito Sans"/>
              </a:defRPr>
            </a:lvl7pPr>
            <a:lvl8pPr lvl="7">
              <a:spcBef>
                <a:spcPts val="0"/>
              </a:spcBef>
              <a:spcAft>
                <a:spcPts val="0"/>
              </a:spcAft>
              <a:buSzPts val="1600"/>
              <a:buFont typeface="Nunito Sans"/>
              <a:buNone/>
              <a:defRPr>
                <a:latin typeface="Nunito Sans"/>
                <a:ea typeface="Nunito Sans"/>
                <a:cs typeface="Nunito Sans"/>
                <a:sym typeface="Nunito Sans"/>
              </a:defRPr>
            </a:lvl8pPr>
            <a:lvl9pPr lvl="8">
              <a:spcBef>
                <a:spcPts val="0"/>
              </a:spcBef>
              <a:spcAft>
                <a:spcPts val="0"/>
              </a:spcAft>
              <a:buSzPts val="1600"/>
              <a:buFont typeface="Nunito Sans"/>
              <a:buNone/>
              <a:defRPr>
                <a:latin typeface="Nunito Sans"/>
                <a:ea typeface="Nunito Sans"/>
                <a:cs typeface="Nunito Sans"/>
                <a:sym typeface="Nunito Sans"/>
              </a:defRPr>
            </a:lvl9pPr>
          </a:lstStyle>
          <a:p/>
        </p:txBody>
      </p:sp>
      <p:sp>
        <p:nvSpPr>
          <p:cNvPr id="102" name="Google Shape;102;p17"/>
          <p:cNvSpPr txBox="1"/>
          <p:nvPr>
            <p:ph idx="28"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et the team - Alt 1">
  <p:cSld name="BLANK_1_1_1_1_2_3_1">
    <p:spTree>
      <p:nvGrpSpPr>
        <p:cNvPr id="103" name="Shape 103"/>
        <p:cNvGrpSpPr/>
        <p:nvPr/>
      </p:nvGrpSpPr>
      <p:grpSpPr>
        <a:xfrm>
          <a:off x="0" y="0"/>
          <a:ext cx="0" cy="0"/>
          <a:chOff x="0" y="0"/>
          <a:chExt cx="0" cy="0"/>
        </a:xfrm>
      </p:grpSpPr>
      <p:sp>
        <p:nvSpPr>
          <p:cNvPr id="104" name="Google Shape;104;p18"/>
          <p:cNvSpPr txBox="1"/>
          <p:nvPr>
            <p:ph idx="1" type="body"/>
          </p:nvPr>
        </p:nvSpPr>
        <p:spPr>
          <a:xfrm>
            <a:off x="6014118" y="1661825"/>
            <a:ext cx="2148900" cy="766500"/>
          </a:xfrm>
          <a:prstGeom prst="rect">
            <a:avLst/>
          </a:prstGeom>
        </p:spPr>
        <p:txBody>
          <a:bodyPr anchorCtr="0" anchor="t" bIns="91425" lIns="0" spcFirstLastPara="1" rIns="91425" wrap="square" tIns="91425">
            <a:noAutofit/>
          </a:bodyPr>
          <a:lstStyle>
            <a:lvl1pPr indent="-285750" lvl="0" marL="457200">
              <a:spcBef>
                <a:spcPts val="0"/>
              </a:spcBef>
              <a:spcAft>
                <a:spcPts val="0"/>
              </a:spcAft>
              <a:buClr>
                <a:schemeClr val="dk1"/>
              </a:buClr>
              <a:buSzPts val="900"/>
              <a:buFont typeface="Nunito Sans"/>
              <a:buChar char="●"/>
              <a:defRPr sz="900">
                <a:highlight>
                  <a:schemeClr val="dk2"/>
                </a:highlight>
              </a:defRPr>
            </a:lvl1pPr>
            <a:lvl2pPr indent="-285750" lvl="1" marL="914400">
              <a:spcBef>
                <a:spcPts val="0"/>
              </a:spcBef>
              <a:spcAft>
                <a:spcPts val="0"/>
              </a:spcAft>
              <a:buClr>
                <a:schemeClr val="dk1"/>
              </a:buClr>
              <a:buSzPts val="900"/>
              <a:buFont typeface="Nunito Sans"/>
              <a:buChar char="○"/>
              <a:defRPr sz="900">
                <a:highlight>
                  <a:schemeClr val="dk2"/>
                </a:highlight>
              </a:defRPr>
            </a:lvl2pPr>
            <a:lvl3pPr indent="-285750" lvl="2" marL="1371600">
              <a:spcBef>
                <a:spcPts val="0"/>
              </a:spcBef>
              <a:spcAft>
                <a:spcPts val="0"/>
              </a:spcAft>
              <a:buClr>
                <a:schemeClr val="dk1"/>
              </a:buClr>
              <a:buSzPts val="900"/>
              <a:buFont typeface="Nunito Sans"/>
              <a:buChar char="■"/>
              <a:defRPr sz="900">
                <a:highlight>
                  <a:schemeClr val="dk2"/>
                </a:highlight>
              </a:defRPr>
            </a:lvl3pPr>
            <a:lvl4pPr indent="-285750" lvl="3" marL="1828800">
              <a:spcBef>
                <a:spcPts val="0"/>
              </a:spcBef>
              <a:spcAft>
                <a:spcPts val="0"/>
              </a:spcAft>
              <a:buClr>
                <a:schemeClr val="dk1"/>
              </a:buClr>
              <a:buSzPts val="900"/>
              <a:buFont typeface="Nunito Sans"/>
              <a:buChar char="●"/>
              <a:defRPr sz="900">
                <a:highlight>
                  <a:schemeClr val="dk2"/>
                </a:highlight>
              </a:defRPr>
            </a:lvl4pPr>
            <a:lvl5pPr indent="-285750" lvl="4" marL="2286000">
              <a:spcBef>
                <a:spcPts val="0"/>
              </a:spcBef>
              <a:spcAft>
                <a:spcPts val="0"/>
              </a:spcAft>
              <a:buClr>
                <a:schemeClr val="dk1"/>
              </a:buClr>
              <a:buSzPts val="900"/>
              <a:buFont typeface="Nunito Sans"/>
              <a:buChar char="○"/>
              <a:defRPr sz="900">
                <a:highlight>
                  <a:schemeClr val="dk2"/>
                </a:highlight>
              </a:defRPr>
            </a:lvl5pPr>
            <a:lvl6pPr indent="-285750" lvl="5" marL="2743200">
              <a:spcBef>
                <a:spcPts val="0"/>
              </a:spcBef>
              <a:spcAft>
                <a:spcPts val="0"/>
              </a:spcAft>
              <a:buClr>
                <a:schemeClr val="dk1"/>
              </a:buClr>
              <a:buSzPts val="900"/>
              <a:buFont typeface="Nunito Sans"/>
              <a:buChar char="■"/>
              <a:defRPr sz="900">
                <a:highlight>
                  <a:schemeClr val="dk2"/>
                </a:highlight>
              </a:defRPr>
            </a:lvl6pPr>
            <a:lvl7pPr indent="-285750" lvl="6" marL="3200400">
              <a:spcBef>
                <a:spcPts val="0"/>
              </a:spcBef>
              <a:spcAft>
                <a:spcPts val="0"/>
              </a:spcAft>
              <a:buClr>
                <a:schemeClr val="dk1"/>
              </a:buClr>
              <a:buSzPts val="900"/>
              <a:buFont typeface="Nunito Sans"/>
              <a:buChar char="●"/>
              <a:defRPr sz="900">
                <a:highlight>
                  <a:schemeClr val="dk2"/>
                </a:highlight>
              </a:defRPr>
            </a:lvl7pPr>
            <a:lvl8pPr indent="-285750" lvl="7" marL="3657600">
              <a:spcBef>
                <a:spcPts val="0"/>
              </a:spcBef>
              <a:spcAft>
                <a:spcPts val="0"/>
              </a:spcAft>
              <a:buClr>
                <a:schemeClr val="dk1"/>
              </a:buClr>
              <a:buSzPts val="900"/>
              <a:buFont typeface="Nunito Sans"/>
              <a:buChar char="○"/>
              <a:defRPr sz="900">
                <a:highlight>
                  <a:schemeClr val="dk2"/>
                </a:highlight>
              </a:defRPr>
            </a:lvl8pPr>
            <a:lvl9pPr indent="-285750" lvl="8" marL="4114800">
              <a:spcBef>
                <a:spcPts val="0"/>
              </a:spcBef>
              <a:spcAft>
                <a:spcPts val="0"/>
              </a:spcAft>
              <a:buClr>
                <a:schemeClr val="dk1"/>
              </a:buClr>
              <a:buSzPts val="900"/>
              <a:buFont typeface="Nunito Sans"/>
              <a:buChar char="■"/>
              <a:defRPr sz="900">
                <a:highlight>
                  <a:schemeClr val="dk2"/>
                </a:highlight>
              </a:defRPr>
            </a:lvl9pPr>
          </a:lstStyle>
          <a:p/>
        </p:txBody>
      </p:sp>
      <p:sp>
        <p:nvSpPr>
          <p:cNvPr id="105" name="Google Shape;105;p18"/>
          <p:cNvSpPr txBox="1"/>
          <p:nvPr>
            <p:ph idx="2" type="body"/>
          </p:nvPr>
        </p:nvSpPr>
        <p:spPr>
          <a:xfrm>
            <a:off x="2317068" y="1661825"/>
            <a:ext cx="2148900" cy="766500"/>
          </a:xfrm>
          <a:prstGeom prst="rect">
            <a:avLst/>
          </a:prstGeom>
        </p:spPr>
        <p:txBody>
          <a:bodyPr anchorCtr="0" anchor="t" bIns="91425" lIns="0" spcFirstLastPara="1" rIns="91425" wrap="square" tIns="91425">
            <a:noAutofit/>
          </a:bodyPr>
          <a:lstStyle>
            <a:lvl1pPr indent="-285750" lvl="0" marL="457200">
              <a:spcBef>
                <a:spcPts val="0"/>
              </a:spcBef>
              <a:spcAft>
                <a:spcPts val="0"/>
              </a:spcAft>
              <a:buClr>
                <a:schemeClr val="dk1"/>
              </a:buClr>
              <a:buSzPts val="900"/>
              <a:buFont typeface="Nunito Sans"/>
              <a:buChar char="●"/>
              <a:defRPr sz="900">
                <a:highlight>
                  <a:schemeClr val="dk2"/>
                </a:highlight>
              </a:defRPr>
            </a:lvl1pPr>
            <a:lvl2pPr indent="-285750" lvl="1" marL="914400">
              <a:spcBef>
                <a:spcPts val="0"/>
              </a:spcBef>
              <a:spcAft>
                <a:spcPts val="0"/>
              </a:spcAft>
              <a:buClr>
                <a:schemeClr val="dk1"/>
              </a:buClr>
              <a:buSzPts val="900"/>
              <a:buFont typeface="Nunito Sans"/>
              <a:buChar char="○"/>
              <a:defRPr sz="900">
                <a:highlight>
                  <a:schemeClr val="dk2"/>
                </a:highlight>
              </a:defRPr>
            </a:lvl2pPr>
            <a:lvl3pPr indent="-285750" lvl="2" marL="1371600">
              <a:spcBef>
                <a:spcPts val="0"/>
              </a:spcBef>
              <a:spcAft>
                <a:spcPts val="0"/>
              </a:spcAft>
              <a:buClr>
                <a:schemeClr val="dk1"/>
              </a:buClr>
              <a:buSzPts val="900"/>
              <a:buFont typeface="Nunito Sans"/>
              <a:buChar char="■"/>
              <a:defRPr sz="900">
                <a:highlight>
                  <a:schemeClr val="dk2"/>
                </a:highlight>
              </a:defRPr>
            </a:lvl3pPr>
            <a:lvl4pPr indent="-285750" lvl="3" marL="1828800">
              <a:spcBef>
                <a:spcPts val="0"/>
              </a:spcBef>
              <a:spcAft>
                <a:spcPts val="0"/>
              </a:spcAft>
              <a:buClr>
                <a:schemeClr val="dk1"/>
              </a:buClr>
              <a:buSzPts val="900"/>
              <a:buFont typeface="Nunito Sans"/>
              <a:buChar char="●"/>
              <a:defRPr sz="900">
                <a:highlight>
                  <a:schemeClr val="dk2"/>
                </a:highlight>
              </a:defRPr>
            </a:lvl4pPr>
            <a:lvl5pPr indent="-285750" lvl="4" marL="2286000">
              <a:spcBef>
                <a:spcPts val="0"/>
              </a:spcBef>
              <a:spcAft>
                <a:spcPts val="0"/>
              </a:spcAft>
              <a:buClr>
                <a:schemeClr val="dk1"/>
              </a:buClr>
              <a:buSzPts val="900"/>
              <a:buFont typeface="Nunito Sans"/>
              <a:buChar char="○"/>
              <a:defRPr sz="900">
                <a:highlight>
                  <a:schemeClr val="dk2"/>
                </a:highlight>
              </a:defRPr>
            </a:lvl5pPr>
            <a:lvl6pPr indent="-285750" lvl="5" marL="2743200">
              <a:spcBef>
                <a:spcPts val="0"/>
              </a:spcBef>
              <a:spcAft>
                <a:spcPts val="0"/>
              </a:spcAft>
              <a:buClr>
                <a:schemeClr val="dk1"/>
              </a:buClr>
              <a:buSzPts val="900"/>
              <a:buFont typeface="Nunito Sans"/>
              <a:buChar char="■"/>
              <a:defRPr sz="900">
                <a:highlight>
                  <a:schemeClr val="dk2"/>
                </a:highlight>
              </a:defRPr>
            </a:lvl6pPr>
            <a:lvl7pPr indent="-285750" lvl="6" marL="3200400">
              <a:spcBef>
                <a:spcPts val="0"/>
              </a:spcBef>
              <a:spcAft>
                <a:spcPts val="0"/>
              </a:spcAft>
              <a:buClr>
                <a:schemeClr val="dk1"/>
              </a:buClr>
              <a:buSzPts val="900"/>
              <a:buFont typeface="Nunito Sans"/>
              <a:buChar char="●"/>
              <a:defRPr sz="900">
                <a:highlight>
                  <a:schemeClr val="dk2"/>
                </a:highlight>
              </a:defRPr>
            </a:lvl7pPr>
            <a:lvl8pPr indent="-285750" lvl="7" marL="3657600">
              <a:spcBef>
                <a:spcPts val="0"/>
              </a:spcBef>
              <a:spcAft>
                <a:spcPts val="0"/>
              </a:spcAft>
              <a:buClr>
                <a:schemeClr val="dk1"/>
              </a:buClr>
              <a:buSzPts val="900"/>
              <a:buFont typeface="Nunito Sans"/>
              <a:buChar char="○"/>
              <a:defRPr sz="900">
                <a:highlight>
                  <a:schemeClr val="dk2"/>
                </a:highlight>
              </a:defRPr>
            </a:lvl8pPr>
            <a:lvl9pPr indent="-285750" lvl="8" marL="4114800">
              <a:spcBef>
                <a:spcPts val="0"/>
              </a:spcBef>
              <a:spcAft>
                <a:spcPts val="0"/>
              </a:spcAft>
              <a:buClr>
                <a:schemeClr val="dk1"/>
              </a:buClr>
              <a:buSzPts val="900"/>
              <a:buFont typeface="Nunito Sans"/>
              <a:buChar char="■"/>
              <a:defRPr sz="900">
                <a:highlight>
                  <a:schemeClr val="dk2"/>
                </a:highlight>
              </a:defRPr>
            </a:lvl9pPr>
          </a:lstStyle>
          <a:p/>
        </p:txBody>
      </p:sp>
      <p:sp>
        <p:nvSpPr>
          <p:cNvPr id="106" name="Google Shape;106;p18"/>
          <p:cNvSpPr/>
          <p:nvPr/>
        </p:nvSpPr>
        <p:spPr>
          <a:xfrm>
            <a:off x="-3491" y="1985350"/>
            <a:ext cx="3736169" cy="3157918"/>
          </a:xfrm>
          <a:custGeom>
            <a:rect b="b" l="l" r="r" t="t"/>
            <a:pathLst>
              <a:path extrusionOk="0" h="209550" w="247921">
                <a:moveTo>
                  <a:pt x="0" y="0"/>
                </a:moveTo>
                <a:lnTo>
                  <a:pt x="0" y="2516"/>
                </a:lnTo>
                <a:lnTo>
                  <a:pt x="1966" y="5976"/>
                </a:lnTo>
                <a:lnTo>
                  <a:pt x="3853" y="9593"/>
                </a:lnTo>
                <a:lnTo>
                  <a:pt x="5661" y="13289"/>
                </a:lnTo>
                <a:lnTo>
                  <a:pt x="7391" y="17063"/>
                </a:lnTo>
                <a:lnTo>
                  <a:pt x="9042" y="20994"/>
                </a:lnTo>
                <a:lnTo>
                  <a:pt x="10615" y="24926"/>
                </a:lnTo>
                <a:lnTo>
                  <a:pt x="12030" y="28936"/>
                </a:lnTo>
                <a:lnTo>
                  <a:pt x="13446" y="32946"/>
                </a:lnTo>
                <a:lnTo>
                  <a:pt x="14704" y="37114"/>
                </a:lnTo>
                <a:lnTo>
                  <a:pt x="15962" y="41360"/>
                </a:lnTo>
                <a:lnTo>
                  <a:pt x="17063" y="45606"/>
                </a:lnTo>
                <a:lnTo>
                  <a:pt x="18085" y="49930"/>
                </a:lnTo>
                <a:lnTo>
                  <a:pt x="19029" y="54334"/>
                </a:lnTo>
                <a:lnTo>
                  <a:pt x="19815" y="58737"/>
                </a:lnTo>
                <a:lnTo>
                  <a:pt x="20601" y="63219"/>
                </a:lnTo>
                <a:lnTo>
                  <a:pt x="21230" y="67779"/>
                </a:lnTo>
                <a:lnTo>
                  <a:pt x="18557" y="68173"/>
                </a:lnTo>
                <a:lnTo>
                  <a:pt x="15883" y="68566"/>
                </a:lnTo>
                <a:lnTo>
                  <a:pt x="13210" y="69037"/>
                </a:lnTo>
                <a:lnTo>
                  <a:pt x="10536" y="69588"/>
                </a:lnTo>
                <a:lnTo>
                  <a:pt x="7942" y="70217"/>
                </a:lnTo>
                <a:lnTo>
                  <a:pt x="5268" y="70846"/>
                </a:lnTo>
                <a:lnTo>
                  <a:pt x="2595" y="71554"/>
                </a:lnTo>
                <a:lnTo>
                  <a:pt x="0" y="72261"/>
                </a:lnTo>
                <a:lnTo>
                  <a:pt x="0" y="73598"/>
                </a:lnTo>
                <a:lnTo>
                  <a:pt x="3302" y="72576"/>
                </a:lnTo>
                <a:lnTo>
                  <a:pt x="7784" y="71475"/>
                </a:lnTo>
                <a:lnTo>
                  <a:pt x="12345" y="70531"/>
                </a:lnTo>
                <a:lnTo>
                  <a:pt x="16827" y="69667"/>
                </a:lnTo>
                <a:lnTo>
                  <a:pt x="21387" y="69037"/>
                </a:lnTo>
                <a:lnTo>
                  <a:pt x="21859" y="72812"/>
                </a:lnTo>
                <a:lnTo>
                  <a:pt x="22174" y="76193"/>
                </a:lnTo>
                <a:lnTo>
                  <a:pt x="22488" y="79495"/>
                </a:lnTo>
                <a:lnTo>
                  <a:pt x="22724" y="82876"/>
                </a:lnTo>
                <a:lnTo>
                  <a:pt x="22881" y="86258"/>
                </a:lnTo>
                <a:lnTo>
                  <a:pt x="22960" y="89639"/>
                </a:lnTo>
                <a:lnTo>
                  <a:pt x="23039" y="92941"/>
                </a:lnTo>
                <a:lnTo>
                  <a:pt x="23039" y="96322"/>
                </a:lnTo>
                <a:lnTo>
                  <a:pt x="23039" y="99703"/>
                </a:lnTo>
                <a:lnTo>
                  <a:pt x="22960" y="103006"/>
                </a:lnTo>
                <a:lnTo>
                  <a:pt x="22803" y="106387"/>
                </a:lnTo>
                <a:lnTo>
                  <a:pt x="22645" y="109689"/>
                </a:lnTo>
                <a:lnTo>
                  <a:pt x="22410" y="113071"/>
                </a:lnTo>
                <a:lnTo>
                  <a:pt x="22095" y="116373"/>
                </a:lnTo>
                <a:lnTo>
                  <a:pt x="21781" y="119675"/>
                </a:lnTo>
                <a:lnTo>
                  <a:pt x="21387" y="122978"/>
                </a:lnTo>
                <a:lnTo>
                  <a:pt x="20916" y="126280"/>
                </a:lnTo>
                <a:lnTo>
                  <a:pt x="20444" y="129504"/>
                </a:lnTo>
                <a:lnTo>
                  <a:pt x="19893" y="132807"/>
                </a:lnTo>
                <a:lnTo>
                  <a:pt x="19264" y="136031"/>
                </a:lnTo>
                <a:lnTo>
                  <a:pt x="18635" y="139254"/>
                </a:lnTo>
                <a:lnTo>
                  <a:pt x="17928" y="142478"/>
                </a:lnTo>
                <a:lnTo>
                  <a:pt x="17220" y="145623"/>
                </a:lnTo>
                <a:lnTo>
                  <a:pt x="16434" y="148769"/>
                </a:lnTo>
                <a:lnTo>
                  <a:pt x="15569" y="151914"/>
                </a:lnTo>
                <a:lnTo>
                  <a:pt x="14625" y="155059"/>
                </a:lnTo>
                <a:lnTo>
                  <a:pt x="13760" y="158126"/>
                </a:lnTo>
                <a:lnTo>
                  <a:pt x="12738" y="161192"/>
                </a:lnTo>
                <a:lnTo>
                  <a:pt x="11716" y="164259"/>
                </a:lnTo>
                <a:lnTo>
                  <a:pt x="10615" y="167247"/>
                </a:lnTo>
                <a:lnTo>
                  <a:pt x="9514" y="170235"/>
                </a:lnTo>
                <a:lnTo>
                  <a:pt x="8256" y="173144"/>
                </a:lnTo>
                <a:lnTo>
                  <a:pt x="7077" y="176053"/>
                </a:lnTo>
                <a:lnTo>
                  <a:pt x="5425" y="179356"/>
                </a:lnTo>
                <a:lnTo>
                  <a:pt x="3696" y="182658"/>
                </a:lnTo>
                <a:lnTo>
                  <a:pt x="1887" y="185961"/>
                </a:lnTo>
                <a:lnTo>
                  <a:pt x="0" y="189185"/>
                </a:lnTo>
                <a:lnTo>
                  <a:pt x="0" y="191622"/>
                </a:lnTo>
                <a:lnTo>
                  <a:pt x="2280" y="187848"/>
                </a:lnTo>
                <a:lnTo>
                  <a:pt x="4403" y="184152"/>
                </a:lnTo>
                <a:lnTo>
                  <a:pt x="6369" y="180378"/>
                </a:lnTo>
                <a:lnTo>
                  <a:pt x="8178" y="176604"/>
                </a:lnTo>
                <a:lnTo>
                  <a:pt x="9436" y="173616"/>
                </a:lnTo>
                <a:lnTo>
                  <a:pt x="10615" y="170707"/>
                </a:lnTo>
                <a:lnTo>
                  <a:pt x="11795" y="167719"/>
                </a:lnTo>
                <a:lnTo>
                  <a:pt x="12895" y="164652"/>
                </a:lnTo>
                <a:lnTo>
                  <a:pt x="13918" y="161585"/>
                </a:lnTo>
                <a:lnTo>
                  <a:pt x="14940" y="158519"/>
                </a:lnTo>
                <a:lnTo>
                  <a:pt x="15883" y="155452"/>
                </a:lnTo>
                <a:lnTo>
                  <a:pt x="16748" y="152307"/>
                </a:lnTo>
                <a:lnTo>
                  <a:pt x="17613" y="149162"/>
                </a:lnTo>
                <a:lnTo>
                  <a:pt x="18399" y="145938"/>
                </a:lnTo>
                <a:lnTo>
                  <a:pt x="19186" y="142714"/>
                </a:lnTo>
                <a:lnTo>
                  <a:pt x="19893" y="139490"/>
                </a:lnTo>
                <a:lnTo>
                  <a:pt x="20522" y="136266"/>
                </a:lnTo>
                <a:lnTo>
                  <a:pt x="21073" y="133043"/>
                </a:lnTo>
                <a:lnTo>
                  <a:pt x="21623" y="129740"/>
                </a:lnTo>
                <a:lnTo>
                  <a:pt x="22174" y="126438"/>
                </a:lnTo>
                <a:lnTo>
                  <a:pt x="22567" y="123135"/>
                </a:lnTo>
                <a:lnTo>
                  <a:pt x="22960" y="119833"/>
                </a:lnTo>
                <a:lnTo>
                  <a:pt x="23353" y="116530"/>
                </a:lnTo>
                <a:lnTo>
                  <a:pt x="23668" y="113149"/>
                </a:lnTo>
                <a:lnTo>
                  <a:pt x="23904" y="109768"/>
                </a:lnTo>
                <a:lnTo>
                  <a:pt x="24061" y="106466"/>
                </a:lnTo>
                <a:lnTo>
                  <a:pt x="24218" y="103084"/>
                </a:lnTo>
                <a:lnTo>
                  <a:pt x="24297" y="99703"/>
                </a:lnTo>
                <a:lnTo>
                  <a:pt x="24297" y="96322"/>
                </a:lnTo>
                <a:lnTo>
                  <a:pt x="24297" y="92941"/>
                </a:lnTo>
                <a:lnTo>
                  <a:pt x="24218" y="89560"/>
                </a:lnTo>
                <a:lnTo>
                  <a:pt x="24139" y="86179"/>
                </a:lnTo>
                <a:lnTo>
                  <a:pt x="23982" y="82798"/>
                </a:lnTo>
                <a:lnTo>
                  <a:pt x="23746" y="79417"/>
                </a:lnTo>
                <a:lnTo>
                  <a:pt x="23432" y="76036"/>
                </a:lnTo>
                <a:lnTo>
                  <a:pt x="23117" y="72654"/>
                </a:lnTo>
                <a:lnTo>
                  <a:pt x="22645" y="68880"/>
                </a:lnTo>
                <a:lnTo>
                  <a:pt x="27521" y="68408"/>
                </a:lnTo>
                <a:lnTo>
                  <a:pt x="32474" y="68094"/>
                </a:lnTo>
                <a:lnTo>
                  <a:pt x="37428" y="67937"/>
                </a:lnTo>
                <a:lnTo>
                  <a:pt x="42382" y="68015"/>
                </a:lnTo>
                <a:lnTo>
                  <a:pt x="47335" y="68173"/>
                </a:lnTo>
                <a:lnTo>
                  <a:pt x="52368" y="68644"/>
                </a:lnTo>
                <a:lnTo>
                  <a:pt x="57400" y="69195"/>
                </a:lnTo>
                <a:lnTo>
                  <a:pt x="62432" y="69981"/>
                </a:lnTo>
                <a:lnTo>
                  <a:pt x="67229" y="70846"/>
                </a:lnTo>
                <a:lnTo>
                  <a:pt x="72025" y="71947"/>
                </a:lnTo>
                <a:lnTo>
                  <a:pt x="76900" y="73126"/>
                </a:lnTo>
                <a:lnTo>
                  <a:pt x="81775" y="74542"/>
                </a:lnTo>
                <a:lnTo>
                  <a:pt x="86650" y="76114"/>
                </a:lnTo>
                <a:lnTo>
                  <a:pt x="91604" y="77844"/>
                </a:lnTo>
                <a:lnTo>
                  <a:pt x="96479" y="79653"/>
                </a:lnTo>
                <a:lnTo>
                  <a:pt x="101433" y="81697"/>
                </a:lnTo>
                <a:lnTo>
                  <a:pt x="106387" y="83899"/>
                </a:lnTo>
                <a:lnTo>
                  <a:pt x="111340" y="86258"/>
                </a:lnTo>
                <a:lnTo>
                  <a:pt x="116294" y="88852"/>
                </a:lnTo>
                <a:lnTo>
                  <a:pt x="121248" y="91526"/>
                </a:lnTo>
                <a:lnTo>
                  <a:pt x="126280" y="94356"/>
                </a:lnTo>
                <a:lnTo>
                  <a:pt x="131234" y="97344"/>
                </a:lnTo>
                <a:lnTo>
                  <a:pt x="136266" y="100490"/>
                </a:lnTo>
                <a:lnTo>
                  <a:pt x="141298" y="103792"/>
                </a:lnTo>
                <a:lnTo>
                  <a:pt x="145309" y="106623"/>
                </a:lnTo>
                <a:lnTo>
                  <a:pt x="149319" y="109454"/>
                </a:lnTo>
                <a:lnTo>
                  <a:pt x="153329" y="112441"/>
                </a:lnTo>
                <a:lnTo>
                  <a:pt x="157339" y="115508"/>
                </a:lnTo>
                <a:lnTo>
                  <a:pt x="161349" y="118653"/>
                </a:lnTo>
                <a:lnTo>
                  <a:pt x="165359" y="121956"/>
                </a:lnTo>
                <a:lnTo>
                  <a:pt x="169369" y="125258"/>
                </a:lnTo>
                <a:lnTo>
                  <a:pt x="173380" y="128718"/>
                </a:lnTo>
                <a:lnTo>
                  <a:pt x="177390" y="132335"/>
                </a:lnTo>
                <a:lnTo>
                  <a:pt x="181400" y="135952"/>
                </a:lnTo>
                <a:lnTo>
                  <a:pt x="185410" y="139648"/>
                </a:lnTo>
                <a:lnTo>
                  <a:pt x="189420" y="143500"/>
                </a:lnTo>
                <a:lnTo>
                  <a:pt x="193352" y="147432"/>
                </a:lnTo>
                <a:lnTo>
                  <a:pt x="197362" y="151442"/>
                </a:lnTo>
                <a:lnTo>
                  <a:pt x="201372" y="155531"/>
                </a:lnTo>
                <a:lnTo>
                  <a:pt x="205303" y="159777"/>
                </a:lnTo>
                <a:lnTo>
                  <a:pt x="211515" y="166539"/>
                </a:lnTo>
                <a:lnTo>
                  <a:pt x="217491" y="173301"/>
                </a:lnTo>
                <a:lnTo>
                  <a:pt x="223074" y="179906"/>
                </a:lnTo>
                <a:lnTo>
                  <a:pt x="228421" y="186354"/>
                </a:lnTo>
                <a:lnTo>
                  <a:pt x="233453" y="192566"/>
                </a:lnTo>
                <a:lnTo>
                  <a:pt x="238092" y="198542"/>
                </a:lnTo>
                <a:lnTo>
                  <a:pt x="242417" y="204203"/>
                </a:lnTo>
                <a:lnTo>
                  <a:pt x="246348" y="209550"/>
                </a:lnTo>
                <a:lnTo>
                  <a:pt x="247921" y="209550"/>
                </a:lnTo>
                <a:lnTo>
                  <a:pt x="243911" y="204125"/>
                </a:lnTo>
                <a:lnTo>
                  <a:pt x="239586" y="198384"/>
                </a:lnTo>
                <a:lnTo>
                  <a:pt x="234868" y="192330"/>
                </a:lnTo>
                <a:lnTo>
                  <a:pt x="229757" y="186040"/>
                </a:lnTo>
                <a:lnTo>
                  <a:pt x="224411" y="179435"/>
                </a:lnTo>
                <a:lnTo>
                  <a:pt x="218671" y="172751"/>
                </a:lnTo>
                <a:lnTo>
                  <a:pt x="212616" y="165832"/>
                </a:lnTo>
                <a:lnTo>
                  <a:pt x="206247" y="158912"/>
                </a:lnTo>
                <a:lnTo>
                  <a:pt x="202237" y="154745"/>
                </a:lnTo>
                <a:lnTo>
                  <a:pt x="198305" y="150577"/>
                </a:lnTo>
                <a:lnTo>
                  <a:pt x="194295" y="146567"/>
                </a:lnTo>
                <a:lnTo>
                  <a:pt x="190285" y="142636"/>
                </a:lnTo>
                <a:lnTo>
                  <a:pt x="186275" y="138783"/>
                </a:lnTo>
                <a:lnTo>
                  <a:pt x="182265" y="135008"/>
                </a:lnTo>
                <a:lnTo>
                  <a:pt x="178255" y="131391"/>
                </a:lnTo>
                <a:lnTo>
                  <a:pt x="174245" y="127774"/>
                </a:lnTo>
                <a:lnTo>
                  <a:pt x="170234" y="124315"/>
                </a:lnTo>
                <a:lnTo>
                  <a:pt x="166146" y="120934"/>
                </a:lnTo>
                <a:lnTo>
                  <a:pt x="162135" y="117710"/>
                </a:lnTo>
                <a:lnTo>
                  <a:pt x="158125" y="114486"/>
                </a:lnTo>
                <a:lnTo>
                  <a:pt x="154037" y="111419"/>
                </a:lnTo>
                <a:lnTo>
                  <a:pt x="150026" y="108431"/>
                </a:lnTo>
                <a:lnTo>
                  <a:pt x="146016" y="105601"/>
                </a:lnTo>
                <a:lnTo>
                  <a:pt x="142006" y="102770"/>
                </a:lnTo>
                <a:lnTo>
                  <a:pt x="136974" y="99467"/>
                </a:lnTo>
                <a:lnTo>
                  <a:pt x="131941" y="96244"/>
                </a:lnTo>
                <a:lnTo>
                  <a:pt x="126909" y="93256"/>
                </a:lnTo>
                <a:lnTo>
                  <a:pt x="121877" y="90425"/>
                </a:lnTo>
                <a:lnTo>
                  <a:pt x="116844" y="87673"/>
                </a:lnTo>
                <a:lnTo>
                  <a:pt x="111891" y="85157"/>
                </a:lnTo>
                <a:lnTo>
                  <a:pt x="106858" y="82798"/>
                </a:lnTo>
                <a:lnTo>
                  <a:pt x="101905" y="80596"/>
                </a:lnTo>
                <a:lnTo>
                  <a:pt x="96951" y="78473"/>
                </a:lnTo>
                <a:lnTo>
                  <a:pt x="91997" y="76586"/>
                </a:lnTo>
                <a:lnTo>
                  <a:pt x="87044" y="74935"/>
                </a:lnTo>
                <a:lnTo>
                  <a:pt x="82090" y="73362"/>
                </a:lnTo>
                <a:lnTo>
                  <a:pt x="77215" y="71947"/>
                </a:lnTo>
                <a:lnTo>
                  <a:pt x="72340" y="70689"/>
                </a:lnTo>
                <a:lnTo>
                  <a:pt x="67465" y="69667"/>
                </a:lnTo>
                <a:lnTo>
                  <a:pt x="62590" y="68723"/>
                </a:lnTo>
                <a:lnTo>
                  <a:pt x="57557" y="67937"/>
                </a:lnTo>
                <a:lnTo>
                  <a:pt x="52446" y="67386"/>
                </a:lnTo>
                <a:lnTo>
                  <a:pt x="47414" y="66914"/>
                </a:lnTo>
                <a:lnTo>
                  <a:pt x="42382" y="66757"/>
                </a:lnTo>
                <a:lnTo>
                  <a:pt x="37428" y="66679"/>
                </a:lnTo>
                <a:lnTo>
                  <a:pt x="32396" y="66836"/>
                </a:lnTo>
                <a:lnTo>
                  <a:pt x="27442" y="67150"/>
                </a:lnTo>
                <a:lnTo>
                  <a:pt x="22488" y="67622"/>
                </a:lnTo>
                <a:lnTo>
                  <a:pt x="21781" y="62904"/>
                </a:lnTo>
                <a:lnTo>
                  <a:pt x="21073" y="58265"/>
                </a:lnTo>
                <a:lnTo>
                  <a:pt x="20129" y="53626"/>
                </a:lnTo>
                <a:lnTo>
                  <a:pt x="19186" y="49065"/>
                </a:lnTo>
                <a:lnTo>
                  <a:pt x="18085" y="44583"/>
                </a:lnTo>
                <a:lnTo>
                  <a:pt x="16905" y="40102"/>
                </a:lnTo>
                <a:lnTo>
                  <a:pt x="15647" y="35777"/>
                </a:lnTo>
                <a:lnTo>
                  <a:pt x="14232" y="31452"/>
                </a:lnTo>
                <a:lnTo>
                  <a:pt x="12817" y="27285"/>
                </a:lnTo>
                <a:lnTo>
                  <a:pt x="11244" y="23117"/>
                </a:lnTo>
                <a:lnTo>
                  <a:pt x="9593" y="19029"/>
                </a:lnTo>
                <a:lnTo>
                  <a:pt x="7863" y="15018"/>
                </a:lnTo>
                <a:lnTo>
                  <a:pt x="5976" y="11166"/>
                </a:lnTo>
                <a:lnTo>
                  <a:pt x="4089" y="7313"/>
                </a:lnTo>
                <a:lnTo>
                  <a:pt x="2123" y="3617"/>
                </a:lnTo>
                <a:lnTo>
                  <a:pt x="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107" name="Google Shape;107;p18"/>
          <p:cNvSpPr txBox="1"/>
          <p:nvPr>
            <p:ph type="title"/>
          </p:nvPr>
        </p:nvSpPr>
        <p:spPr>
          <a:xfrm>
            <a:off x="228600" y="228600"/>
            <a:ext cx="5707200" cy="587700"/>
          </a:xfrm>
          <a:prstGeom prst="rect">
            <a:avLst/>
          </a:prstGeom>
        </p:spPr>
        <p:txBody>
          <a:bodyPr anchorCtr="0" anchor="t" bIns="91425" lIns="91425" spcFirstLastPara="1" rIns="91425" wrap="square" tIns="91425">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p:txBody>
      </p:sp>
      <p:sp>
        <p:nvSpPr>
          <p:cNvPr id="108" name="Google Shape;108;p18"/>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109" name="Google Shape;109;p18"/>
          <p:cNvSpPr/>
          <p:nvPr>
            <p:ph idx="3" type="pic"/>
          </p:nvPr>
        </p:nvSpPr>
        <p:spPr>
          <a:xfrm>
            <a:off x="988450" y="2967538"/>
            <a:ext cx="1264200" cy="1258500"/>
          </a:xfrm>
          <a:prstGeom prst="roundRect">
            <a:avLst>
              <a:gd fmla="val 16718" name="adj"/>
            </a:avLst>
          </a:prstGeom>
          <a:noFill/>
          <a:ln>
            <a:noFill/>
          </a:ln>
        </p:spPr>
      </p:sp>
      <p:sp>
        <p:nvSpPr>
          <p:cNvPr id="110" name="Google Shape;110;p18"/>
          <p:cNvSpPr txBox="1"/>
          <p:nvPr>
            <p:ph idx="4" type="subTitle"/>
          </p:nvPr>
        </p:nvSpPr>
        <p:spPr>
          <a:xfrm>
            <a:off x="2317068" y="2953117"/>
            <a:ext cx="1314600" cy="311400"/>
          </a:xfrm>
          <a:prstGeom prst="rect">
            <a:avLst/>
          </a:prstGeom>
        </p:spPr>
        <p:txBody>
          <a:bodyPr anchorCtr="0" anchor="b" bIns="0" lIns="91425" spcFirstLastPara="1" rIns="91425" wrap="square" tIns="91425">
            <a:noAutofit/>
          </a:bodyPr>
          <a:lstStyle>
            <a:lvl1pPr lvl="0">
              <a:spcBef>
                <a:spcPts val="0"/>
              </a:spcBef>
              <a:spcAft>
                <a:spcPts val="0"/>
              </a:spcAft>
              <a:buNone/>
              <a:defRPr b="1" sz="1000">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9pPr>
          </a:lstStyle>
          <a:p/>
        </p:txBody>
      </p:sp>
      <p:sp>
        <p:nvSpPr>
          <p:cNvPr id="111" name="Google Shape;111;p18"/>
          <p:cNvSpPr txBox="1"/>
          <p:nvPr>
            <p:ph idx="5" type="subTitle"/>
          </p:nvPr>
        </p:nvSpPr>
        <p:spPr>
          <a:xfrm>
            <a:off x="2317068" y="3283266"/>
            <a:ext cx="1314600" cy="311400"/>
          </a:xfrm>
          <a:prstGeom prst="rect">
            <a:avLst/>
          </a:prstGeom>
        </p:spPr>
        <p:txBody>
          <a:bodyPr anchorCtr="0" anchor="t" bIns="0" lIns="91425" spcFirstLastPara="1" rIns="91425" wrap="square" tIns="0">
            <a:noAutofit/>
          </a:bodyPr>
          <a:lstStyle>
            <a:lvl1pPr lvl="0">
              <a:spcBef>
                <a:spcPts val="0"/>
              </a:spcBef>
              <a:spcAft>
                <a:spcPts val="0"/>
              </a:spcAft>
              <a:buNone/>
              <a:defRPr sz="1000">
                <a:highlight>
                  <a:schemeClr val="dk2"/>
                </a:highlight>
                <a:latin typeface="Nunito Sans"/>
                <a:ea typeface="Nunito Sans"/>
                <a:cs typeface="Nunito Sans"/>
                <a:sym typeface="Nunito Sans"/>
              </a:defRPr>
            </a:lvl1pPr>
            <a:lvl2pPr lvl="1">
              <a:spcBef>
                <a:spcPts val="0"/>
              </a:spcBef>
              <a:spcAft>
                <a:spcPts val="0"/>
              </a:spcAft>
              <a:buSzPts val="1000"/>
              <a:buFont typeface="Nunito Sans"/>
              <a:buNone/>
              <a:defRPr sz="1000">
                <a:highlight>
                  <a:schemeClr val="dk2"/>
                </a:highlight>
                <a:latin typeface="Nunito Sans"/>
                <a:ea typeface="Nunito Sans"/>
                <a:cs typeface="Nunito Sans"/>
                <a:sym typeface="Nunito Sans"/>
              </a:defRPr>
            </a:lvl2pPr>
            <a:lvl3pPr lvl="2">
              <a:spcBef>
                <a:spcPts val="0"/>
              </a:spcBef>
              <a:spcAft>
                <a:spcPts val="0"/>
              </a:spcAft>
              <a:buSzPts val="1000"/>
              <a:buFont typeface="Nunito Sans"/>
              <a:buNone/>
              <a:defRPr sz="1000">
                <a:highlight>
                  <a:schemeClr val="dk2"/>
                </a:highlight>
                <a:latin typeface="Nunito Sans"/>
                <a:ea typeface="Nunito Sans"/>
                <a:cs typeface="Nunito Sans"/>
                <a:sym typeface="Nunito Sans"/>
              </a:defRPr>
            </a:lvl3pPr>
            <a:lvl4pPr lvl="3">
              <a:spcBef>
                <a:spcPts val="0"/>
              </a:spcBef>
              <a:spcAft>
                <a:spcPts val="0"/>
              </a:spcAft>
              <a:buSzPts val="1000"/>
              <a:buFont typeface="Nunito Sans"/>
              <a:buNone/>
              <a:defRPr sz="1000">
                <a:highlight>
                  <a:schemeClr val="dk2"/>
                </a:highlight>
                <a:latin typeface="Nunito Sans"/>
                <a:ea typeface="Nunito Sans"/>
                <a:cs typeface="Nunito Sans"/>
                <a:sym typeface="Nunito Sans"/>
              </a:defRPr>
            </a:lvl4pPr>
            <a:lvl5pPr lvl="4">
              <a:spcBef>
                <a:spcPts val="0"/>
              </a:spcBef>
              <a:spcAft>
                <a:spcPts val="0"/>
              </a:spcAft>
              <a:buSzPts val="1000"/>
              <a:buFont typeface="Nunito Sans"/>
              <a:buNone/>
              <a:defRPr sz="1000">
                <a:highlight>
                  <a:schemeClr val="dk2"/>
                </a:highlight>
                <a:latin typeface="Nunito Sans"/>
                <a:ea typeface="Nunito Sans"/>
                <a:cs typeface="Nunito Sans"/>
                <a:sym typeface="Nunito Sans"/>
              </a:defRPr>
            </a:lvl5pPr>
            <a:lvl6pPr lvl="5">
              <a:spcBef>
                <a:spcPts val="0"/>
              </a:spcBef>
              <a:spcAft>
                <a:spcPts val="0"/>
              </a:spcAft>
              <a:buSzPts val="1000"/>
              <a:buFont typeface="Nunito Sans"/>
              <a:buNone/>
              <a:defRPr sz="1000">
                <a:highlight>
                  <a:schemeClr val="dk2"/>
                </a:highlight>
                <a:latin typeface="Nunito Sans"/>
                <a:ea typeface="Nunito Sans"/>
                <a:cs typeface="Nunito Sans"/>
                <a:sym typeface="Nunito Sans"/>
              </a:defRPr>
            </a:lvl6pPr>
            <a:lvl7pPr lvl="6">
              <a:spcBef>
                <a:spcPts val="0"/>
              </a:spcBef>
              <a:spcAft>
                <a:spcPts val="0"/>
              </a:spcAft>
              <a:buSzPts val="1000"/>
              <a:buFont typeface="Nunito Sans"/>
              <a:buNone/>
              <a:defRPr sz="1000">
                <a:highlight>
                  <a:schemeClr val="dk2"/>
                </a:highlight>
                <a:latin typeface="Nunito Sans"/>
                <a:ea typeface="Nunito Sans"/>
                <a:cs typeface="Nunito Sans"/>
                <a:sym typeface="Nunito Sans"/>
              </a:defRPr>
            </a:lvl7pPr>
            <a:lvl8pPr lvl="7">
              <a:spcBef>
                <a:spcPts val="0"/>
              </a:spcBef>
              <a:spcAft>
                <a:spcPts val="0"/>
              </a:spcAft>
              <a:buSzPts val="1000"/>
              <a:buFont typeface="Nunito Sans"/>
              <a:buNone/>
              <a:defRPr sz="1000">
                <a:highlight>
                  <a:schemeClr val="dk2"/>
                </a:highlight>
                <a:latin typeface="Nunito Sans"/>
                <a:ea typeface="Nunito Sans"/>
                <a:cs typeface="Nunito Sans"/>
                <a:sym typeface="Nunito Sans"/>
              </a:defRPr>
            </a:lvl8pPr>
            <a:lvl9pPr lvl="8">
              <a:spcBef>
                <a:spcPts val="0"/>
              </a:spcBef>
              <a:spcAft>
                <a:spcPts val="0"/>
              </a:spcAft>
              <a:buSzPts val="1000"/>
              <a:buFont typeface="Nunito Sans"/>
              <a:buNone/>
              <a:defRPr sz="1000">
                <a:highlight>
                  <a:schemeClr val="dk2"/>
                </a:highlight>
                <a:latin typeface="Nunito Sans"/>
                <a:ea typeface="Nunito Sans"/>
                <a:cs typeface="Nunito Sans"/>
                <a:sym typeface="Nunito Sans"/>
              </a:defRPr>
            </a:lvl9pPr>
          </a:lstStyle>
          <a:p/>
        </p:txBody>
      </p:sp>
      <p:sp>
        <p:nvSpPr>
          <p:cNvPr id="112" name="Google Shape;112;p18"/>
          <p:cNvSpPr txBox="1"/>
          <p:nvPr>
            <p:ph idx="6" type="body"/>
          </p:nvPr>
        </p:nvSpPr>
        <p:spPr>
          <a:xfrm>
            <a:off x="2317068" y="3459387"/>
            <a:ext cx="2148900" cy="766500"/>
          </a:xfrm>
          <a:prstGeom prst="rect">
            <a:avLst/>
          </a:prstGeom>
        </p:spPr>
        <p:txBody>
          <a:bodyPr anchorCtr="0" anchor="t" bIns="91425" lIns="0" spcFirstLastPara="1" rIns="91425" wrap="square" tIns="91425">
            <a:noAutofit/>
          </a:bodyPr>
          <a:lstStyle>
            <a:lvl1pPr indent="-285750" lvl="0" marL="457200">
              <a:spcBef>
                <a:spcPts val="0"/>
              </a:spcBef>
              <a:spcAft>
                <a:spcPts val="0"/>
              </a:spcAft>
              <a:buClr>
                <a:schemeClr val="dk1"/>
              </a:buClr>
              <a:buSzPts val="900"/>
              <a:buFont typeface="Nunito Sans"/>
              <a:buChar char="●"/>
              <a:defRPr sz="900">
                <a:highlight>
                  <a:schemeClr val="dk2"/>
                </a:highlight>
              </a:defRPr>
            </a:lvl1pPr>
            <a:lvl2pPr indent="-285750" lvl="1" marL="914400">
              <a:spcBef>
                <a:spcPts val="0"/>
              </a:spcBef>
              <a:spcAft>
                <a:spcPts val="0"/>
              </a:spcAft>
              <a:buClr>
                <a:schemeClr val="dk1"/>
              </a:buClr>
              <a:buSzPts val="900"/>
              <a:buFont typeface="Nunito Sans"/>
              <a:buChar char="○"/>
              <a:defRPr sz="900">
                <a:highlight>
                  <a:schemeClr val="dk2"/>
                </a:highlight>
              </a:defRPr>
            </a:lvl2pPr>
            <a:lvl3pPr indent="-285750" lvl="2" marL="1371600">
              <a:spcBef>
                <a:spcPts val="0"/>
              </a:spcBef>
              <a:spcAft>
                <a:spcPts val="0"/>
              </a:spcAft>
              <a:buClr>
                <a:schemeClr val="dk1"/>
              </a:buClr>
              <a:buSzPts val="900"/>
              <a:buFont typeface="Nunito Sans"/>
              <a:buChar char="■"/>
              <a:defRPr sz="900">
                <a:highlight>
                  <a:schemeClr val="dk2"/>
                </a:highlight>
              </a:defRPr>
            </a:lvl3pPr>
            <a:lvl4pPr indent="-285750" lvl="3" marL="1828800">
              <a:spcBef>
                <a:spcPts val="0"/>
              </a:spcBef>
              <a:spcAft>
                <a:spcPts val="0"/>
              </a:spcAft>
              <a:buClr>
                <a:schemeClr val="dk1"/>
              </a:buClr>
              <a:buSzPts val="900"/>
              <a:buFont typeface="Nunito Sans"/>
              <a:buChar char="●"/>
              <a:defRPr sz="900">
                <a:highlight>
                  <a:schemeClr val="dk2"/>
                </a:highlight>
              </a:defRPr>
            </a:lvl4pPr>
            <a:lvl5pPr indent="-285750" lvl="4" marL="2286000">
              <a:spcBef>
                <a:spcPts val="0"/>
              </a:spcBef>
              <a:spcAft>
                <a:spcPts val="0"/>
              </a:spcAft>
              <a:buClr>
                <a:schemeClr val="dk1"/>
              </a:buClr>
              <a:buSzPts val="900"/>
              <a:buFont typeface="Nunito Sans"/>
              <a:buChar char="○"/>
              <a:defRPr sz="900">
                <a:highlight>
                  <a:schemeClr val="dk2"/>
                </a:highlight>
              </a:defRPr>
            </a:lvl5pPr>
            <a:lvl6pPr indent="-285750" lvl="5" marL="2743200">
              <a:spcBef>
                <a:spcPts val="0"/>
              </a:spcBef>
              <a:spcAft>
                <a:spcPts val="0"/>
              </a:spcAft>
              <a:buClr>
                <a:schemeClr val="dk1"/>
              </a:buClr>
              <a:buSzPts val="900"/>
              <a:buFont typeface="Nunito Sans"/>
              <a:buChar char="■"/>
              <a:defRPr sz="900">
                <a:highlight>
                  <a:schemeClr val="dk2"/>
                </a:highlight>
              </a:defRPr>
            </a:lvl6pPr>
            <a:lvl7pPr indent="-285750" lvl="6" marL="3200400">
              <a:spcBef>
                <a:spcPts val="0"/>
              </a:spcBef>
              <a:spcAft>
                <a:spcPts val="0"/>
              </a:spcAft>
              <a:buClr>
                <a:schemeClr val="dk1"/>
              </a:buClr>
              <a:buSzPts val="900"/>
              <a:buFont typeface="Nunito Sans"/>
              <a:buChar char="●"/>
              <a:defRPr sz="900">
                <a:highlight>
                  <a:schemeClr val="dk2"/>
                </a:highlight>
              </a:defRPr>
            </a:lvl7pPr>
            <a:lvl8pPr indent="-285750" lvl="7" marL="3657600">
              <a:spcBef>
                <a:spcPts val="0"/>
              </a:spcBef>
              <a:spcAft>
                <a:spcPts val="0"/>
              </a:spcAft>
              <a:buClr>
                <a:schemeClr val="dk1"/>
              </a:buClr>
              <a:buSzPts val="900"/>
              <a:buFont typeface="Nunito Sans"/>
              <a:buChar char="○"/>
              <a:defRPr sz="900">
                <a:highlight>
                  <a:schemeClr val="dk2"/>
                </a:highlight>
              </a:defRPr>
            </a:lvl8pPr>
            <a:lvl9pPr indent="-285750" lvl="8" marL="4114800">
              <a:spcBef>
                <a:spcPts val="0"/>
              </a:spcBef>
              <a:spcAft>
                <a:spcPts val="0"/>
              </a:spcAft>
              <a:buClr>
                <a:schemeClr val="dk1"/>
              </a:buClr>
              <a:buSzPts val="900"/>
              <a:buFont typeface="Nunito Sans"/>
              <a:buChar char="■"/>
              <a:defRPr sz="900">
                <a:highlight>
                  <a:schemeClr val="dk2"/>
                </a:highlight>
              </a:defRPr>
            </a:lvl9pPr>
          </a:lstStyle>
          <a:p/>
        </p:txBody>
      </p:sp>
      <p:sp>
        <p:nvSpPr>
          <p:cNvPr id="113" name="Google Shape;113;p18"/>
          <p:cNvSpPr/>
          <p:nvPr>
            <p:ph idx="7" type="pic"/>
          </p:nvPr>
        </p:nvSpPr>
        <p:spPr>
          <a:xfrm>
            <a:off x="4685500" y="1169975"/>
            <a:ext cx="1264200" cy="1258500"/>
          </a:xfrm>
          <a:prstGeom prst="roundRect">
            <a:avLst>
              <a:gd fmla="val 16718" name="adj"/>
            </a:avLst>
          </a:prstGeom>
          <a:noFill/>
          <a:ln>
            <a:noFill/>
          </a:ln>
        </p:spPr>
      </p:sp>
      <p:sp>
        <p:nvSpPr>
          <p:cNvPr id="114" name="Google Shape;114;p18"/>
          <p:cNvSpPr txBox="1"/>
          <p:nvPr>
            <p:ph idx="8" type="subTitle"/>
          </p:nvPr>
        </p:nvSpPr>
        <p:spPr>
          <a:xfrm>
            <a:off x="6014118" y="1155555"/>
            <a:ext cx="1314600" cy="311400"/>
          </a:xfrm>
          <a:prstGeom prst="rect">
            <a:avLst/>
          </a:prstGeom>
        </p:spPr>
        <p:txBody>
          <a:bodyPr anchorCtr="0" anchor="b" bIns="0" lIns="91425" spcFirstLastPara="1" rIns="91425" wrap="square" tIns="91425">
            <a:noAutofit/>
          </a:bodyPr>
          <a:lstStyle>
            <a:lvl1pPr lvl="0">
              <a:spcBef>
                <a:spcPts val="0"/>
              </a:spcBef>
              <a:spcAft>
                <a:spcPts val="0"/>
              </a:spcAft>
              <a:buNone/>
              <a:defRPr b="1" sz="1000">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9pPr>
          </a:lstStyle>
          <a:p/>
        </p:txBody>
      </p:sp>
      <p:sp>
        <p:nvSpPr>
          <p:cNvPr id="115" name="Google Shape;115;p18"/>
          <p:cNvSpPr txBox="1"/>
          <p:nvPr>
            <p:ph idx="9" type="subTitle"/>
          </p:nvPr>
        </p:nvSpPr>
        <p:spPr>
          <a:xfrm>
            <a:off x="6014118" y="1485704"/>
            <a:ext cx="1314600" cy="311400"/>
          </a:xfrm>
          <a:prstGeom prst="rect">
            <a:avLst/>
          </a:prstGeom>
        </p:spPr>
        <p:txBody>
          <a:bodyPr anchorCtr="0" anchor="t" bIns="0" lIns="91425" spcFirstLastPara="1" rIns="91425" wrap="square" tIns="0">
            <a:noAutofit/>
          </a:bodyPr>
          <a:lstStyle>
            <a:lvl1pPr lvl="0">
              <a:spcBef>
                <a:spcPts val="0"/>
              </a:spcBef>
              <a:spcAft>
                <a:spcPts val="0"/>
              </a:spcAft>
              <a:buNone/>
              <a:defRPr sz="1000">
                <a:highlight>
                  <a:schemeClr val="dk2"/>
                </a:highlight>
                <a:latin typeface="Nunito Sans"/>
                <a:ea typeface="Nunito Sans"/>
                <a:cs typeface="Nunito Sans"/>
                <a:sym typeface="Nunito Sans"/>
              </a:defRPr>
            </a:lvl1pPr>
            <a:lvl2pPr lvl="1">
              <a:spcBef>
                <a:spcPts val="0"/>
              </a:spcBef>
              <a:spcAft>
                <a:spcPts val="0"/>
              </a:spcAft>
              <a:buSzPts val="1000"/>
              <a:buFont typeface="Nunito Sans"/>
              <a:buNone/>
              <a:defRPr sz="1000">
                <a:highlight>
                  <a:schemeClr val="dk2"/>
                </a:highlight>
                <a:latin typeface="Nunito Sans"/>
                <a:ea typeface="Nunito Sans"/>
                <a:cs typeface="Nunito Sans"/>
                <a:sym typeface="Nunito Sans"/>
              </a:defRPr>
            </a:lvl2pPr>
            <a:lvl3pPr lvl="2">
              <a:spcBef>
                <a:spcPts val="0"/>
              </a:spcBef>
              <a:spcAft>
                <a:spcPts val="0"/>
              </a:spcAft>
              <a:buSzPts val="1000"/>
              <a:buFont typeface="Nunito Sans"/>
              <a:buNone/>
              <a:defRPr sz="1000">
                <a:highlight>
                  <a:schemeClr val="dk2"/>
                </a:highlight>
                <a:latin typeface="Nunito Sans"/>
                <a:ea typeface="Nunito Sans"/>
                <a:cs typeface="Nunito Sans"/>
                <a:sym typeface="Nunito Sans"/>
              </a:defRPr>
            </a:lvl3pPr>
            <a:lvl4pPr lvl="3">
              <a:spcBef>
                <a:spcPts val="0"/>
              </a:spcBef>
              <a:spcAft>
                <a:spcPts val="0"/>
              </a:spcAft>
              <a:buSzPts val="1000"/>
              <a:buFont typeface="Nunito Sans"/>
              <a:buNone/>
              <a:defRPr sz="1000">
                <a:highlight>
                  <a:schemeClr val="dk2"/>
                </a:highlight>
                <a:latin typeface="Nunito Sans"/>
                <a:ea typeface="Nunito Sans"/>
                <a:cs typeface="Nunito Sans"/>
                <a:sym typeface="Nunito Sans"/>
              </a:defRPr>
            </a:lvl4pPr>
            <a:lvl5pPr lvl="4">
              <a:spcBef>
                <a:spcPts val="0"/>
              </a:spcBef>
              <a:spcAft>
                <a:spcPts val="0"/>
              </a:spcAft>
              <a:buSzPts val="1000"/>
              <a:buFont typeface="Nunito Sans"/>
              <a:buNone/>
              <a:defRPr sz="1000">
                <a:highlight>
                  <a:schemeClr val="dk2"/>
                </a:highlight>
                <a:latin typeface="Nunito Sans"/>
                <a:ea typeface="Nunito Sans"/>
                <a:cs typeface="Nunito Sans"/>
                <a:sym typeface="Nunito Sans"/>
              </a:defRPr>
            </a:lvl5pPr>
            <a:lvl6pPr lvl="5">
              <a:spcBef>
                <a:spcPts val="0"/>
              </a:spcBef>
              <a:spcAft>
                <a:spcPts val="0"/>
              </a:spcAft>
              <a:buSzPts val="1000"/>
              <a:buFont typeface="Nunito Sans"/>
              <a:buNone/>
              <a:defRPr sz="1000">
                <a:highlight>
                  <a:schemeClr val="dk2"/>
                </a:highlight>
                <a:latin typeface="Nunito Sans"/>
                <a:ea typeface="Nunito Sans"/>
                <a:cs typeface="Nunito Sans"/>
                <a:sym typeface="Nunito Sans"/>
              </a:defRPr>
            </a:lvl6pPr>
            <a:lvl7pPr lvl="6">
              <a:spcBef>
                <a:spcPts val="0"/>
              </a:spcBef>
              <a:spcAft>
                <a:spcPts val="0"/>
              </a:spcAft>
              <a:buSzPts val="1000"/>
              <a:buFont typeface="Nunito Sans"/>
              <a:buNone/>
              <a:defRPr sz="1000">
                <a:highlight>
                  <a:schemeClr val="dk2"/>
                </a:highlight>
                <a:latin typeface="Nunito Sans"/>
                <a:ea typeface="Nunito Sans"/>
                <a:cs typeface="Nunito Sans"/>
                <a:sym typeface="Nunito Sans"/>
              </a:defRPr>
            </a:lvl7pPr>
            <a:lvl8pPr lvl="7">
              <a:spcBef>
                <a:spcPts val="0"/>
              </a:spcBef>
              <a:spcAft>
                <a:spcPts val="0"/>
              </a:spcAft>
              <a:buSzPts val="1000"/>
              <a:buFont typeface="Nunito Sans"/>
              <a:buNone/>
              <a:defRPr sz="1000">
                <a:highlight>
                  <a:schemeClr val="dk2"/>
                </a:highlight>
                <a:latin typeface="Nunito Sans"/>
                <a:ea typeface="Nunito Sans"/>
                <a:cs typeface="Nunito Sans"/>
                <a:sym typeface="Nunito Sans"/>
              </a:defRPr>
            </a:lvl8pPr>
            <a:lvl9pPr lvl="8">
              <a:spcBef>
                <a:spcPts val="0"/>
              </a:spcBef>
              <a:spcAft>
                <a:spcPts val="0"/>
              </a:spcAft>
              <a:buSzPts val="1000"/>
              <a:buFont typeface="Nunito Sans"/>
              <a:buNone/>
              <a:defRPr sz="1000">
                <a:highlight>
                  <a:schemeClr val="dk2"/>
                </a:highlight>
                <a:latin typeface="Nunito Sans"/>
                <a:ea typeface="Nunito Sans"/>
                <a:cs typeface="Nunito Sans"/>
                <a:sym typeface="Nunito Sans"/>
              </a:defRPr>
            </a:lvl9pPr>
          </a:lstStyle>
          <a:p/>
        </p:txBody>
      </p:sp>
      <p:sp>
        <p:nvSpPr>
          <p:cNvPr id="116" name="Google Shape;116;p18"/>
          <p:cNvSpPr/>
          <p:nvPr>
            <p:ph idx="13" type="pic"/>
          </p:nvPr>
        </p:nvSpPr>
        <p:spPr>
          <a:xfrm>
            <a:off x="4685500" y="2967538"/>
            <a:ext cx="1264200" cy="1258500"/>
          </a:xfrm>
          <a:prstGeom prst="roundRect">
            <a:avLst>
              <a:gd fmla="val 16718" name="adj"/>
            </a:avLst>
          </a:prstGeom>
          <a:noFill/>
          <a:ln>
            <a:noFill/>
          </a:ln>
        </p:spPr>
      </p:sp>
      <p:sp>
        <p:nvSpPr>
          <p:cNvPr id="117" name="Google Shape;117;p18"/>
          <p:cNvSpPr txBox="1"/>
          <p:nvPr>
            <p:ph idx="14" type="subTitle"/>
          </p:nvPr>
        </p:nvSpPr>
        <p:spPr>
          <a:xfrm>
            <a:off x="6014118" y="2953117"/>
            <a:ext cx="1314600" cy="311400"/>
          </a:xfrm>
          <a:prstGeom prst="rect">
            <a:avLst/>
          </a:prstGeom>
        </p:spPr>
        <p:txBody>
          <a:bodyPr anchorCtr="0" anchor="b" bIns="0" lIns="91425" spcFirstLastPara="1" rIns="91425" wrap="square" tIns="91425">
            <a:noAutofit/>
          </a:bodyPr>
          <a:lstStyle>
            <a:lvl1pPr lvl="0">
              <a:spcBef>
                <a:spcPts val="0"/>
              </a:spcBef>
              <a:spcAft>
                <a:spcPts val="0"/>
              </a:spcAft>
              <a:buNone/>
              <a:defRPr b="1" sz="1000">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9pPr>
          </a:lstStyle>
          <a:p/>
        </p:txBody>
      </p:sp>
      <p:sp>
        <p:nvSpPr>
          <p:cNvPr id="118" name="Google Shape;118;p18"/>
          <p:cNvSpPr txBox="1"/>
          <p:nvPr>
            <p:ph idx="15" type="subTitle"/>
          </p:nvPr>
        </p:nvSpPr>
        <p:spPr>
          <a:xfrm>
            <a:off x="6014118" y="3283266"/>
            <a:ext cx="1314600" cy="311400"/>
          </a:xfrm>
          <a:prstGeom prst="rect">
            <a:avLst/>
          </a:prstGeom>
        </p:spPr>
        <p:txBody>
          <a:bodyPr anchorCtr="0" anchor="t" bIns="0" lIns="91425" spcFirstLastPara="1" rIns="91425" wrap="square" tIns="0">
            <a:noAutofit/>
          </a:bodyPr>
          <a:lstStyle>
            <a:lvl1pPr lvl="0">
              <a:spcBef>
                <a:spcPts val="0"/>
              </a:spcBef>
              <a:spcAft>
                <a:spcPts val="0"/>
              </a:spcAft>
              <a:buNone/>
              <a:defRPr sz="1000">
                <a:highlight>
                  <a:schemeClr val="dk2"/>
                </a:highlight>
                <a:latin typeface="Nunito Sans"/>
                <a:ea typeface="Nunito Sans"/>
                <a:cs typeface="Nunito Sans"/>
                <a:sym typeface="Nunito Sans"/>
              </a:defRPr>
            </a:lvl1pPr>
            <a:lvl2pPr lvl="1">
              <a:spcBef>
                <a:spcPts val="0"/>
              </a:spcBef>
              <a:spcAft>
                <a:spcPts val="0"/>
              </a:spcAft>
              <a:buSzPts val="1000"/>
              <a:buFont typeface="Nunito Sans"/>
              <a:buNone/>
              <a:defRPr sz="1000">
                <a:highlight>
                  <a:schemeClr val="dk2"/>
                </a:highlight>
                <a:latin typeface="Nunito Sans"/>
                <a:ea typeface="Nunito Sans"/>
                <a:cs typeface="Nunito Sans"/>
                <a:sym typeface="Nunito Sans"/>
              </a:defRPr>
            </a:lvl2pPr>
            <a:lvl3pPr lvl="2">
              <a:spcBef>
                <a:spcPts val="0"/>
              </a:spcBef>
              <a:spcAft>
                <a:spcPts val="0"/>
              </a:spcAft>
              <a:buSzPts val="1000"/>
              <a:buFont typeface="Nunito Sans"/>
              <a:buNone/>
              <a:defRPr sz="1000">
                <a:highlight>
                  <a:schemeClr val="dk2"/>
                </a:highlight>
                <a:latin typeface="Nunito Sans"/>
                <a:ea typeface="Nunito Sans"/>
                <a:cs typeface="Nunito Sans"/>
                <a:sym typeface="Nunito Sans"/>
              </a:defRPr>
            </a:lvl3pPr>
            <a:lvl4pPr lvl="3">
              <a:spcBef>
                <a:spcPts val="0"/>
              </a:spcBef>
              <a:spcAft>
                <a:spcPts val="0"/>
              </a:spcAft>
              <a:buSzPts val="1000"/>
              <a:buFont typeface="Nunito Sans"/>
              <a:buNone/>
              <a:defRPr sz="1000">
                <a:highlight>
                  <a:schemeClr val="dk2"/>
                </a:highlight>
                <a:latin typeface="Nunito Sans"/>
                <a:ea typeface="Nunito Sans"/>
                <a:cs typeface="Nunito Sans"/>
                <a:sym typeface="Nunito Sans"/>
              </a:defRPr>
            </a:lvl4pPr>
            <a:lvl5pPr lvl="4">
              <a:spcBef>
                <a:spcPts val="0"/>
              </a:spcBef>
              <a:spcAft>
                <a:spcPts val="0"/>
              </a:spcAft>
              <a:buSzPts val="1000"/>
              <a:buFont typeface="Nunito Sans"/>
              <a:buNone/>
              <a:defRPr sz="1000">
                <a:highlight>
                  <a:schemeClr val="dk2"/>
                </a:highlight>
                <a:latin typeface="Nunito Sans"/>
                <a:ea typeface="Nunito Sans"/>
                <a:cs typeface="Nunito Sans"/>
                <a:sym typeface="Nunito Sans"/>
              </a:defRPr>
            </a:lvl5pPr>
            <a:lvl6pPr lvl="5">
              <a:spcBef>
                <a:spcPts val="0"/>
              </a:spcBef>
              <a:spcAft>
                <a:spcPts val="0"/>
              </a:spcAft>
              <a:buSzPts val="1000"/>
              <a:buFont typeface="Nunito Sans"/>
              <a:buNone/>
              <a:defRPr sz="1000">
                <a:highlight>
                  <a:schemeClr val="dk2"/>
                </a:highlight>
                <a:latin typeface="Nunito Sans"/>
                <a:ea typeface="Nunito Sans"/>
                <a:cs typeface="Nunito Sans"/>
                <a:sym typeface="Nunito Sans"/>
              </a:defRPr>
            </a:lvl6pPr>
            <a:lvl7pPr lvl="6">
              <a:spcBef>
                <a:spcPts val="0"/>
              </a:spcBef>
              <a:spcAft>
                <a:spcPts val="0"/>
              </a:spcAft>
              <a:buSzPts val="1000"/>
              <a:buFont typeface="Nunito Sans"/>
              <a:buNone/>
              <a:defRPr sz="1000">
                <a:highlight>
                  <a:schemeClr val="dk2"/>
                </a:highlight>
                <a:latin typeface="Nunito Sans"/>
                <a:ea typeface="Nunito Sans"/>
                <a:cs typeface="Nunito Sans"/>
                <a:sym typeface="Nunito Sans"/>
              </a:defRPr>
            </a:lvl7pPr>
            <a:lvl8pPr lvl="7">
              <a:spcBef>
                <a:spcPts val="0"/>
              </a:spcBef>
              <a:spcAft>
                <a:spcPts val="0"/>
              </a:spcAft>
              <a:buSzPts val="1000"/>
              <a:buFont typeface="Nunito Sans"/>
              <a:buNone/>
              <a:defRPr sz="1000">
                <a:highlight>
                  <a:schemeClr val="dk2"/>
                </a:highlight>
                <a:latin typeface="Nunito Sans"/>
                <a:ea typeface="Nunito Sans"/>
                <a:cs typeface="Nunito Sans"/>
                <a:sym typeface="Nunito Sans"/>
              </a:defRPr>
            </a:lvl8pPr>
            <a:lvl9pPr lvl="8">
              <a:spcBef>
                <a:spcPts val="0"/>
              </a:spcBef>
              <a:spcAft>
                <a:spcPts val="0"/>
              </a:spcAft>
              <a:buSzPts val="1000"/>
              <a:buFont typeface="Nunito Sans"/>
              <a:buNone/>
              <a:defRPr sz="1000">
                <a:highlight>
                  <a:schemeClr val="dk2"/>
                </a:highlight>
                <a:latin typeface="Nunito Sans"/>
                <a:ea typeface="Nunito Sans"/>
                <a:cs typeface="Nunito Sans"/>
                <a:sym typeface="Nunito Sans"/>
              </a:defRPr>
            </a:lvl9pPr>
          </a:lstStyle>
          <a:p/>
        </p:txBody>
      </p:sp>
      <p:sp>
        <p:nvSpPr>
          <p:cNvPr id="119" name="Google Shape;119;p18"/>
          <p:cNvSpPr txBox="1"/>
          <p:nvPr>
            <p:ph idx="16" type="body"/>
          </p:nvPr>
        </p:nvSpPr>
        <p:spPr>
          <a:xfrm>
            <a:off x="6014118" y="3459387"/>
            <a:ext cx="2148900" cy="766500"/>
          </a:xfrm>
          <a:prstGeom prst="rect">
            <a:avLst/>
          </a:prstGeom>
        </p:spPr>
        <p:txBody>
          <a:bodyPr anchorCtr="0" anchor="t" bIns="91425" lIns="0" spcFirstLastPara="1" rIns="91425" wrap="square" tIns="91425">
            <a:noAutofit/>
          </a:bodyPr>
          <a:lstStyle>
            <a:lvl1pPr indent="-285750" lvl="0" marL="457200">
              <a:spcBef>
                <a:spcPts val="0"/>
              </a:spcBef>
              <a:spcAft>
                <a:spcPts val="0"/>
              </a:spcAft>
              <a:buClr>
                <a:schemeClr val="dk1"/>
              </a:buClr>
              <a:buSzPts val="900"/>
              <a:buFont typeface="Nunito Sans"/>
              <a:buChar char="●"/>
              <a:defRPr sz="900">
                <a:highlight>
                  <a:schemeClr val="dk2"/>
                </a:highlight>
              </a:defRPr>
            </a:lvl1pPr>
            <a:lvl2pPr indent="-285750" lvl="1" marL="914400">
              <a:spcBef>
                <a:spcPts val="0"/>
              </a:spcBef>
              <a:spcAft>
                <a:spcPts val="0"/>
              </a:spcAft>
              <a:buClr>
                <a:schemeClr val="dk1"/>
              </a:buClr>
              <a:buSzPts val="900"/>
              <a:buFont typeface="Nunito Sans"/>
              <a:buChar char="○"/>
              <a:defRPr sz="900">
                <a:highlight>
                  <a:schemeClr val="dk2"/>
                </a:highlight>
              </a:defRPr>
            </a:lvl2pPr>
            <a:lvl3pPr indent="-285750" lvl="2" marL="1371600">
              <a:spcBef>
                <a:spcPts val="0"/>
              </a:spcBef>
              <a:spcAft>
                <a:spcPts val="0"/>
              </a:spcAft>
              <a:buClr>
                <a:schemeClr val="dk1"/>
              </a:buClr>
              <a:buSzPts val="900"/>
              <a:buFont typeface="Nunito Sans"/>
              <a:buChar char="■"/>
              <a:defRPr sz="900">
                <a:highlight>
                  <a:schemeClr val="dk2"/>
                </a:highlight>
              </a:defRPr>
            </a:lvl3pPr>
            <a:lvl4pPr indent="-285750" lvl="3" marL="1828800">
              <a:spcBef>
                <a:spcPts val="0"/>
              </a:spcBef>
              <a:spcAft>
                <a:spcPts val="0"/>
              </a:spcAft>
              <a:buClr>
                <a:schemeClr val="dk1"/>
              </a:buClr>
              <a:buSzPts val="900"/>
              <a:buFont typeface="Nunito Sans"/>
              <a:buChar char="●"/>
              <a:defRPr sz="900">
                <a:highlight>
                  <a:schemeClr val="dk2"/>
                </a:highlight>
              </a:defRPr>
            </a:lvl4pPr>
            <a:lvl5pPr indent="-285750" lvl="4" marL="2286000">
              <a:spcBef>
                <a:spcPts val="0"/>
              </a:spcBef>
              <a:spcAft>
                <a:spcPts val="0"/>
              </a:spcAft>
              <a:buClr>
                <a:schemeClr val="dk1"/>
              </a:buClr>
              <a:buSzPts val="900"/>
              <a:buFont typeface="Nunito Sans"/>
              <a:buChar char="○"/>
              <a:defRPr sz="900">
                <a:highlight>
                  <a:schemeClr val="dk2"/>
                </a:highlight>
              </a:defRPr>
            </a:lvl5pPr>
            <a:lvl6pPr indent="-285750" lvl="5" marL="2743200">
              <a:spcBef>
                <a:spcPts val="0"/>
              </a:spcBef>
              <a:spcAft>
                <a:spcPts val="0"/>
              </a:spcAft>
              <a:buClr>
                <a:schemeClr val="dk1"/>
              </a:buClr>
              <a:buSzPts val="900"/>
              <a:buFont typeface="Nunito Sans"/>
              <a:buChar char="■"/>
              <a:defRPr sz="900">
                <a:highlight>
                  <a:schemeClr val="dk2"/>
                </a:highlight>
              </a:defRPr>
            </a:lvl6pPr>
            <a:lvl7pPr indent="-285750" lvl="6" marL="3200400">
              <a:spcBef>
                <a:spcPts val="0"/>
              </a:spcBef>
              <a:spcAft>
                <a:spcPts val="0"/>
              </a:spcAft>
              <a:buClr>
                <a:schemeClr val="dk1"/>
              </a:buClr>
              <a:buSzPts val="900"/>
              <a:buFont typeface="Nunito Sans"/>
              <a:buChar char="●"/>
              <a:defRPr sz="900">
                <a:highlight>
                  <a:schemeClr val="dk2"/>
                </a:highlight>
              </a:defRPr>
            </a:lvl7pPr>
            <a:lvl8pPr indent="-285750" lvl="7" marL="3657600">
              <a:spcBef>
                <a:spcPts val="0"/>
              </a:spcBef>
              <a:spcAft>
                <a:spcPts val="0"/>
              </a:spcAft>
              <a:buClr>
                <a:schemeClr val="dk1"/>
              </a:buClr>
              <a:buSzPts val="900"/>
              <a:buFont typeface="Nunito Sans"/>
              <a:buChar char="○"/>
              <a:defRPr sz="900">
                <a:highlight>
                  <a:schemeClr val="dk2"/>
                </a:highlight>
              </a:defRPr>
            </a:lvl8pPr>
            <a:lvl9pPr indent="-285750" lvl="8" marL="4114800">
              <a:spcBef>
                <a:spcPts val="0"/>
              </a:spcBef>
              <a:spcAft>
                <a:spcPts val="0"/>
              </a:spcAft>
              <a:buClr>
                <a:schemeClr val="dk1"/>
              </a:buClr>
              <a:buSzPts val="900"/>
              <a:buFont typeface="Nunito Sans"/>
              <a:buChar char="■"/>
              <a:defRPr sz="900">
                <a:highlight>
                  <a:schemeClr val="dk2"/>
                </a:highlight>
              </a:defRPr>
            </a:lvl9pPr>
          </a:lstStyle>
          <a:p/>
        </p:txBody>
      </p:sp>
      <p:sp>
        <p:nvSpPr>
          <p:cNvPr id="120" name="Google Shape;120;p18"/>
          <p:cNvSpPr/>
          <p:nvPr>
            <p:ph idx="17" type="pic"/>
          </p:nvPr>
        </p:nvSpPr>
        <p:spPr>
          <a:xfrm>
            <a:off x="988450" y="1169975"/>
            <a:ext cx="1264200" cy="1258500"/>
          </a:xfrm>
          <a:prstGeom prst="roundRect">
            <a:avLst>
              <a:gd fmla="val 16718" name="adj"/>
            </a:avLst>
          </a:prstGeom>
          <a:noFill/>
          <a:ln>
            <a:noFill/>
          </a:ln>
        </p:spPr>
      </p:sp>
      <p:sp>
        <p:nvSpPr>
          <p:cNvPr id="121" name="Google Shape;121;p18"/>
          <p:cNvSpPr txBox="1"/>
          <p:nvPr>
            <p:ph idx="18" type="subTitle"/>
          </p:nvPr>
        </p:nvSpPr>
        <p:spPr>
          <a:xfrm>
            <a:off x="2317068" y="1155555"/>
            <a:ext cx="1314600" cy="311400"/>
          </a:xfrm>
          <a:prstGeom prst="rect">
            <a:avLst/>
          </a:prstGeom>
        </p:spPr>
        <p:txBody>
          <a:bodyPr anchorCtr="0" anchor="b" bIns="0" lIns="91425" spcFirstLastPara="1" rIns="91425" wrap="square" tIns="91425">
            <a:noAutofit/>
          </a:bodyPr>
          <a:lstStyle>
            <a:lvl1pPr lvl="0">
              <a:spcBef>
                <a:spcPts val="0"/>
              </a:spcBef>
              <a:spcAft>
                <a:spcPts val="0"/>
              </a:spcAft>
              <a:buNone/>
              <a:defRPr b="1" sz="1000">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9pPr>
          </a:lstStyle>
          <a:p/>
        </p:txBody>
      </p:sp>
      <p:sp>
        <p:nvSpPr>
          <p:cNvPr id="122" name="Google Shape;122;p18"/>
          <p:cNvSpPr txBox="1"/>
          <p:nvPr>
            <p:ph idx="19" type="subTitle"/>
          </p:nvPr>
        </p:nvSpPr>
        <p:spPr>
          <a:xfrm>
            <a:off x="2317068" y="1485704"/>
            <a:ext cx="1314600" cy="311400"/>
          </a:xfrm>
          <a:prstGeom prst="rect">
            <a:avLst/>
          </a:prstGeom>
        </p:spPr>
        <p:txBody>
          <a:bodyPr anchorCtr="0" anchor="t" bIns="0" lIns="91425" spcFirstLastPara="1" rIns="91425" wrap="square" tIns="0">
            <a:noAutofit/>
          </a:bodyPr>
          <a:lstStyle>
            <a:lvl1pPr lvl="0">
              <a:spcBef>
                <a:spcPts val="0"/>
              </a:spcBef>
              <a:spcAft>
                <a:spcPts val="0"/>
              </a:spcAft>
              <a:buNone/>
              <a:defRPr sz="1000">
                <a:highlight>
                  <a:schemeClr val="dk2"/>
                </a:highlight>
                <a:latin typeface="Nunito Sans"/>
                <a:ea typeface="Nunito Sans"/>
                <a:cs typeface="Nunito Sans"/>
                <a:sym typeface="Nunito Sans"/>
              </a:defRPr>
            </a:lvl1pPr>
            <a:lvl2pPr lvl="1">
              <a:spcBef>
                <a:spcPts val="0"/>
              </a:spcBef>
              <a:spcAft>
                <a:spcPts val="0"/>
              </a:spcAft>
              <a:buSzPts val="1000"/>
              <a:buFont typeface="Nunito Sans"/>
              <a:buNone/>
              <a:defRPr sz="1000">
                <a:highlight>
                  <a:schemeClr val="dk2"/>
                </a:highlight>
                <a:latin typeface="Nunito Sans"/>
                <a:ea typeface="Nunito Sans"/>
                <a:cs typeface="Nunito Sans"/>
                <a:sym typeface="Nunito Sans"/>
              </a:defRPr>
            </a:lvl2pPr>
            <a:lvl3pPr lvl="2">
              <a:spcBef>
                <a:spcPts val="0"/>
              </a:spcBef>
              <a:spcAft>
                <a:spcPts val="0"/>
              </a:spcAft>
              <a:buSzPts val="1000"/>
              <a:buFont typeface="Nunito Sans"/>
              <a:buNone/>
              <a:defRPr sz="1000">
                <a:highlight>
                  <a:schemeClr val="dk2"/>
                </a:highlight>
                <a:latin typeface="Nunito Sans"/>
                <a:ea typeface="Nunito Sans"/>
                <a:cs typeface="Nunito Sans"/>
                <a:sym typeface="Nunito Sans"/>
              </a:defRPr>
            </a:lvl3pPr>
            <a:lvl4pPr lvl="3">
              <a:spcBef>
                <a:spcPts val="0"/>
              </a:spcBef>
              <a:spcAft>
                <a:spcPts val="0"/>
              </a:spcAft>
              <a:buSzPts val="1000"/>
              <a:buFont typeface="Nunito Sans"/>
              <a:buNone/>
              <a:defRPr sz="1000">
                <a:highlight>
                  <a:schemeClr val="dk2"/>
                </a:highlight>
                <a:latin typeface="Nunito Sans"/>
                <a:ea typeface="Nunito Sans"/>
                <a:cs typeface="Nunito Sans"/>
                <a:sym typeface="Nunito Sans"/>
              </a:defRPr>
            </a:lvl4pPr>
            <a:lvl5pPr lvl="4">
              <a:spcBef>
                <a:spcPts val="0"/>
              </a:spcBef>
              <a:spcAft>
                <a:spcPts val="0"/>
              </a:spcAft>
              <a:buSzPts val="1000"/>
              <a:buFont typeface="Nunito Sans"/>
              <a:buNone/>
              <a:defRPr sz="1000">
                <a:highlight>
                  <a:schemeClr val="dk2"/>
                </a:highlight>
                <a:latin typeface="Nunito Sans"/>
                <a:ea typeface="Nunito Sans"/>
                <a:cs typeface="Nunito Sans"/>
                <a:sym typeface="Nunito Sans"/>
              </a:defRPr>
            </a:lvl5pPr>
            <a:lvl6pPr lvl="5">
              <a:spcBef>
                <a:spcPts val="0"/>
              </a:spcBef>
              <a:spcAft>
                <a:spcPts val="0"/>
              </a:spcAft>
              <a:buSzPts val="1000"/>
              <a:buFont typeface="Nunito Sans"/>
              <a:buNone/>
              <a:defRPr sz="1000">
                <a:highlight>
                  <a:schemeClr val="dk2"/>
                </a:highlight>
                <a:latin typeface="Nunito Sans"/>
                <a:ea typeface="Nunito Sans"/>
                <a:cs typeface="Nunito Sans"/>
                <a:sym typeface="Nunito Sans"/>
              </a:defRPr>
            </a:lvl6pPr>
            <a:lvl7pPr lvl="6">
              <a:spcBef>
                <a:spcPts val="0"/>
              </a:spcBef>
              <a:spcAft>
                <a:spcPts val="0"/>
              </a:spcAft>
              <a:buSzPts val="1000"/>
              <a:buFont typeface="Nunito Sans"/>
              <a:buNone/>
              <a:defRPr sz="1000">
                <a:highlight>
                  <a:schemeClr val="dk2"/>
                </a:highlight>
                <a:latin typeface="Nunito Sans"/>
                <a:ea typeface="Nunito Sans"/>
                <a:cs typeface="Nunito Sans"/>
                <a:sym typeface="Nunito Sans"/>
              </a:defRPr>
            </a:lvl7pPr>
            <a:lvl8pPr lvl="7">
              <a:spcBef>
                <a:spcPts val="0"/>
              </a:spcBef>
              <a:spcAft>
                <a:spcPts val="0"/>
              </a:spcAft>
              <a:buSzPts val="1000"/>
              <a:buFont typeface="Nunito Sans"/>
              <a:buNone/>
              <a:defRPr sz="1000">
                <a:highlight>
                  <a:schemeClr val="dk2"/>
                </a:highlight>
                <a:latin typeface="Nunito Sans"/>
                <a:ea typeface="Nunito Sans"/>
                <a:cs typeface="Nunito Sans"/>
                <a:sym typeface="Nunito Sans"/>
              </a:defRPr>
            </a:lvl8pPr>
            <a:lvl9pPr lvl="8">
              <a:spcBef>
                <a:spcPts val="0"/>
              </a:spcBef>
              <a:spcAft>
                <a:spcPts val="0"/>
              </a:spcAft>
              <a:buSzPts val="1000"/>
              <a:buFont typeface="Nunito Sans"/>
              <a:buNone/>
              <a:defRPr sz="1000">
                <a:highlight>
                  <a:schemeClr val="dk2"/>
                </a:highlight>
                <a:latin typeface="Nunito Sans"/>
                <a:ea typeface="Nunito Sans"/>
                <a:cs typeface="Nunito Sans"/>
                <a:sym typeface="Nunito Sans"/>
              </a:defRPr>
            </a:lvl9pPr>
          </a:lstStyle>
          <a:p/>
        </p:txBody>
      </p:sp>
      <p:sp>
        <p:nvSpPr>
          <p:cNvPr id="123" name="Google Shape;123;p18"/>
          <p:cNvSpPr txBox="1"/>
          <p:nvPr>
            <p:ph idx="20"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Alt 4">
  <p:cSld name="BLANK_1_1_1_1_2_2">
    <p:bg>
      <p:bgPr>
        <a:solidFill>
          <a:schemeClr val="lt1"/>
        </a:solidFill>
      </p:bgPr>
    </p:bg>
    <p:spTree>
      <p:nvGrpSpPr>
        <p:cNvPr id="124" name="Shape 124"/>
        <p:cNvGrpSpPr/>
        <p:nvPr/>
      </p:nvGrpSpPr>
      <p:grpSpPr>
        <a:xfrm>
          <a:off x="0" y="0"/>
          <a:ext cx="0" cy="0"/>
          <a:chOff x="0" y="0"/>
          <a:chExt cx="0" cy="0"/>
        </a:xfrm>
      </p:grpSpPr>
      <p:sp>
        <p:nvSpPr>
          <p:cNvPr id="125" name="Google Shape;125;p19"/>
          <p:cNvSpPr txBox="1"/>
          <p:nvPr>
            <p:ph type="title"/>
          </p:nvPr>
        </p:nvSpPr>
        <p:spPr>
          <a:xfrm>
            <a:off x="228600" y="228600"/>
            <a:ext cx="4803600" cy="587700"/>
          </a:xfrm>
          <a:prstGeom prst="rect">
            <a:avLst/>
          </a:prstGeom>
        </p:spPr>
        <p:txBody>
          <a:bodyPr anchorCtr="0" anchor="t" bIns="91425" lIns="91425" spcFirstLastPara="1" rIns="91425" wrap="square" tIns="91425">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p:txBody>
      </p:sp>
      <p:sp>
        <p:nvSpPr>
          <p:cNvPr id="126" name="Google Shape;126;p19"/>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127" name="Google Shape;127;p19"/>
          <p:cNvSpPr/>
          <p:nvPr/>
        </p:nvSpPr>
        <p:spPr>
          <a:xfrm>
            <a:off x="7299656" y="0"/>
            <a:ext cx="1841902" cy="1572524"/>
          </a:xfrm>
          <a:custGeom>
            <a:rect b="b" l="l" r="r" t="t"/>
            <a:pathLst>
              <a:path extrusionOk="0" h="56257" w="65894">
                <a:moveTo>
                  <a:pt x="33226" y="18827"/>
                </a:moveTo>
                <a:lnTo>
                  <a:pt x="33115" y="20538"/>
                </a:lnTo>
                <a:lnTo>
                  <a:pt x="32966" y="22250"/>
                </a:lnTo>
                <a:lnTo>
                  <a:pt x="32743" y="23924"/>
                </a:lnTo>
                <a:lnTo>
                  <a:pt x="32445" y="25561"/>
                </a:lnTo>
                <a:lnTo>
                  <a:pt x="32110" y="27161"/>
                </a:lnTo>
                <a:lnTo>
                  <a:pt x="31701" y="28761"/>
                </a:lnTo>
                <a:lnTo>
                  <a:pt x="31217" y="30324"/>
                </a:lnTo>
                <a:lnTo>
                  <a:pt x="30696" y="31886"/>
                </a:lnTo>
                <a:lnTo>
                  <a:pt x="30212" y="33114"/>
                </a:lnTo>
                <a:lnTo>
                  <a:pt x="29692" y="34379"/>
                </a:lnTo>
                <a:lnTo>
                  <a:pt x="29133" y="35570"/>
                </a:lnTo>
                <a:lnTo>
                  <a:pt x="28538" y="36798"/>
                </a:lnTo>
                <a:lnTo>
                  <a:pt x="27868" y="37951"/>
                </a:lnTo>
                <a:lnTo>
                  <a:pt x="27199" y="39105"/>
                </a:lnTo>
                <a:lnTo>
                  <a:pt x="26455" y="40258"/>
                </a:lnTo>
                <a:lnTo>
                  <a:pt x="25673" y="41374"/>
                </a:lnTo>
                <a:lnTo>
                  <a:pt x="24855" y="42453"/>
                </a:lnTo>
                <a:lnTo>
                  <a:pt x="23999" y="43532"/>
                </a:lnTo>
                <a:lnTo>
                  <a:pt x="23143" y="44574"/>
                </a:lnTo>
                <a:lnTo>
                  <a:pt x="22176" y="45616"/>
                </a:lnTo>
                <a:lnTo>
                  <a:pt x="21208" y="46620"/>
                </a:lnTo>
                <a:lnTo>
                  <a:pt x="20204" y="47588"/>
                </a:lnTo>
                <a:lnTo>
                  <a:pt x="19162" y="48555"/>
                </a:lnTo>
                <a:lnTo>
                  <a:pt x="18083" y="49485"/>
                </a:lnTo>
                <a:lnTo>
                  <a:pt x="16520" y="50750"/>
                </a:lnTo>
                <a:lnTo>
                  <a:pt x="15069" y="51829"/>
                </a:lnTo>
                <a:lnTo>
                  <a:pt x="13693" y="52722"/>
                </a:lnTo>
                <a:lnTo>
                  <a:pt x="12428" y="53504"/>
                </a:lnTo>
                <a:lnTo>
                  <a:pt x="11237" y="54136"/>
                </a:lnTo>
                <a:lnTo>
                  <a:pt x="10158" y="54657"/>
                </a:lnTo>
                <a:lnTo>
                  <a:pt x="9153" y="55029"/>
                </a:lnTo>
                <a:lnTo>
                  <a:pt x="8223" y="55327"/>
                </a:lnTo>
                <a:lnTo>
                  <a:pt x="7367" y="55513"/>
                </a:lnTo>
                <a:lnTo>
                  <a:pt x="6586" y="55624"/>
                </a:lnTo>
                <a:lnTo>
                  <a:pt x="5879" y="55662"/>
                </a:lnTo>
                <a:lnTo>
                  <a:pt x="5247" y="55662"/>
                </a:lnTo>
                <a:lnTo>
                  <a:pt x="4688" y="55550"/>
                </a:lnTo>
                <a:lnTo>
                  <a:pt x="4205" y="55438"/>
                </a:lnTo>
                <a:lnTo>
                  <a:pt x="3758" y="55290"/>
                </a:lnTo>
                <a:lnTo>
                  <a:pt x="3386" y="55141"/>
                </a:lnTo>
                <a:lnTo>
                  <a:pt x="3014" y="54917"/>
                </a:lnTo>
                <a:lnTo>
                  <a:pt x="2679" y="54657"/>
                </a:lnTo>
                <a:lnTo>
                  <a:pt x="2344" y="54359"/>
                </a:lnTo>
                <a:lnTo>
                  <a:pt x="2047" y="54024"/>
                </a:lnTo>
                <a:lnTo>
                  <a:pt x="1786" y="53652"/>
                </a:lnTo>
                <a:lnTo>
                  <a:pt x="1526" y="53280"/>
                </a:lnTo>
                <a:lnTo>
                  <a:pt x="1303" y="52834"/>
                </a:lnTo>
                <a:lnTo>
                  <a:pt x="1117" y="52387"/>
                </a:lnTo>
                <a:lnTo>
                  <a:pt x="968" y="51904"/>
                </a:lnTo>
                <a:lnTo>
                  <a:pt x="819" y="51383"/>
                </a:lnTo>
                <a:lnTo>
                  <a:pt x="744" y="50825"/>
                </a:lnTo>
                <a:lnTo>
                  <a:pt x="670" y="50267"/>
                </a:lnTo>
                <a:lnTo>
                  <a:pt x="596" y="49671"/>
                </a:lnTo>
                <a:lnTo>
                  <a:pt x="596" y="49076"/>
                </a:lnTo>
                <a:lnTo>
                  <a:pt x="596" y="48406"/>
                </a:lnTo>
                <a:lnTo>
                  <a:pt x="633" y="47737"/>
                </a:lnTo>
                <a:lnTo>
                  <a:pt x="744" y="46844"/>
                </a:lnTo>
                <a:lnTo>
                  <a:pt x="893" y="45951"/>
                </a:lnTo>
                <a:lnTo>
                  <a:pt x="1117" y="45020"/>
                </a:lnTo>
                <a:lnTo>
                  <a:pt x="1340" y="44053"/>
                </a:lnTo>
                <a:lnTo>
                  <a:pt x="1637" y="43123"/>
                </a:lnTo>
                <a:lnTo>
                  <a:pt x="1972" y="42155"/>
                </a:lnTo>
                <a:lnTo>
                  <a:pt x="2344" y="41188"/>
                </a:lnTo>
                <a:lnTo>
                  <a:pt x="2754" y="40258"/>
                </a:lnTo>
                <a:lnTo>
                  <a:pt x="3237" y="39291"/>
                </a:lnTo>
                <a:lnTo>
                  <a:pt x="3721" y="38323"/>
                </a:lnTo>
                <a:lnTo>
                  <a:pt x="4279" y="37356"/>
                </a:lnTo>
                <a:lnTo>
                  <a:pt x="4837" y="36426"/>
                </a:lnTo>
                <a:lnTo>
                  <a:pt x="5470" y="35458"/>
                </a:lnTo>
                <a:lnTo>
                  <a:pt x="6102" y="34528"/>
                </a:lnTo>
                <a:lnTo>
                  <a:pt x="6809" y="33635"/>
                </a:lnTo>
                <a:lnTo>
                  <a:pt x="7553" y="32705"/>
                </a:lnTo>
                <a:lnTo>
                  <a:pt x="8186" y="31961"/>
                </a:lnTo>
                <a:lnTo>
                  <a:pt x="8893" y="31142"/>
                </a:lnTo>
                <a:lnTo>
                  <a:pt x="9674" y="30361"/>
                </a:lnTo>
                <a:lnTo>
                  <a:pt x="10530" y="29505"/>
                </a:lnTo>
                <a:lnTo>
                  <a:pt x="11423" y="28687"/>
                </a:lnTo>
                <a:lnTo>
                  <a:pt x="12390" y="27831"/>
                </a:lnTo>
                <a:lnTo>
                  <a:pt x="13432" y="26975"/>
                </a:lnTo>
                <a:lnTo>
                  <a:pt x="14548" y="26156"/>
                </a:lnTo>
                <a:lnTo>
                  <a:pt x="15702" y="25338"/>
                </a:lnTo>
                <a:lnTo>
                  <a:pt x="16967" y="24519"/>
                </a:lnTo>
                <a:lnTo>
                  <a:pt x="18269" y="23738"/>
                </a:lnTo>
                <a:lnTo>
                  <a:pt x="19683" y="22994"/>
                </a:lnTo>
                <a:lnTo>
                  <a:pt x="21134" y="22287"/>
                </a:lnTo>
                <a:lnTo>
                  <a:pt x="22697" y="21580"/>
                </a:lnTo>
                <a:lnTo>
                  <a:pt x="24297" y="20948"/>
                </a:lnTo>
                <a:lnTo>
                  <a:pt x="26008" y="20389"/>
                </a:lnTo>
                <a:lnTo>
                  <a:pt x="26938" y="20092"/>
                </a:lnTo>
                <a:lnTo>
                  <a:pt x="27831" y="19831"/>
                </a:lnTo>
                <a:lnTo>
                  <a:pt x="28761" y="19608"/>
                </a:lnTo>
                <a:lnTo>
                  <a:pt x="29654" y="19422"/>
                </a:lnTo>
                <a:lnTo>
                  <a:pt x="30547" y="19236"/>
                </a:lnTo>
                <a:lnTo>
                  <a:pt x="31440" y="19087"/>
                </a:lnTo>
                <a:lnTo>
                  <a:pt x="32333" y="18938"/>
                </a:lnTo>
                <a:lnTo>
                  <a:pt x="33226" y="18827"/>
                </a:lnTo>
                <a:close/>
                <a:moveTo>
                  <a:pt x="30696" y="0"/>
                </a:moveTo>
                <a:lnTo>
                  <a:pt x="31105" y="1377"/>
                </a:lnTo>
                <a:lnTo>
                  <a:pt x="31515" y="2865"/>
                </a:lnTo>
                <a:lnTo>
                  <a:pt x="31887" y="4502"/>
                </a:lnTo>
                <a:lnTo>
                  <a:pt x="32259" y="6251"/>
                </a:lnTo>
                <a:lnTo>
                  <a:pt x="32557" y="8074"/>
                </a:lnTo>
                <a:lnTo>
                  <a:pt x="32854" y="10009"/>
                </a:lnTo>
                <a:lnTo>
                  <a:pt x="33077" y="12055"/>
                </a:lnTo>
                <a:lnTo>
                  <a:pt x="33226" y="14139"/>
                </a:lnTo>
                <a:lnTo>
                  <a:pt x="33263" y="16222"/>
                </a:lnTo>
                <a:lnTo>
                  <a:pt x="33263" y="18231"/>
                </a:lnTo>
                <a:lnTo>
                  <a:pt x="32333" y="18343"/>
                </a:lnTo>
                <a:lnTo>
                  <a:pt x="31440" y="18492"/>
                </a:lnTo>
                <a:lnTo>
                  <a:pt x="30510" y="18641"/>
                </a:lnTo>
                <a:lnTo>
                  <a:pt x="29580" y="18827"/>
                </a:lnTo>
                <a:lnTo>
                  <a:pt x="28650" y="19013"/>
                </a:lnTo>
                <a:lnTo>
                  <a:pt x="27720" y="19273"/>
                </a:lnTo>
                <a:lnTo>
                  <a:pt x="26789" y="19534"/>
                </a:lnTo>
                <a:lnTo>
                  <a:pt x="25822" y="19831"/>
                </a:lnTo>
                <a:lnTo>
                  <a:pt x="24111" y="20389"/>
                </a:lnTo>
                <a:lnTo>
                  <a:pt x="22436" y="21059"/>
                </a:lnTo>
                <a:lnTo>
                  <a:pt x="20874" y="21729"/>
                </a:lnTo>
                <a:lnTo>
                  <a:pt x="19385" y="22473"/>
                </a:lnTo>
                <a:lnTo>
                  <a:pt x="17971" y="23217"/>
                </a:lnTo>
                <a:lnTo>
                  <a:pt x="16632" y="24036"/>
                </a:lnTo>
                <a:lnTo>
                  <a:pt x="15367" y="24854"/>
                </a:lnTo>
                <a:lnTo>
                  <a:pt x="14176" y="25673"/>
                </a:lnTo>
                <a:lnTo>
                  <a:pt x="13060" y="26529"/>
                </a:lnTo>
                <a:lnTo>
                  <a:pt x="12018" y="27384"/>
                </a:lnTo>
                <a:lnTo>
                  <a:pt x="11014" y="28240"/>
                </a:lnTo>
                <a:lnTo>
                  <a:pt x="10083" y="29096"/>
                </a:lnTo>
                <a:lnTo>
                  <a:pt x="9265" y="29914"/>
                </a:lnTo>
                <a:lnTo>
                  <a:pt x="8446" y="30770"/>
                </a:lnTo>
                <a:lnTo>
                  <a:pt x="7739" y="31551"/>
                </a:lnTo>
                <a:lnTo>
                  <a:pt x="7070" y="32333"/>
                </a:lnTo>
                <a:lnTo>
                  <a:pt x="6326" y="33263"/>
                </a:lnTo>
                <a:lnTo>
                  <a:pt x="5619" y="34193"/>
                </a:lnTo>
                <a:lnTo>
                  <a:pt x="4949" y="35161"/>
                </a:lnTo>
                <a:lnTo>
                  <a:pt x="4354" y="36091"/>
                </a:lnTo>
                <a:lnTo>
                  <a:pt x="3758" y="37095"/>
                </a:lnTo>
                <a:lnTo>
                  <a:pt x="3200" y="38063"/>
                </a:lnTo>
                <a:lnTo>
                  <a:pt x="2679" y="39030"/>
                </a:lnTo>
                <a:lnTo>
                  <a:pt x="2196" y="40035"/>
                </a:lnTo>
                <a:lnTo>
                  <a:pt x="1786" y="41002"/>
                </a:lnTo>
                <a:lnTo>
                  <a:pt x="1414" y="41969"/>
                </a:lnTo>
                <a:lnTo>
                  <a:pt x="1042" y="42974"/>
                </a:lnTo>
                <a:lnTo>
                  <a:pt x="782" y="43941"/>
                </a:lnTo>
                <a:lnTo>
                  <a:pt x="521" y="44872"/>
                </a:lnTo>
                <a:lnTo>
                  <a:pt x="298" y="45839"/>
                </a:lnTo>
                <a:lnTo>
                  <a:pt x="149" y="46769"/>
                </a:lnTo>
                <a:lnTo>
                  <a:pt x="38" y="47699"/>
                </a:lnTo>
                <a:lnTo>
                  <a:pt x="0" y="48406"/>
                </a:lnTo>
                <a:lnTo>
                  <a:pt x="0" y="49113"/>
                </a:lnTo>
                <a:lnTo>
                  <a:pt x="0" y="49746"/>
                </a:lnTo>
                <a:lnTo>
                  <a:pt x="75" y="50415"/>
                </a:lnTo>
                <a:lnTo>
                  <a:pt x="149" y="51011"/>
                </a:lnTo>
                <a:lnTo>
                  <a:pt x="261" y="51606"/>
                </a:lnTo>
                <a:lnTo>
                  <a:pt x="410" y="52164"/>
                </a:lnTo>
                <a:lnTo>
                  <a:pt x="596" y="52685"/>
                </a:lnTo>
                <a:lnTo>
                  <a:pt x="819" y="53169"/>
                </a:lnTo>
                <a:lnTo>
                  <a:pt x="1042" y="53615"/>
                </a:lnTo>
                <a:lnTo>
                  <a:pt x="1340" y="54062"/>
                </a:lnTo>
                <a:lnTo>
                  <a:pt x="1637" y="54434"/>
                </a:lnTo>
                <a:lnTo>
                  <a:pt x="1972" y="54806"/>
                </a:lnTo>
                <a:lnTo>
                  <a:pt x="2307" y="55141"/>
                </a:lnTo>
                <a:lnTo>
                  <a:pt x="2716" y="55401"/>
                </a:lnTo>
                <a:lnTo>
                  <a:pt x="3126" y="55662"/>
                </a:lnTo>
                <a:lnTo>
                  <a:pt x="3721" y="55922"/>
                </a:lnTo>
                <a:lnTo>
                  <a:pt x="4391" y="56108"/>
                </a:lnTo>
                <a:lnTo>
                  <a:pt x="5098" y="56220"/>
                </a:lnTo>
                <a:lnTo>
                  <a:pt x="5842" y="56257"/>
                </a:lnTo>
                <a:lnTo>
                  <a:pt x="6437" y="56257"/>
                </a:lnTo>
                <a:lnTo>
                  <a:pt x="7107" y="56182"/>
                </a:lnTo>
                <a:lnTo>
                  <a:pt x="7777" y="56034"/>
                </a:lnTo>
                <a:lnTo>
                  <a:pt x="8484" y="55885"/>
                </a:lnTo>
                <a:lnTo>
                  <a:pt x="9190" y="55624"/>
                </a:lnTo>
                <a:lnTo>
                  <a:pt x="9935" y="55364"/>
                </a:lnTo>
                <a:lnTo>
                  <a:pt x="10716" y="55029"/>
                </a:lnTo>
                <a:lnTo>
                  <a:pt x="11497" y="54657"/>
                </a:lnTo>
                <a:lnTo>
                  <a:pt x="12316" y="54248"/>
                </a:lnTo>
                <a:lnTo>
                  <a:pt x="13134" y="53764"/>
                </a:lnTo>
                <a:lnTo>
                  <a:pt x="13990" y="53243"/>
                </a:lnTo>
                <a:lnTo>
                  <a:pt x="14846" y="52685"/>
                </a:lnTo>
                <a:lnTo>
                  <a:pt x="15702" y="52090"/>
                </a:lnTo>
                <a:lnTo>
                  <a:pt x="16595" y="51420"/>
                </a:lnTo>
                <a:lnTo>
                  <a:pt x="17525" y="50713"/>
                </a:lnTo>
                <a:lnTo>
                  <a:pt x="18455" y="49969"/>
                </a:lnTo>
                <a:lnTo>
                  <a:pt x="19571" y="49002"/>
                </a:lnTo>
                <a:lnTo>
                  <a:pt x="20613" y="48034"/>
                </a:lnTo>
                <a:lnTo>
                  <a:pt x="21655" y="47030"/>
                </a:lnTo>
                <a:lnTo>
                  <a:pt x="22622" y="46025"/>
                </a:lnTo>
                <a:lnTo>
                  <a:pt x="23590" y="44983"/>
                </a:lnTo>
                <a:lnTo>
                  <a:pt x="24483" y="43904"/>
                </a:lnTo>
                <a:lnTo>
                  <a:pt x="25338" y="42825"/>
                </a:lnTo>
                <a:lnTo>
                  <a:pt x="26157" y="41709"/>
                </a:lnTo>
                <a:lnTo>
                  <a:pt x="26938" y="40593"/>
                </a:lnTo>
                <a:lnTo>
                  <a:pt x="27682" y="39439"/>
                </a:lnTo>
                <a:lnTo>
                  <a:pt x="28389" y="38249"/>
                </a:lnTo>
                <a:lnTo>
                  <a:pt x="29059" y="37058"/>
                </a:lnTo>
                <a:lnTo>
                  <a:pt x="29654" y="35830"/>
                </a:lnTo>
                <a:lnTo>
                  <a:pt x="30250" y="34602"/>
                </a:lnTo>
                <a:lnTo>
                  <a:pt x="30771" y="33337"/>
                </a:lnTo>
                <a:lnTo>
                  <a:pt x="31254" y="32072"/>
                </a:lnTo>
                <a:lnTo>
                  <a:pt x="31812" y="30510"/>
                </a:lnTo>
                <a:lnTo>
                  <a:pt x="32259" y="28910"/>
                </a:lnTo>
                <a:lnTo>
                  <a:pt x="32705" y="27273"/>
                </a:lnTo>
                <a:lnTo>
                  <a:pt x="33040" y="25636"/>
                </a:lnTo>
                <a:lnTo>
                  <a:pt x="33338" y="23961"/>
                </a:lnTo>
                <a:lnTo>
                  <a:pt x="33561" y="22250"/>
                </a:lnTo>
                <a:lnTo>
                  <a:pt x="33710" y="20538"/>
                </a:lnTo>
                <a:lnTo>
                  <a:pt x="33822" y="18790"/>
                </a:lnTo>
                <a:lnTo>
                  <a:pt x="35421" y="18678"/>
                </a:lnTo>
                <a:lnTo>
                  <a:pt x="36947" y="18678"/>
                </a:lnTo>
                <a:lnTo>
                  <a:pt x="38510" y="18752"/>
                </a:lnTo>
                <a:lnTo>
                  <a:pt x="40035" y="18901"/>
                </a:lnTo>
                <a:lnTo>
                  <a:pt x="41523" y="19124"/>
                </a:lnTo>
                <a:lnTo>
                  <a:pt x="43012" y="19422"/>
                </a:lnTo>
                <a:lnTo>
                  <a:pt x="44463" y="19831"/>
                </a:lnTo>
                <a:lnTo>
                  <a:pt x="45877" y="20315"/>
                </a:lnTo>
                <a:lnTo>
                  <a:pt x="46807" y="20650"/>
                </a:lnTo>
                <a:lnTo>
                  <a:pt x="47700" y="21022"/>
                </a:lnTo>
                <a:lnTo>
                  <a:pt x="48556" y="21431"/>
                </a:lnTo>
                <a:lnTo>
                  <a:pt x="49449" y="21878"/>
                </a:lnTo>
                <a:lnTo>
                  <a:pt x="50304" y="22361"/>
                </a:lnTo>
                <a:lnTo>
                  <a:pt x="51160" y="22882"/>
                </a:lnTo>
                <a:lnTo>
                  <a:pt x="52016" y="23440"/>
                </a:lnTo>
                <a:lnTo>
                  <a:pt x="52872" y="24036"/>
                </a:lnTo>
                <a:lnTo>
                  <a:pt x="53690" y="24631"/>
                </a:lnTo>
                <a:lnTo>
                  <a:pt x="54509" y="25264"/>
                </a:lnTo>
                <a:lnTo>
                  <a:pt x="55327" y="25933"/>
                </a:lnTo>
                <a:lnTo>
                  <a:pt x="56109" y="26677"/>
                </a:lnTo>
                <a:lnTo>
                  <a:pt x="56890" y="27384"/>
                </a:lnTo>
                <a:lnTo>
                  <a:pt x="57671" y="28166"/>
                </a:lnTo>
                <a:lnTo>
                  <a:pt x="58415" y="28984"/>
                </a:lnTo>
                <a:lnTo>
                  <a:pt x="59160" y="29803"/>
                </a:lnTo>
                <a:lnTo>
                  <a:pt x="60239" y="31068"/>
                </a:lnTo>
                <a:lnTo>
                  <a:pt x="61243" y="32370"/>
                </a:lnTo>
                <a:lnTo>
                  <a:pt x="62173" y="33635"/>
                </a:lnTo>
                <a:lnTo>
                  <a:pt x="63029" y="34937"/>
                </a:lnTo>
                <a:lnTo>
                  <a:pt x="63848" y="36202"/>
                </a:lnTo>
                <a:lnTo>
                  <a:pt x="64592" y="37430"/>
                </a:lnTo>
                <a:lnTo>
                  <a:pt x="65261" y="38621"/>
                </a:lnTo>
                <a:lnTo>
                  <a:pt x="65894" y="39811"/>
                </a:lnTo>
                <a:lnTo>
                  <a:pt x="65894" y="38546"/>
                </a:lnTo>
                <a:lnTo>
                  <a:pt x="65299" y="37467"/>
                </a:lnTo>
                <a:lnTo>
                  <a:pt x="64629" y="36351"/>
                </a:lnTo>
                <a:lnTo>
                  <a:pt x="63922" y="35198"/>
                </a:lnTo>
                <a:lnTo>
                  <a:pt x="63178" y="34044"/>
                </a:lnTo>
                <a:lnTo>
                  <a:pt x="62359" y="32891"/>
                </a:lnTo>
                <a:lnTo>
                  <a:pt x="61504" y="31738"/>
                </a:lnTo>
                <a:lnTo>
                  <a:pt x="60611" y="30584"/>
                </a:lnTo>
                <a:lnTo>
                  <a:pt x="59643" y="29431"/>
                </a:lnTo>
                <a:lnTo>
                  <a:pt x="58862" y="28575"/>
                </a:lnTo>
                <a:lnTo>
                  <a:pt x="58081" y="27756"/>
                </a:lnTo>
                <a:lnTo>
                  <a:pt x="57299" y="26975"/>
                </a:lnTo>
                <a:lnTo>
                  <a:pt x="56518" y="26231"/>
                </a:lnTo>
                <a:lnTo>
                  <a:pt x="55699" y="25487"/>
                </a:lnTo>
                <a:lnTo>
                  <a:pt x="54881" y="24817"/>
                </a:lnTo>
                <a:lnTo>
                  <a:pt x="54062" y="24147"/>
                </a:lnTo>
                <a:lnTo>
                  <a:pt x="53206" y="23552"/>
                </a:lnTo>
                <a:lnTo>
                  <a:pt x="52351" y="22957"/>
                </a:lnTo>
                <a:lnTo>
                  <a:pt x="51495" y="22399"/>
                </a:lnTo>
                <a:lnTo>
                  <a:pt x="50602" y="21878"/>
                </a:lnTo>
                <a:lnTo>
                  <a:pt x="49746" y="21357"/>
                </a:lnTo>
                <a:lnTo>
                  <a:pt x="48853" y="20910"/>
                </a:lnTo>
                <a:lnTo>
                  <a:pt x="47923" y="20501"/>
                </a:lnTo>
                <a:lnTo>
                  <a:pt x="47030" y="20092"/>
                </a:lnTo>
                <a:lnTo>
                  <a:pt x="46100" y="19757"/>
                </a:lnTo>
                <a:lnTo>
                  <a:pt x="44649" y="19273"/>
                </a:lnTo>
                <a:lnTo>
                  <a:pt x="43161" y="18864"/>
                </a:lnTo>
                <a:lnTo>
                  <a:pt x="41672" y="18529"/>
                </a:lnTo>
                <a:lnTo>
                  <a:pt x="40147" y="18306"/>
                </a:lnTo>
                <a:lnTo>
                  <a:pt x="38584" y="18157"/>
                </a:lnTo>
                <a:lnTo>
                  <a:pt x="37021" y="18083"/>
                </a:lnTo>
                <a:lnTo>
                  <a:pt x="35459" y="18083"/>
                </a:lnTo>
                <a:lnTo>
                  <a:pt x="33859" y="18194"/>
                </a:lnTo>
                <a:lnTo>
                  <a:pt x="33859" y="16148"/>
                </a:lnTo>
                <a:lnTo>
                  <a:pt x="33822" y="14101"/>
                </a:lnTo>
                <a:lnTo>
                  <a:pt x="33673" y="12018"/>
                </a:lnTo>
                <a:lnTo>
                  <a:pt x="33449" y="10009"/>
                </a:lnTo>
                <a:lnTo>
                  <a:pt x="33189" y="8074"/>
                </a:lnTo>
                <a:lnTo>
                  <a:pt x="32854" y="6251"/>
                </a:lnTo>
                <a:lnTo>
                  <a:pt x="32482" y="4502"/>
                </a:lnTo>
                <a:lnTo>
                  <a:pt x="32110" y="2865"/>
                </a:lnTo>
                <a:lnTo>
                  <a:pt x="31738" y="1377"/>
                </a:lnTo>
                <a:lnTo>
                  <a:pt x="3132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latin typeface="Nunito Sans"/>
              <a:ea typeface="Nunito Sans"/>
              <a:cs typeface="Nunito Sans"/>
              <a:sym typeface="Nunito Sans"/>
            </a:endParaRPr>
          </a:p>
        </p:txBody>
      </p:sp>
      <p:sp>
        <p:nvSpPr>
          <p:cNvPr id="128" name="Google Shape;128;p19"/>
          <p:cNvSpPr txBox="1"/>
          <p:nvPr>
            <p:ph idx="1"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2pPr>
            <a:lvl3pPr lvl="2">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3pPr>
            <a:lvl4pPr lvl="3">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4pPr>
            <a:lvl5pPr lvl="4">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5pPr>
            <a:lvl6pPr lvl="5">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6pPr>
            <a:lvl7pPr lvl="6">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7pPr>
            <a:lvl8pPr lvl="7">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8pPr>
            <a:lvl9pPr lvl="8">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Alt 7">
  <p:cSld name="BLANK_1_1_1_1_2_1_1_1">
    <p:spTree>
      <p:nvGrpSpPr>
        <p:cNvPr id="129" name="Shape 129"/>
        <p:cNvGrpSpPr/>
        <p:nvPr/>
      </p:nvGrpSpPr>
      <p:grpSpPr>
        <a:xfrm>
          <a:off x="0" y="0"/>
          <a:ext cx="0" cy="0"/>
          <a:chOff x="0" y="0"/>
          <a:chExt cx="0" cy="0"/>
        </a:xfrm>
      </p:grpSpPr>
      <p:sp>
        <p:nvSpPr>
          <p:cNvPr id="130" name="Google Shape;130;p20"/>
          <p:cNvSpPr/>
          <p:nvPr/>
        </p:nvSpPr>
        <p:spPr>
          <a:xfrm rot="5400000">
            <a:off x="-3988150" y="1153525"/>
            <a:ext cx="7978200" cy="7978200"/>
          </a:xfrm>
          <a:prstGeom prst="pie">
            <a:avLst>
              <a:gd fmla="val 10792592" name="adj1"/>
              <a:gd fmla="val 16198514" name="adj2"/>
            </a:avLst>
          </a:prstGeom>
          <a:gradFill>
            <a:gsLst>
              <a:gs pos="0">
                <a:schemeClr val="accent1"/>
              </a:gs>
              <a:gs pos="64000">
                <a:schemeClr val="dk2"/>
              </a:gs>
              <a:gs pos="100000">
                <a:schemeClr val="dk2"/>
              </a:gs>
            </a:gsLst>
            <a:path path="circle">
              <a:fillToRect r="100%" t="100%"/>
            </a:path>
            <a:tileRect b="-100%" l="-10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131" name="Google Shape;131;p20"/>
          <p:cNvSpPr/>
          <p:nvPr/>
        </p:nvSpPr>
        <p:spPr>
          <a:xfrm>
            <a:off x="31" y="1985350"/>
            <a:ext cx="3736169" cy="3157918"/>
          </a:xfrm>
          <a:custGeom>
            <a:rect b="b" l="l" r="r" t="t"/>
            <a:pathLst>
              <a:path extrusionOk="0" h="209550" w="247921">
                <a:moveTo>
                  <a:pt x="0" y="0"/>
                </a:moveTo>
                <a:lnTo>
                  <a:pt x="0" y="2516"/>
                </a:lnTo>
                <a:lnTo>
                  <a:pt x="1966" y="5976"/>
                </a:lnTo>
                <a:lnTo>
                  <a:pt x="3853" y="9593"/>
                </a:lnTo>
                <a:lnTo>
                  <a:pt x="5661" y="13289"/>
                </a:lnTo>
                <a:lnTo>
                  <a:pt x="7391" y="17063"/>
                </a:lnTo>
                <a:lnTo>
                  <a:pt x="9042" y="20994"/>
                </a:lnTo>
                <a:lnTo>
                  <a:pt x="10615" y="24926"/>
                </a:lnTo>
                <a:lnTo>
                  <a:pt x="12030" y="28936"/>
                </a:lnTo>
                <a:lnTo>
                  <a:pt x="13446" y="32946"/>
                </a:lnTo>
                <a:lnTo>
                  <a:pt x="14704" y="37114"/>
                </a:lnTo>
                <a:lnTo>
                  <a:pt x="15962" y="41360"/>
                </a:lnTo>
                <a:lnTo>
                  <a:pt x="17063" y="45606"/>
                </a:lnTo>
                <a:lnTo>
                  <a:pt x="18085" y="49930"/>
                </a:lnTo>
                <a:lnTo>
                  <a:pt x="19029" y="54334"/>
                </a:lnTo>
                <a:lnTo>
                  <a:pt x="19815" y="58737"/>
                </a:lnTo>
                <a:lnTo>
                  <a:pt x="20601" y="63219"/>
                </a:lnTo>
                <a:lnTo>
                  <a:pt x="21230" y="67779"/>
                </a:lnTo>
                <a:lnTo>
                  <a:pt x="18557" y="68173"/>
                </a:lnTo>
                <a:lnTo>
                  <a:pt x="15883" y="68566"/>
                </a:lnTo>
                <a:lnTo>
                  <a:pt x="13210" y="69037"/>
                </a:lnTo>
                <a:lnTo>
                  <a:pt x="10536" y="69588"/>
                </a:lnTo>
                <a:lnTo>
                  <a:pt x="7942" y="70217"/>
                </a:lnTo>
                <a:lnTo>
                  <a:pt x="5268" y="70846"/>
                </a:lnTo>
                <a:lnTo>
                  <a:pt x="2595" y="71554"/>
                </a:lnTo>
                <a:lnTo>
                  <a:pt x="0" y="72261"/>
                </a:lnTo>
                <a:lnTo>
                  <a:pt x="0" y="73598"/>
                </a:lnTo>
                <a:lnTo>
                  <a:pt x="3302" y="72576"/>
                </a:lnTo>
                <a:lnTo>
                  <a:pt x="7784" y="71475"/>
                </a:lnTo>
                <a:lnTo>
                  <a:pt x="12345" y="70531"/>
                </a:lnTo>
                <a:lnTo>
                  <a:pt x="16827" y="69667"/>
                </a:lnTo>
                <a:lnTo>
                  <a:pt x="21387" y="69037"/>
                </a:lnTo>
                <a:lnTo>
                  <a:pt x="21859" y="72812"/>
                </a:lnTo>
                <a:lnTo>
                  <a:pt x="22174" y="76193"/>
                </a:lnTo>
                <a:lnTo>
                  <a:pt x="22488" y="79495"/>
                </a:lnTo>
                <a:lnTo>
                  <a:pt x="22724" y="82876"/>
                </a:lnTo>
                <a:lnTo>
                  <a:pt x="22881" y="86258"/>
                </a:lnTo>
                <a:lnTo>
                  <a:pt x="22960" y="89639"/>
                </a:lnTo>
                <a:lnTo>
                  <a:pt x="23039" y="92941"/>
                </a:lnTo>
                <a:lnTo>
                  <a:pt x="23039" y="96322"/>
                </a:lnTo>
                <a:lnTo>
                  <a:pt x="23039" y="99703"/>
                </a:lnTo>
                <a:lnTo>
                  <a:pt x="22960" y="103006"/>
                </a:lnTo>
                <a:lnTo>
                  <a:pt x="22803" y="106387"/>
                </a:lnTo>
                <a:lnTo>
                  <a:pt x="22645" y="109689"/>
                </a:lnTo>
                <a:lnTo>
                  <a:pt x="22410" y="113071"/>
                </a:lnTo>
                <a:lnTo>
                  <a:pt x="22095" y="116373"/>
                </a:lnTo>
                <a:lnTo>
                  <a:pt x="21781" y="119675"/>
                </a:lnTo>
                <a:lnTo>
                  <a:pt x="21387" y="122978"/>
                </a:lnTo>
                <a:lnTo>
                  <a:pt x="20916" y="126280"/>
                </a:lnTo>
                <a:lnTo>
                  <a:pt x="20444" y="129504"/>
                </a:lnTo>
                <a:lnTo>
                  <a:pt x="19893" y="132807"/>
                </a:lnTo>
                <a:lnTo>
                  <a:pt x="19264" y="136031"/>
                </a:lnTo>
                <a:lnTo>
                  <a:pt x="18635" y="139254"/>
                </a:lnTo>
                <a:lnTo>
                  <a:pt x="17928" y="142478"/>
                </a:lnTo>
                <a:lnTo>
                  <a:pt x="17220" y="145623"/>
                </a:lnTo>
                <a:lnTo>
                  <a:pt x="16434" y="148769"/>
                </a:lnTo>
                <a:lnTo>
                  <a:pt x="15569" y="151914"/>
                </a:lnTo>
                <a:lnTo>
                  <a:pt x="14625" y="155059"/>
                </a:lnTo>
                <a:lnTo>
                  <a:pt x="13760" y="158126"/>
                </a:lnTo>
                <a:lnTo>
                  <a:pt x="12738" y="161192"/>
                </a:lnTo>
                <a:lnTo>
                  <a:pt x="11716" y="164259"/>
                </a:lnTo>
                <a:lnTo>
                  <a:pt x="10615" y="167247"/>
                </a:lnTo>
                <a:lnTo>
                  <a:pt x="9514" y="170235"/>
                </a:lnTo>
                <a:lnTo>
                  <a:pt x="8256" y="173144"/>
                </a:lnTo>
                <a:lnTo>
                  <a:pt x="7077" y="176053"/>
                </a:lnTo>
                <a:lnTo>
                  <a:pt x="5425" y="179356"/>
                </a:lnTo>
                <a:lnTo>
                  <a:pt x="3696" y="182658"/>
                </a:lnTo>
                <a:lnTo>
                  <a:pt x="1887" y="185961"/>
                </a:lnTo>
                <a:lnTo>
                  <a:pt x="0" y="189185"/>
                </a:lnTo>
                <a:lnTo>
                  <a:pt x="0" y="191622"/>
                </a:lnTo>
                <a:lnTo>
                  <a:pt x="2280" y="187848"/>
                </a:lnTo>
                <a:lnTo>
                  <a:pt x="4403" y="184152"/>
                </a:lnTo>
                <a:lnTo>
                  <a:pt x="6369" y="180378"/>
                </a:lnTo>
                <a:lnTo>
                  <a:pt x="8178" y="176604"/>
                </a:lnTo>
                <a:lnTo>
                  <a:pt x="9436" y="173616"/>
                </a:lnTo>
                <a:lnTo>
                  <a:pt x="10615" y="170707"/>
                </a:lnTo>
                <a:lnTo>
                  <a:pt x="11795" y="167719"/>
                </a:lnTo>
                <a:lnTo>
                  <a:pt x="12895" y="164652"/>
                </a:lnTo>
                <a:lnTo>
                  <a:pt x="13918" y="161585"/>
                </a:lnTo>
                <a:lnTo>
                  <a:pt x="14940" y="158519"/>
                </a:lnTo>
                <a:lnTo>
                  <a:pt x="15883" y="155452"/>
                </a:lnTo>
                <a:lnTo>
                  <a:pt x="16748" y="152307"/>
                </a:lnTo>
                <a:lnTo>
                  <a:pt x="17613" y="149162"/>
                </a:lnTo>
                <a:lnTo>
                  <a:pt x="18399" y="145938"/>
                </a:lnTo>
                <a:lnTo>
                  <a:pt x="19186" y="142714"/>
                </a:lnTo>
                <a:lnTo>
                  <a:pt x="19893" y="139490"/>
                </a:lnTo>
                <a:lnTo>
                  <a:pt x="20522" y="136266"/>
                </a:lnTo>
                <a:lnTo>
                  <a:pt x="21073" y="133043"/>
                </a:lnTo>
                <a:lnTo>
                  <a:pt x="21623" y="129740"/>
                </a:lnTo>
                <a:lnTo>
                  <a:pt x="22174" y="126438"/>
                </a:lnTo>
                <a:lnTo>
                  <a:pt x="22567" y="123135"/>
                </a:lnTo>
                <a:lnTo>
                  <a:pt x="22960" y="119833"/>
                </a:lnTo>
                <a:lnTo>
                  <a:pt x="23353" y="116530"/>
                </a:lnTo>
                <a:lnTo>
                  <a:pt x="23668" y="113149"/>
                </a:lnTo>
                <a:lnTo>
                  <a:pt x="23904" y="109768"/>
                </a:lnTo>
                <a:lnTo>
                  <a:pt x="24061" y="106466"/>
                </a:lnTo>
                <a:lnTo>
                  <a:pt x="24218" y="103084"/>
                </a:lnTo>
                <a:lnTo>
                  <a:pt x="24297" y="99703"/>
                </a:lnTo>
                <a:lnTo>
                  <a:pt x="24297" y="96322"/>
                </a:lnTo>
                <a:lnTo>
                  <a:pt x="24297" y="92941"/>
                </a:lnTo>
                <a:lnTo>
                  <a:pt x="24218" y="89560"/>
                </a:lnTo>
                <a:lnTo>
                  <a:pt x="24139" y="86179"/>
                </a:lnTo>
                <a:lnTo>
                  <a:pt x="23982" y="82798"/>
                </a:lnTo>
                <a:lnTo>
                  <a:pt x="23746" y="79417"/>
                </a:lnTo>
                <a:lnTo>
                  <a:pt x="23432" y="76036"/>
                </a:lnTo>
                <a:lnTo>
                  <a:pt x="23117" y="72654"/>
                </a:lnTo>
                <a:lnTo>
                  <a:pt x="22645" y="68880"/>
                </a:lnTo>
                <a:lnTo>
                  <a:pt x="27521" y="68408"/>
                </a:lnTo>
                <a:lnTo>
                  <a:pt x="32474" y="68094"/>
                </a:lnTo>
                <a:lnTo>
                  <a:pt x="37428" y="67937"/>
                </a:lnTo>
                <a:lnTo>
                  <a:pt x="42382" y="68015"/>
                </a:lnTo>
                <a:lnTo>
                  <a:pt x="47335" y="68173"/>
                </a:lnTo>
                <a:lnTo>
                  <a:pt x="52368" y="68644"/>
                </a:lnTo>
                <a:lnTo>
                  <a:pt x="57400" y="69195"/>
                </a:lnTo>
                <a:lnTo>
                  <a:pt x="62432" y="69981"/>
                </a:lnTo>
                <a:lnTo>
                  <a:pt x="67229" y="70846"/>
                </a:lnTo>
                <a:lnTo>
                  <a:pt x="72025" y="71947"/>
                </a:lnTo>
                <a:lnTo>
                  <a:pt x="76900" y="73126"/>
                </a:lnTo>
                <a:lnTo>
                  <a:pt x="81775" y="74542"/>
                </a:lnTo>
                <a:lnTo>
                  <a:pt x="86650" y="76114"/>
                </a:lnTo>
                <a:lnTo>
                  <a:pt x="91604" y="77844"/>
                </a:lnTo>
                <a:lnTo>
                  <a:pt x="96479" y="79653"/>
                </a:lnTo>
                <a:lnTo>
                  <a:pt x="101433" y="81697"/>
                </a:lnTo>
                <a:lnTo>
                  <a:pt x="106387" y="83899"/>
                </a:lnTo>
                <a:lnTo>
                  <a:pt x="111340" y="86258"/>
                </a:lnTo>
                <a:lnTo>
                  <a:pt x="116294" y="88852"/>
                </a:lnTo>
                <a:lnTo>
                  <a:pt x="121248" y="91526"/>
                </a:lnTo>
                <a:lnTo>
                  <a:pt x="126280" y="94356"/>
                </a:lnTo>
                <a:lnTo>
                  <a:pt x="131234" y="97344"/>
                </a:lnTo>
                <a:lnTo>
                  <a:pt x="136266" y="100490"/>
                </a:lnTo>
                <a:lnTo>
                  <a:pt x="141298" y="103792"/>
                </a:lnTo>
                <a:lnTo>
                  <a:pt x="145309" y="106623"/>
                </a:lnTo>
                <a:lnTo>
                  <a:pt x="149319" y="109454"/>
                </a:lnTo>
                <a:lnTo>
                  <a:pt x="153329" y="112441"/>
                </a:lnTo>
                <a:lnTo>
                  <a:pt x="157339" y="115508"/>
                </a:lnTo>
                <a:lnTo>
                  <a:pt x="161349" y="118653"/>
                </a:lnTo>
                <a:lnTo>
                  <a:pt x="165359" y="121956"/>
                </a:lnTo>
                <a:lnTo>
                  <a:pt x="169369" y="125258"/>
                </a:lnTo>
                <a:lnTo>
                  <a:pt x="173380" y="128718"/>
                </a:lnTo>
                <a:lnTo>
                  <a:pt x="177390" y="132335"/>
                </a:lnTo>
                <a:lnTo>
                  <a:pt x="181400" y="135952"/>
                </a:lnTo>
                <a:lnTo>
                  <a:pt x="185410" y="139648"/>
                </a:lnTo>
                <a:lnTo>
                  <a:pt x="189420" y="143500"/>
                </a:lnTo>
                <a:lnTo>
                  <a:pt x="193352" y="147432"/>
                </a:lnTo>
                <a:lnTo>
                  <a:pt x="197362" y="151442"/>
                </a:lnTo>
                <a:lnTo>
                  <a:pt x="201372" y="155531"/>
                </a:lnTo>
                <a:lnTo>
                  <a:pt x="205303" y="159777"/>
                </a:lnTo>
                <a:lnTo>
                  <a:pt x="211515" y="166539"/>
                </a:lnTo>
                <a:lnTo>
                  <a:pt x="217491" y="173301"/>
                </a:lnTo>
                <a:lnTo>
                  <a:pt x="223074" y="179906"/>
                </a:lnTo>
                <a:lnTo>
                  <a:pt x="228421" y="186354"/>
                </a:lnTo>
                <a:lnTo>
                  <a:pt x="233453" y="192566"/>
                </a:lnTo>
                <a:lnTo>
                  <a:pt x="238092" y="198542"/>
                </a:lnTo>
                <a:lnTo>
                  <a:pt x="242417" y="204203"/>
                </a:lnTo>
                <a:lnTo>
                  <a:pt x="246348" y="209550"/>
                </a:lnTo>
                <a:lnTo>
                  <a:pt x="247921" y="209550"/>
                </a:lnTo>
                <a:lnTo>
                  <a:pt x="243911" y="204125"/>
                </a:lnTo>
                <a:lnTo>
                  <a:pt x="239586" y="198384"/>
                </a:lnTo>
                <a:lnTo>
                  <a:pt x="234868" y="192330"/>
                </a:lnTo>
                <a:lnTo>
                  <a:pt x="229757" y="186040"/>
                </a:lnTo>
                <a:lnTo>
                  <a:pt x="224411" y="179435"/>
                </a:lnTo>
                <a:lnTo>
                  <a:pt x="218671" y="172751"/>
                </a:lnTo>
                <a:lnTo>
                  <a:pt x="212616" y="165832"/>
                </a:lnTo>
                <a:lnTo>
                  <a:pt x="206247" y="158912"/>
                </a:lnTo>
                <a:lnTo>
                  <a:pt x="202237" y="154745"/>
                </a:lnTo>
                <a:lnTo>
                  <a:pt x="198305" y="150577"/>
                </a:lnTo>
                <a:lnTo>
                  <a:pt x="194295" y="146567"/>
                </a:lnTo>
                <a:lnTo>
                  <a:pt x="190285" y="142636"/>
                </a:lnTo>
                <a:lnTo>
                  <a:pt x="186275" y="138783"/>
                </a:lnTo>
                <a:lnTo>
                  <a:pt x="182265" y="135008"/>
                </a:lnTo>
                <a:lnTo>
                  <a:pt x="178255" y="131391"/>
                </a:lnTo>
                <a:lnTo>
                  <a:pt x="174245" y="127774"/>
                </a:lnTo>
                <a:lnTo>
                  <a:pt x="170234" y="124315"/>
                </a:lnTo>
                <a:lnTo>
                  <a:pt x="166146" y="120934"/>
                </a:lnTo>
                <a:lnTo>
                  <a:pt x="162135" y="117710"/>
                </a:lnTo>
                <a:lnTo>
                  <a:pt x="158125" y="114486"/>
                </a:lnTo>
                <a:lnTo>
                  <a:pt x="154037" y="111419"/>
                </a:lnTo>
                <a:lnTo>
                  <a:pt x="150026" y="108431"/>
                </a:lnTo>
                <a:lnTo>
                  <a:pt x="146016" y="105601"/>
                </a:lnTo>
                <a:lnTo>
                  <a:pt x="142006" y="102770"/>
                </a:lnTo>
                <a:lnTo>
                  <a:pt x="136974" y="99467"/>
                </a:lnTo>
                <a:lnTo>
                  <a:pt x="131941" y="96244"/>
                </a:lnTo>
                <a:lnTo>
                  <a:pt x="126909" y="93256"/>
                </a:lnTo>
                <a:lnTo>
                  <a:pt x="121877" y="90425"/>
                </a:lnTo>
                <a:lnTo>
                  <a:pt x="116844" y="87673"/>
                </a:lnTo>
                <a:lnTo>
                  <a:pt x="111891" y="85157"/>
                </a:lnTo>
                <a:lnTo>
                  <a:pt x="106858" y="82798"/>
                </a:lnTo>
                <a:lnTo>
                  <a:pt x="101905" y="80596"/>
                </a:lnTo>
                <a:lnTo>
                  <a:pt x="96951" y="78473"/>
                </a:lnTo>
                <a:lnTo>
                  <a:pt x="91997" y="76586"/>
                </a:lnTo>
                <a:lnTo>
                  <a:pt x="87044" y="74935"/>
                </a:lnTo>
                <a:lnTo>
                  <a:pt x="82090" y="73362"/>
                </a:lnTo>
                <a:lnTo>
                  <a:pt x="77215" y="71947"/>
                </a:lnTo>
                <a:lnTo>
                  <a:pt x="72340" y="70689"/>
                </a:lnTo>
                <a:lnTo>
                  <a:pt x="67465" y="69667"/>
                </a:lnTo>
                <a:lnTo>
                  <a:pt x="62590" y="68723"/>
                </a:lnTo>
                <a:lnTo>
                  <a:pt x="57557" y="67937"/>
                </a:lnTo>
                <a:lnTo>
                  <a:pt x="52446" y="67386"/>
                </a:lnTo>
                <a:lnTo>
                  <a:pt x="47414" y="66914"/>
                </a:lnTo>
                <a:lnTo>
                  <a:pt x="42382" y="66757"/>
                </a:lnTo>
                <a:lnTo>
                  <a:pt x="37428" y="66679"/>
                </a:lnTo>
                <a:lnTo>
                  <a:pt x="32396" y="66836"/>
                </a:lnTo>
                <a:lnTo>
                  <a:pt x="27442" y="67150"/>
                </a:lnTo>
                <a:lnTo>
                  <a:pt x="22488" y="67622"/>
                </a:lnTo>
                <a:lnTo>
                  <a:pt x="21781" y="62904"/>
                </a:lnTo>
                <a:lnTo>
                  <a:pt x="21073" y="58265"/>
                </a:lnTo>
                <a:lnTo>
                  <a:pt x="20129" y="53626"/>
                </a:lnTo>
                <a:lnTo>
                  <a:pt x="19186" y="49065"/>
                </a:lnTo>
                <a:lnTo>
                  <a:pt x="18085" y="44583"/>
                </a:lnTo>
                <a:lnTo>
                  <a:pt x="16905" y="40102"/>
                </a:lnTo>
                <a:lnTo>
                  <a:pt x="15647" y="35777"/>
                </a:lnTo>
                <a:lnTo>
                  <a:pt x="14232" y="31452"/>
                </a:lnTo>
                <a:lnTo>
                  <a:pt x="12817" y="27285"/>
                </a:lnTo>
                <a:lnTo>
                  <a:pt x="11244" y="23117"/>
                </a:lnTo>
                <a:lnTo>
                  <a:pt x="9593" y="19029"/>
                </a:lnTo>
                <a:lnTo>
                  <a:pt x="7863" y="15018"/>
                </a:lnTo>
                <a:lnTo>
                  <a:pt x="5976" y="11166"/>
                </a:lnTo>
                <a:lnTo>
                  <a:pt x="4089" y="7313"/>
                </a:lnTo>
                <a:lnTo>
                  <a:pt x="2123" y="3617"/>
                </a:lnTo>
                <a:lnTo>
                  <a:pt x="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132" name="Google Shape;132;p20"/>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133" name="Google Shape;133;p20"/>
          <p:cNvSpPr txBox="1"/>
          <p:nvPr>
            <p:ph type="title"/>
          </p:nvPr>
        </p:nvSpPr>
        <p:spPr>
          <a:xfrm>
            <a:off x="228600" y="228600"/>
            <a:ext cx="5707200" cy="587700"/>
          </a:xfrm>
          <a:prstGeom prst="rect">
            <a:avLst/>
          </a:prstGeom>
        </p:spPr>
        <p:txBody>
          <a:bodyPr anchorCtr="0" anchor="t" bIns="91425" lIns="91425" spcFirstLastPara="1" rIns="91425" wrap="square" tIns="91425">
            <a:spAutoFit/>
          </a:bodyPr>
          <a:lstStyle>
            <a:lvl1pPr lvl="0">
              <a:spcBef>
                <a:spcPts val="0"/>
              </a:spcBef>
              <a:spcAft>
                <a:spcPts val="0"/>
              </a:spcAft>
              <a:buNone/>
              <a:defRPr sz="2000"/>
            </a:lvl1pPr>
            <a:lvl2pPr lvl="1">
              <a:spcBef>
                <a:spcPts val="0"/>
              </a:spcBef>
              <a:spcAft>
                <a:spcPts val="0"/>
              </a:spcAft>
              <a:buNone/>
              <a:defRPr sz="2000">
                <a:latin typeface="Poppins SemiBold"/>
                <a:ea typeface="Poppins SemiBold"/>
                <a:cs typeface="Poppins SemiBold"/>
                <a:sym typeface="Poppins SemiBold"/>
              </a:defRPr>
            </a:lvl2pPr>
            <a:lvl3pPr lvl="2">
              <a:spcBef>
                <a:spcPts val="0"/>
              </a:spcBef>
              <a:spcAft>
                <a:spcPts val="0"/>
              </a:spcAft>
              <a:buNone/>
              <a:defRPr sz="2000">
                <a:latin typeface="Poppins SemiBold"/>
                <a:ea typeface="Poppins SemiBold"/>
                <a:cs typeface="Poppins SemiBold"/>
                <a:sym typeface="Poppins SemiBold"/>
              </a:defRPr>
            </a:lvl3pPr>
            <a:lvl4pPr lvl="3">
              <a:spcBef>
                <a:spcPts val="0"/>
              </a:spcBef>
              <a:spcAft>
                <a:spcPts val="0"/>
              </a:spcAft>
              <a:buNone/>
              <a:defRPr sz="2000">
                <a:latin typeface="Poppins SemiBold"/>
                <a:ea typeface="Poppins SemiBold"/>
                <a:cs typeface="Poppins SemiBold"/>
                <a:sym typeface="Poppins SemiBold"/>
              </a:defRPr>
            </a:lvl4pPr>
            <a:lvl5pPr lvl="4">
              <a:spcBef>
                <a:spcPts val="0"/>
              </a:spcBef>
              <a:spcAft>
                <a:spcPts val="0"/>
              </a:spcAft>
              <a:buNone/>
              <a:defRPr sz="2000">
                <a:latin typeface="Poppins SemiBold"/>
                <a:ea typeface="Poppins SemiBold"/>
                <a:cs typeface="Poppins SemiBold"/>
                <a:sym typeface="Poppins SemiBold"/>
              </a:defRPr>
            </a:lvl5pPr>
            <a:lvl6pPr lvl="5">
              <a:spcBef>
                <a:spcPts val="0"/>
              </a:spcBef>
              <a:spcAft>
                <a:spcPts val="0"/>
              </a:spcAft>
              <a:buNone/>
              <a:defRPr sz="2000">
                <a:latin typeface="Poppins SemiBold"/>
                <a:ea typeface="Poppins SemiBold"/>
                <a:cs typeface="Poppins SemiBold"/>
                <a:sym typeface="Poppins SemiBold"/>
              </a:defRPr>
            </a:lvl6pPr>
            <a:lvl7pPr lvl="6">
              <a:spcBef>
                <a:spcPts val="0"/>
              </a:spcBef>
              <a:spcAft>
                <a:spcPts val="0"/>
              </a:spcAft>
              <a:buNone/>
              <a:defRPr sz="2000">
                <a:latin typeface="Poppins SemiBold"/>
                <a:ea typeface="Poppins SemiBold"/>
                <a:cs typeface="Poppins SemiBold"/>
                <a:sym typeface="Poppins SemiBold"/>
              </a:defRPr>
            </a:lvl7pPr>
            <a:lvl8pPr lvl="7">
              <a:spcBef>
                <a:spcPts val="0"/>
              </a:spcBef>
              <a:spcAft>
                <a:spcPts val="0"/>
              </a:spcAft>
              <a:buNone/>
              <a:defRPr sz="2000">
                <a:latin typeface="Poppins SemiBold"/>
                <a:ea typeface="Poppins SemiBold"/>
                <a:cs typeface="Poppins SemiBold"/>
                <a:sym typeface="Poppins SemiBold"/>
              </a:defRPr>
            </a:lvl8pPr>
            <a:lvl9pPr lvl="8">
              <a:spcBef>
                <a:spcPts val="0"/>
              </a:spcBef>
              <a:spcAft>
                <a:spcPts val="0"/>
              </a:spcAft>
              <a:buNone/>
              <a:defRPr sz="2000">
                <a:latin typeface="Poppins SemiBold"/>
                <a:ea typeface="Poppins SemiBold"/>
                <a:cs typeface="Poppins SemiBold"/>
                <a:sym typeface="Poppins SemiBold"/>
              </a:defRPr>
            </a:lvl9pPr>
          </a:lstStyle>
          <a:p/>
        </p:txBody>
      </p:sp>
      <p:sp>
        <p:nvSpPr>
          <p:cNvPr id="134" name="Google Shape;134;p20"/>
          <p:cNvSpPr txBox="1"/>
          <p:nvPr>
            <p:ph idx="1"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dk2"/>
                </a:solidFill>
                <a:latin typeface="Nunito Sans"/>
                <a:ea typeface="Nunito Sans"/>
                <a:cs typeface="Nunito Sans"/>
                <a:sym typeface="Nunito Sans"/>
              </a:defRPr>
            </a:lvl1pPr>
            <a:lvl2pPr lvl="1">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2pPr>
            <a:lvl3pPr lvl="2">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3pPr>
            <a:lvl4pPr lvl="3">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4pPr>
            <a:lvl5pPr lvl="4">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5pPr>
            <a:lvl6pPr lvl="5">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6pPr>
            <a:lvl7pPr lvl="6">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7pPr>
            <a:lvl8pPr lvl="7">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8pPr>
            <a:lvl9pPr lvl="8">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statement">
  <p:cSld name="BLANK_1_1_1_1_1_2">
    <p:bg>
      <p:bgPr>
        <a:solidFill>
          <a:schemeClr val="lt1"/>
        </a:solidFill>
      </p:bgPr>
    </p:bg>
    <p:spTree>
      <p:nvGrpSpPr>
        <p:cNvPr id="135" name="Shape 135"/>
        <p:cNvGrpSpPr/>
        <p:nvPr/>
      </p:nvGrpSpPr>
      <p:grpSpPr>
        <a:xfrm>
          <a:off x="0" y="0"/>
          <a:ext cx="0" cy="0"/>
          <a:chOff x="0" y="0"/>
          <a:chExt cx="0" cy="0"/>
        </a:xfrm>
      </p:grpSpPr>
      <p:sp>
        <p:nvSpPr>
          <p:cNvPr id="136" name="Google Shape;136;p21"/>
          <p:cNvSpPr txBox="1"/>
          <p:nvPr>
            <p:ph idx="1" type="body"/>
          </p:nvPr>
        </p:nvSpPr>
        <p:spPr>
          <a:xfrm>
            <a:off x="4618950" y="1743378"/>
            <a:ext cx="4296600" cy="3063300"/>
          </a:xfrm>
          <a:prstGeom prst="rect">
            <a:avLst/>
          </a:prstGeom>
        </p:spPr>
        <p:txBody>
          <a:bodyPr anchorCtr="0" anchor="t" bIns="91425" lIns="91425" spcFirstLastPara="1" rIns="91425" wrap="square" tIns="91425">
            <a:noAutofit/>
          </a:bodyPr>
          <a:lstStyle>
            <a:lvl1pPr indent="-330200" lvl="0" marL="457200">
              <a:spcBef>
                <a:spcPts val="0"/>
              </a:spcBef>
              <a:spcAft>
                <a:spcPts val="0"/>
              </a:spcAft>
              <a:buSzPts val="1600"/>
              <a:buFont typeface="Nunito Sans"/>
              <a:buChar char="●"/>
              <a:defRPr sz="1600"/>
            </a:lvl1pPr>
            <a:lvl2pPr indent="-330200" lvl="1" marL="914400">
              <a:spcBef>
                <a:spcPts val="800"/>
              </a:spcBef>
              <a:spcAft>
                <a:spcPts val="0"/>
              </a:spcAft>
              <a:buSzPts val="1600"/>
              <a:buFont typeface="Nunito Sans"/>
              <a:buChar char="○"/>
              <a:defRPr sz="1600"/>
            </a:lvl2pPr>
            <a:lvl3pPr indent="-330200" lvl="2" marL="1371600">
              <a:spcBef>
                <a:spcPts val="800"/>
              </a:spcBef>
              <a:spcAft>
                <a:spcPts val="0"/>
              </a:spcAft>
              <a:buSzPts val="1600"/>
              <a:buFont typeface="Nunito Sans"/>
              <a:buChar char="■"/>
              <a:defRPr sz="1600"/>
            </a:lvl3pPr>
            <a:lvl4pPr indent="-330200" lvl="3" marL="1828800">
              <a:spcBef>
                <a:spcPts val="800"/>
              </a:spcBef>
              <a:spcAft>
                <a:spcPts val="0"/>
              </a:spcAft>
              <a:buSzPts val="1600"/>
              <a:buFont typeface="Nunito Sans"/>
              <a:buChar char="●"/>
              <a:defRPr sz="1600"/>
            </a:lvl4pPr>
            <a:lvl5pPr indent="-330200" lvl="4" marL="2286000">
              <a:spcBef>
                <a:spcPts val="800"/>
              </a:spcBef>
              <a:spcAft>
                <a:spcPts val="0"/>
              </a:spcAft>
              <a:buSzPts val="1600"/>
              <a:buFont typeface="Nunito Sans"/>
              <a:buChar char="○"/>
              <a:defRPr sz="1600"/>
            </a:lvl5pPr>
            <a:lvl6pPr indent="-330200" lvl="5" marL="2743200">
              <a:spcBef>
                <a:spcPts val="800"/>
              </a:spcBef>
              <a:spcAft>
                <a:spcPts val="0"/>
              </a:spcAft>
              <a:buSzPts val="1600"/>
              <a:buFont typeface="Nunito Sans"/>
              <a:buChar char="■"/>
              <a:defRPr sz="1600"/>
            </a:lvl6pPr>
            <a:lvl7pPr indent="-330200" lvl="6" marL="3200400">
              <a:spcBef>
                <a:spcPts val="800"/>
              </a:spcBef>
              <a:spcAft>
                <a:spcPts val="0"/>
              </a:spcAft>
              <a:buSzPts val="1600"/>
              <a:buFont typeface="Nunito Sans"/>
              <a:buChar char="●"/>
              <a:defRPr sz="1600"/>
            </a:lvl7pPr>
            <a:lvl8pPr indent="-330200" lvl="7" marL="3657600">
              <a:spcBef>
                <a:spcPts val="800"/>
              </a:spcBef>
              <a:spcAft>
                <a:spcPts val="0"/>
              </a:spcAft>
              <a:buSzPts val="1600"/>
              <a:buFont typeface="Nunito Sans"/>
              <a:buChar char="○"/>
              <a:defRPr sz="1600"/>
            </a:lvl8pPr>
            <a:lvl9pPr indent="-330200" lvl="8" marL="4114800">
              <a:spcBef>
                <a:spcPts val="800"/>
              </a:spcBef>
              <a:spcAft>
                <a:spcPts val="800"/>
              </a:spcAft>
              <a:buSzPts val="1600"/>
              <a:buFont typeface="Nunito Sans"/>
              <a:buChar char="■"/>
              <a:defRPr sz="1600"/>
            </a:lvl9pPr>
          </a:lstStyle>
          <a:p/>
        </p:txBody>
      </p:sp>
      <p:sp>
        <p:nvSpPr>
          <p:cNvPr id="137" name="Google Shape;137;p21"/>
          <p:cNvSpPr txBox="1"/>
          <p:nvPr>
            <p:ph type="title"/>
          </p:nvPr>
        </p:nvSpPr>
        <p:spPr>
          <a:xfrm>
            <a:off x="228600" y="1743378"/>
            <a:ext cx="4296600" cy="587700"/>
          </a:xfrm>
          <a:prstGeom prst="rect">
            <a:avLst/>
          </a:prstGeom>
        </p:spPr>
        <p:txBody>
          <a:bodyPr anchorCtr="0" anchor="t" bIns="91425" lIns="91425" spcFirstLastPara="1" rIns="91425" wrap="square" tIns="91425">
            <a:spAutoFit/>
          </a:bodyPr>
          <a:lstStyle>
            <a:lvl1pPr lvl="0">
              <a:spcBef>
                <a:spcPts val="0"/>
              </a:spcBef>
              <a:spcAft>
                <a:spcPts val="0"/>
              </a:spcAft>
              <a:buNone/>
              <a:defRPr sz="2400">
                <a:solidFill>
                  <a:schemeClr val="lt2"/>
                </a:solidFill>
              </a:defRPr>
            </a:lvl1pPr>
            <a:lvl2pPr lvl="1">
              <a:spcBef>
                <a:spcPts val="0"/>
              </a:spcBef>
              <a:spcAft>
                <a:spcPts val="0"/>
              </a:spcAft>
              <a:buNone/>
              <a:defRPr sz="2400">
                <a:solidFill>
                  <a:schemeClr val="lt2"/>
                </a:solidFill>
                <a:latin typeface="Poppins SemiBold"/>
                <a:ea typeface="Poppins SemiBold"/>
                <a:cs typeface="Poppins SemiBold"/>
                <a:sym typeface="Poppins SemiBold"/>
              </a:defRPr>
            </a:lvl2pPr>
            <a:lvl3pPr lvl="2">
              <a:spcBef>
                <a:spcPts val="0"/>
              </a:spcBef>
              <a:spcAft>
                <a:spcPts val="0"/>
              </a:spcAft>
              <a:buNone/>
              <a:defRPr sz="2400">
                <a:solidFill>
                  <a:schemeClr val="lt2"/>
                </a:solidFill>
                <a:latin typeface="Poppins SemiBold"/>
                <a:ea typeface="Poppins SemiBold"/>
                <a:cs typeface="Poppins SemiBold"/>
                <a:sym typeface="Poppins SemiBold"/>
              </a:defRPr>
            </a:lvl3pPr>
            <a:lvl4pPr lvl="3">
              <a:spcBef>
                <a:spcPts val="0"/>
              </a:spcBef>
              <a:spcAft>
                <a:spcPts val="0"/>
              </a:spcAft>
              <a:buNone/>
              <a:defRPr sz="2400">
                <a:solidFill>
                  <a:schemeClr val="lt2"/>
                </a:solidFill>
                <a:latin typeface="Poppins SemiBold"/>
                <a:ea typeface="Poppins SemiBold"/>
                <a:cs typeface="Poppins SemiBold"/>
                <a:sym typeface="Poppins SemiBold"/>
              </a:defRPr>
            </a:lvl4pPr>
            <a:lvl5pPr lvl="4">
              <a:spcBef>
                <a:spcPts val="0"/>
              </a:spcBef>
              <a:spcAft>
                <a:spcPts val="0"/>
              </a:spcAft>
              <a:buNone/>
              <a:defRPr sz="2400">
                <a:solidFill>
                  <a:schemeClr val="lt2"/>
                </a:solidFill>
                <a:latin typeface="Poppins SemiBold"/>
                <a:ea typeface="Poppins SemiBold"/>
                <a:cs typeface="Poppins SemiBold"/>
                <a:sym typeface="Poppins SemiBold"/>
              </a:defRPr>
            </a:lvl5pPr>
            <a:lvl6pPr lvl="5">
              <a:spcBef>
                <a:spcPts val="0"/>
              </a:spcBef>
              <a:spcAft>
                <a:spcPts val="0"/>
              </a:spcAft>
              <a:buNone/>
              <a:defRPr sz="2400">
                <a:solidFill>
                  <a:schemeClr val="lt2"/>
                </a:solidFill>
                <a:latin typeface="Poppins SemiBold"/>
                <a:ea typeface="Poppins SemiBold"/>
                <a:cs typeface="Poppins SemiBold"/>
                <a:sym typeface="Poppins SemiBold"/>
              </a:defRPr>
            </a:lvl6pPr>
            <a:lvl7pPr lvl="6">
              <a:spcBef>
                <a:spcPts val="0"/>
              </a:spcBef>
              <a:spcAft>
                <a:spcPts val="0"/>
              </a:spcAft>
              <a:buNone/>
              <a:defRPr sz="2400">
                <a:solidFill>
                  <a:schemeClr val="lt2"/>
                </a:solidFill>
                <a:latin typeface="Poppins SemiBold"/>
                <a:ea typeface="Poppins SemiBold"/>
                <a:cs typeface="Poppins SemiBold"/>
                <a:sym typeface="Poppins SemiBold"/>
              </a:defRPr>
            </a:lvl7pPr>
            <a:lvl8pPr lvl="7">
              <a:spcBef>
                <a:spcPts val="0"/>
              </a:spcBef>
              <a:spcAft>
                <a:spcPts val="0"/>
              </a:spcAft>
              <a:buNone/>
              <a:defRPr sz="2400">
                <a:solidFill>
                  <a:schemeClr val="lt2"/>
                </a:solidFill>
                <a:latin typeface="Poppins SemiBold"/>
                <a:ea typeface="Poppins SemiBold"/>
                <a:cs typeface="Poppins SemiBold"/>
                <a:sym typeface="Poppins SemiBold"/>
              </a:defRPr>
            </a:lvl8pPr>
            <a:lvl9pPr lvl="8">
              <a:spcBef>
                <a:spcPts val="0"/>
              </a:spcBef>
              <a:spcAft>
                <a:spcPts val="0"/>
              </a:spcAft>
              <a:buNone/>
              <a:defRPr sz="2400">
                <a:solidFill>
                  <a:schemeClr val="lt2"/>
                </a:solidFill>
                <a:latin typeface="Poppins SemiBold"/>
                <a:ea typeface="Poppins SemiBold"/>
                <a:cs typeface="Poppins SemiBold"/>
                <a:sym typeface="Poppins SemiBold"/>
              </a:defRPr>
            </a:lvl9pPr>
          </a:lstStyle>
          <a:p/>
        </p:txBody>
      </p:sp>
      <p:sp>
        <p:nvSpPr>
          <p:cNvPr id="138" name="Google Shape;138;p21"/>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139" name="Google Shape;139;p21"/>
          <p:cNvSpPr txBox="1"/>
          <p:nvPr>
            <p:ph idx="2"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2pPr>
            <a:lvl3pPr lvl="2">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3pPr>
            <a:lvl4pPr lvl="3">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4pPr>
            <a:lvl5pPr lvl="4">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5pPr>
            <a:lvl6pPr lvl="5">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6pPr>
            <a:lvl7pPr lvl="6">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7pPr>
            <a:lvl8pPr lvl="7">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8pPr>
            <a:lvl9pPr lvl="8">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BLANK_1_1_1_1_1_1">
    <p:bg>
      <p:bgPr>
        <a:solidFill>
          <a:schemeClr val="accent1"/>
        </a:solidFill>
      </p:bgPr>
    </p:bg>
    <p:spTree>
      <p:nvGrpSpPr>
        <p:cNvPr id="140" name="Shape 140"/>
        <p:cNvGrpSpPr/>
        <p:nvPr/>
      </p:nvGrpSpPr>
      <p:grpSpPr>
        <a:xfrm>
          <a:off x="0" y="0"/>
          <a:ext cx="0" cy="0"/>
          <a:chOff x="0" y="0"/>
          <a:chExt cx="0" cy="0"/>
        </a:xfrm>
      </p:grpSpPr>
      <p:pic>
        <p:nvPicPr>
          <p:cNvPr id="141" name="Google Shape;141;p22"/>
          <p:cNvPicPr preferRelativeResize="0"/>
          <p:nvPr/>
        </p:nvPicPr>
        <p:blipFill rotWithShape="1">
          <a:blip r:embed="rId2">
            <a:alphaModFix/>
          </a:blip>
          <a:srcRect b="0" l="0" r="54483" t="51307"/>
          <a:stretch/>
        </p:blipFill>
        <p:spPr>
          <a:xfrm>
            <a:off x="6802800" y="-9247"/>
            <a:ext cx="2341200" cy="2504451"/>
          </a:xfrm>
          <a:prstGeom prst="rect">
            <a:avLst/>
          </a:prstGeom>
          <a:noFill/>
          <a:ln>
            <a:noFill/>
          </a:ln>
        </p:spPr>
      </p:pic>
      <p:sp>
        <p:nvSpPr>
          <p:cNvPr id="142" name="Google Shape;142;p22"/>
          <p:cNvSpPr txBox="1"/>
          <p:nvPr>
            <p:ph type="title"/>
          </p:nvPr>
        </p:nvSpPr>
        <p:spPr>
          <a:xfrm>
            <a:off x="1249050" y="1249276"/>
            <a:ext cx="6645900" cy="2843100"/>
          </a:xfrm>
          <a:prstGeom prst="rect">
            <a:avLst/>
          </a:prstGeom>
        </p:spPr>
        <p:txBody>
          <a:bodyPr anchorCtr="0" anchor="ctr" bIns="91425" lIns="91425" spcFirstLastPara="1" rIns="91425" wrap="square" tIns="91425">
            <a:noAutofit/>
          </a:bodyPr>
          <a:lstStyle>
            <a:lvl1pPr lvl="0" algn="ctr">
              <a:lnSpc>
                <a:spcPct val="90000"/>
              </a:lnSpc>
              <a:spcBef>
                <a:spcPts val="0"/>
              </a:spcBef>
              <a:spcAft>
                <a:spcPts val="0"/>
              </a:spcAft>
              <a:buNone/>
              <a:defRPr b="0" sz="2700">
                <a:solidFill>
                  <a:schemeClr val="dk2"/>
                </a:solidFill>
                <a:latin typeface="Poppins Medium"/>
                <a:ea typeface="Poppins Medium"/>
                <a:cs typeface="Poppins Medium"/>
                <a:sym typeface="Poppins Medium"/>
              </a:defRPr>
            </a:lvl1pPr>
            <a:lvl2pPr lvl="1" algn="ctr">
              <a:lnSpc>
                <a:spcPct val="90000"/>
              </a:lnSpc>
              <a:spcBef>
                <a:spcPts val="0"/>
              </a:spcBef>
              <a:spcAft>
                <a:spcPts val="0"/>
              </a:spcAft>
              <a:buNone/>
              <a:defRPr b="0" sz="2700">
                <a:solidFill>
                  <a:schemeClr val="dk2"/>
                </a:solidFill>
                <a:latin typeface="Poppins Medium"/>
                <a:ea typeface="Poppins Medium"/>
                <a:cs typeface="Poppins Medium"/>
                <a:sym typeface="Poppins Medium"/>
              </a:defRPr>
            </a:lvl2pPr>
            <a:lvl3pPr lvl="2" algn="ctr">
              <a:lnSpc>
                <a:spcPct val="90000"/>
              </a:lnSpc>
              <a:spcBef>
                <a:spcPts val="0"/>
              </a:spcBef>
              <a:spcAft>
                <a:spcPts val="0"/>
              </a:spcAft>
              <a:buNone/>
              <a:defRPr b="0" sz="2700">
                <a:solidFill>
                  <a:schemeClr val="dk2"/>
                </a:solidFill>
                <a:latin typeface="Poppins Medium"/>
                <a:ea typeface="Poppins Medium"/>
                <a:cs typeface="Poppins Medium"/>
                <a:sym typeface="Poppins Medium"/>
              </a:defRPr>
            </a:lvl3pPr>
            <a:lvl4pPr lvl="3" algn="ctr">
              <a:lnSpc>
                <a:spcPct val="90000"/>
              </a:lnSpc>
              <a:spcBef>
                <a:spcPts val="0"/>
              </a:spcBef>
              <a:spcAft>
                <a:spcPts val="0"/>
              </a:spcAft>
              <a:buNone/>
              <a:defRPr b="0" sz="2700">
                <a:solidFill>
                  <a:schemeClr val="dk2"/>
                </a:solidFill>
                <a:latin typeface="Poppins Medium"/>
                <a:ea typeface="Poppins Medium"/>
                <a:cs typeface="Poppins Medium"/>
                <a:sym typeface="Poppins Medium"/>
              </a:defRPr>
            </a:lvl4pPr>
            <a:lvl5pPr lvl="4" algn="ctr">
              <a:lnSpc>
                <a:spcPct val="90000"/>
              </a:lnSpc>
              <a:spcBef>
                <a:spcPts val="0"/>
              </a:spcBef>
              <a:spcAft>
                <a:spcPts val="0"/>
              </a:spcAft>
              <a:buNone/>
              <a:defRPr b="0" sz="2700">
                <a:solidFill>
                  <a:schemeClr val="dk2"/>
                </a:solidFill>
                <a:latin typeface="Poppins Medium"/>
                <a:ea typeface="Poppins Medium"/>
                <a:cs typeface="Poppins Medium"/>
                <a:sym typeface="Poppins Medium"/>
              </a:defRPr>
            </a:lvl5pPr>
            <a:lvl6pPr lvl="5" algn="ctr">
              <a:lnSpc>
                <a:spcPct val="90000"/>
              </a:lnSpc>
              <a:spcBef>
                <a:spcPts val="0"/>
              </a:spcBef>
              <a:spcAft>
                <a:spcPts val="0"/>
              </a:spcAft>
              <a:buNone/>
              <a:defRPr b="0" sz="2700">
                <a:solidFill>
                  <a:schemeClr val="dk2"/>
                </a:solidFill>
                <a:latin typeface="Poppins Medium"/>
                <a:ea typeface="Poppins Medium"/>
                <a:cs typeface="Poppins Medium"/>
                <a:sym typeface="Poppins Medium"/>
              </a:defRPr>
            </a:lvl6pPr>
            <a:lvl7pPr lvl="6" algn="ctr">
              <a:lnSpc>
                <a:spcPct val="90000"/>
              </a:lnSpc>
              <a:spcBef>
                <a:spcPts val="0"/>
              </a:spcBef>
              <a:spcAft>
                <a:spcPts val="0"/>
              </a:spcAft>
              <a:buNone/>
              <a:defRPr b="0" sz="2700">
                <a:solidFill>
                  <a:schemeClr val="dk2"/>
                </a:solidFill>
                <a:latin typeface="Poppins Medium"/>
                <a:ea typeface="Poppins Medium"/>
                <a:cs typeface="Poppins Medium"/>
                <a:sym typeface="Poppins Medium"/>
              </a:defRPr>
            </a:lvl7pPr>
            <a:lvl8pPr lvl="7" algn="ctr">
              <a:lnSpc>
                <a:spcPct val="90000"/>
              </a:lnSpc>
              <a:spcBef>
                <a:spcPts val="0"/>
              </a:spcBef>
              <a:spcAft>
                <a:spcPts val="0"/>
              </a:spcAft>
              <a:buNone/>
              <a:defRPr b="0" sz="2700">
                <a:solidFill>
                  <a:schemeClr val="dk2"/>
                </a:solidFill>
                <a:latin typeface="Poppins Medium"/>
                <a:ea typeface="Poppins Medium"/>
                <a:cs typeface="Poppins Medium"/>
                <a:sym typeface="Poppins Medium"/>
              </a:defRPr>
            </a:lvl8pPr>
            <a:lvl9pPr lvl="8" algn="ctr">
              <a:lnSpc>
                <a:spcPct val="90000"/>
              </a:lnSpc>
              <a:spcBef>
                <a:spcPts val="0"/>
              </a:spcBef>
              <a:spcAft>
                <a:spcPts val="0"/>
              </a:spcAft>
              <a:buNone/>
              <a:defRPr b="0" sz="2700">
                <a:solidFill>
                  <a:schemeClr val="dk2"/>
                </a:solidFill>
                <a:latin typeface="Poppins Medium"/>
                <a:ea typeface="Poppins Medium"/>
                <a:cs typeface="Poppins Medium"/>
                <a:sym typeface="Poppins Medium"/>
              </a:defRPr>
            </a:lvl9pPr>
          </a:lstStyle>
          <a:p/>
        </p:txBody>
      </p:sp>
      <p:sp>
        <p:nvSpPr>
          <p:cNvPr id="143" name="Google Shape;143;p22"/>
          <p:cNvSpPr/>
          <p:nvPr/>
        </p:nvSpPr>
        <p:spPr>
          <a:xfrm>
            <a:off x="6724719" y="-48"/>
            <a:ext cx="2419360" cy="1864544"/>
          </a:xfrm>
          <a:custGeom>
            <a:rect b="b" l="l" r="r" t="t"/>
            <a:pathLst>
              <a:path extrusionOk="0" h="58267" w="75605">
                <a:moveTo>
                  <a:pt x="0" y="0"/>
                </a:moveTo>
                <a:lnTo>
                  <a:pt x="484" y="781"/>
                </a:lnTo>
                <a:lnTo>
                  <a:pt x="1340" y="2121"/>
                </a:lnTo>
                <a:lnTo>
                  <a:pt x="2382" y="3646"/>
                </a:lnTo>
                <a:lnTo>
                  <a:pt x="3572" y="5358"/>
                </a:lnTo>
                <a:lnTo>
                  <a:pt x="4949" y="7181"/>
                </a:lnTo>
                <a:lnTo>
                  <a:pt x="6512" y="9190"/>
                </a:lnTo>
                <a:lnTo>
                  <a:pt x="8297" y="11311"/>
                </a:lnTo>
                <a:lnTo>
                  <a:pt x="10269" y="13543"/>
                </a:lnTo>
                <a:lnTo>
                  <a:pt x="11348" y="14697"/>
                </a:lnTo>
                <a:lnTo>
                  <a:pt x="12465" y="15887"/>
                </a:lnTo>
                <a:lnTo>
                  <a:pt x="13767" y="17227"/>
                </a:lnTo>
                <a:lnTo>
                  <a:pt x="15106" y="18566"/>
                </a:lnTo>
                <a:lnTo>
                  <a:pt x="16483" y="19906"/>
                </a:lnTo>
                <a:lnTo>
                  <a:pt x="17897" y="21245"/>
                </a:lnTo>
                <a:lnTo>
                  <a:pt x="19348" y="22585"/>
                </a:lnTo>
                <a:lnTo>
                  <a:pt x="20799" y="23924"/>
                </a:lnTo>
                <a:lnTo>
                  <a:pt x="22325" y="25226"/>
                </a:lnTo>
                <a:lnTo>
                  <a:pt x="23887" y="26529"/>
                </a:lnTo>
                <a:lnTo>
                  <a:pt x="25450" y="27831"/>
                </a:lnTo>
                <a:lnTo>
                  <a:pt x="27050" y="29133"/>
                </a:lnTo>
                <a:lnTo>
                  <a:pt x="28724" y="30435"/>
                </a:lnTo>
                <a:lnTo>
                  <a:pt x="30398" y="31738"/>
                </a:lnTo>
                <a:lnTo>
                  <a:pt x="32110" y="33003"/>
                </a:lnTo>
                <a:lnTo>
                  <a:pt x="33822" y="34268"/>
                </a:lnTo>
                <a:lnTo>
                  <a:pt x="35607" y="35533"/>
                </a:lnTo>
                <a:lnTo>
                  <a:pt x="37393" y="36798"/>
                </a:lnTo>
                <a:lnTo>
                  <a:pt x="39514" y="38212"/>
                </a:lnTo>
                <a:lnTo>
                  <a:pt x="41635" y="39663"/>
                </a:lnTo>
                <a:lnTo>
                  <a:pt x="43830" y="41039"/>
                </a:lnTo>
                <a:lnTo>
                  <a:pt x="46063" y="42453"/>
                </a:lnTo>
                <a:lnTo>
                  <a:pt x="48295" y="43830"/>
                </a:lnTo>
                <a:lnTo>
                  <a:pt x="50602" y="45206"/>
                </a:lnTo>
                <a:lnTo>
                  <a:pt x="52946" y="46583"/>
                </a:lnTo>
                <a:lnTo>
                  <a:pt x="55327" y="47923"/>
                </a:lnTo>
                <a:lnTo>
                  <a:pt x="57746" y="49262"/>
                </a:lnTo>
                <a:lnTo>
                  <a:pt x="60164" y="50601"/>
                </a:lnTo>
                <a:lnTo>
                  <a:pt x="62657" y="51904"/>
                </a:lnTo>
                <a:lnTo>
                  <a:pt x="65187" y="53206"/>
                </a:lnTo>
                <a:lnTo>
                  <a:pt x="67717" y="54471"/>
                </a:lnTo>
                <a:lnTo>
                  <a:pt x="70322" y="55773"/>
                </a:lnTo>
                <a:lnTo>
                  <a:pt x="72963" y="57001"/>
                </a:lnTo>
                <a:lnTo>
                  <a:pt x="75605" y="58266"/>
                </a:lnTo>
                <a:lnTo>
                  <a:pt x="75605" y="57596"/>
                </a:lnTo>
                <a:lnTo>
                  <a:pt x="72963" y="56369"/>
                </a:lnTo>
                <a:lnTo>
                  <a:pt x="70396" y="55103"/>
                </a:lnTo>
                <a:lnTo>
                  <a:pt x="67829" y="53876"/>
                </a:lnTo>
                <a:lnTo>
                  <a:pt x="65299" y="52573"/>
                </a:lnTo>
                <a:lnTo>
                  <a:pt x="62806" y="51308"/>
                </a:lnTo>
                <a:lnTo>
                  <a:pt x="60350" y="50006"/>
                </a:lnTo>
                <a:lnTo>
                  <a:pt x="57894" y="48667"/>
                </a:lnTo>
                <a:lnTo>
                  <a:pt x="55513" y="47364"/>
                </a:lnTo>
                <a:lnTo>
                  <a:pt x="53169" y="46025"/>
                </a:lnTo>
                <a:lnTo>
                  <a:pt x="50862" y="44686"/>
                </a:lnTo>
                <a:lnTo>
                  <a:pt x="48593" y="43309"/>
                </a:lnTo>
                <a:lnTo>
                  <a:pt x="46360" y="41932"/>
                </a:lnTo>
                <a:lnTo>
                  <a:pt x="44128" y="40556"/>
                </a:lnTo>
                <a:lnTo>
                  <a:pt x="41970" y="39142"/>
                </a:lnTo>
                <a:lnTo>
                  <a:pt x="39849" y="37765"/>
                </a:lnTo>
                <a:lnTo>
                  <a:pt x="37765" y="36314"/>
                </a:lnTo>
                <a:lnTo>
                  <a:pt x="35980" y="35086"/>
                </a:lnTo>
                <a:lnTo>
                  <a:pt x="34231" y="33821"/>
                </a:lnTo>
                <a:lnTo>
                  <a:pt x="32482" y="32556"/>
                </a:lnTo>
                <a:lnTo>
                  <a:pt x="30771" y="31291"/>
                </a:lnTo>
                <a:lnTo>
                  <a:pt x="29133" y="29989"/>
                </a:lnTo>
                <a:lnTo>
                  <a:pt x="27459" y="28724"/>
                </a:lnTo>
                <a:lnTo>
                  <a:pt x="25859" y="27422"/>
                </a:lnTo>
                <a:lnTo>
                  <a:pt x="24297" y="26119"/>
                </a:lnTo>
                <a:lnTo>
                  <a:pt x="22771" y="24817"/>
                </a:lnTo>
                <a:lnTo>
                  <a:pt x="21246" y="23515"/>
                </a:lnTo>
                <a:lnTo>
                  <a:pt x="19757" y="22175"/>
                </a:lnTo>
                <a:lnTo>
                  <a:pt x="18343" y="20873"/>
                </a:lnTo>
                <a:lnTo>
                  <a:pt x="16930" y="19534"/>
                </a:lnTo>
                <a:lnTo>
                  <a:pt x="15553" y="18194"/>
                </a:lnTo>
                <a:lnTo>
                  <a:pt x="14213" y="16855"/>
                </a:lnTo>
                <a:lnTo>
                  <a:pt x="12911" y="15515"/>
                </a:lnTo>
                <a:lnTo>
                  <a:pt x="11795" y="14325"/>
                </a:lnTo>
                <a:lnTo>
                  <a:pt x="10753" y="13171"/>
                </a:lnTo>
                <a:lnTo>
                  <a:pt x="8781" y="10976"/>
                </a:lnTo>
                <a:lnTo>
                  <a:pt x="7032" y="8855"/>
                </a:lnTo>
                <a:lnTo>
                  <a:pt x="5470" y="6883"/>
                </a:lnTo>
                <a:lnTo>
                  <a:pt x="4093" y="5060"/>
                </a:lnTo>
                <a:lnTo>
                  <a:pt x="2902" y="3349"/>
                </a:lnTo>
                <a:lnTo>
                  <a:pt x="1861" y="1860"/>
                </a:lnTo>
                <a:lnTo>
                  <a:pt x="1005" y="484"/>
                </a:lnTo>
                <a:lnTo>
                  <a:pt x="707"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6"/>
              </a:solidFill>
              <a:latin typeface="Nunito Sans"/>
              <a:ea typeface="Nunito Sans"/>
              <a:cs typeface="Nunito Sans"/>
              <a:sym typeface="Nunito Sans"/>
            </a:endParaRPr>
          </a:p>
        </p:txBody>
      </p:sp>
      <p:sp>
        <p:nvSpPr>
          <p:cNvPr id="144" name="Google Shape;144;p22"/>
          <p:cNvSpPr/>
          <p:nvPr/>
        </p:nvSpPr>
        <p:spPr>
          <a:xfrm>
            <a:off x="0" y="3692104"/>
            <a:ext cx="2339584" cy="1451392"/>
          </a:xfrm>
          <a:custGeom>
            <a:rect b="b" l="l" r="r" t="t"/>
            <a:pathLst>
              <a:path extrusionOk="0" h="45356" w="73112">
                <a:moveTo>
                  <a:pt x="63884" y="596"/>
                </a:moveTo>
                <a:lnTo>
                  <a:pt x="64703" y="633"/>
                </a:lnTo>
                <a:lnTo>
                  <a:pt x="65484" y="745"/>
                </a:lnTo>
                <a:lnTo>
                  <a:pt x="66229" y="894"/>
                </a:lnTo>
                <a:lnTo>
                  <a:pt x="66973" y="1154"/>
                </a:lnTo>
                <a:lnTo>
                  <a:pt x="67717" y="1452"/>
                </a:lnTo>
                <a:lnTo>
                  <a:pt x="68387" y="1824"/>
                </a:lnTo>
                <a:lnTo>
                  <a:pt x="69056" y="2233"/>
                </a:lnTo>
                <a:lnTo>
                  <a:pt x="69689" y="2717"/>
                </a:lnTo>
                <a:lnTo>
                  <a:pt x="70135" y="3163"/>
                </a:lnTo>
                <a:lnTo>
                  <a:pt x="70545" y="3610"/>
                </a:lnTo>
                <a:lnTo>
                  <a:pt x="70917" y="4056"/>
                </a:lnTo>
                <a:lnTo>
                  <a:pt x="71251" y="4540"/>
                </a:lnTo>
                <a:lnTo>
                  <a:pt x="71549" y="5061"/>
                </a:lnTo>
                <a:lnTo>
                  <a:pt x="71810" y="5582"/>
                </a:lnTo>
                <a:lnTo>
                  <a:pt x="72033" y="6103"/>
                </a:lnTo>
                <a:lnTo>
                  <a:pt x="72219" y="6661"/>
                </a:lnTo>
                <a:lnTo>
                  <a:pt x="72368" y="7219"/>
                </a:lnTo>
                <a:lnTo>
                  <a:pt x="72442" y="7814"/>
                </a:lnTo>
                <a:lnTo>
                  <a:pt x="72517" y="8372"/>
                </a:lnTo>
                <a:lnTo>
                  <a:pt x="72517" y="8968"/>
                </a:lnTo>
                <a:lnTo>
                  <a:pt x="72479" y="9563"/>
                </a:lnTo>
                <a:lnTo>
                  <a:pt x="72405" y="10158"/>
                </a:lnTo>
                <a:lnTo>
                  <a:pt x="72293" y="10754"/>
                </a:lnTo>
                <a:lnTo>
                  <a:pt x="72144" y="11312"/>
                </a:lnTo>
                <a:lnTo>
                  <a:pt x="71958" y="11870"/>
                </a:lnTo>
                <a:lnTo>
                  <a:pt x="71735" y="12428"/>
                </a:lnTo>
                <a:lnTo>
                  <a:pt x="71438" y="12949"/>
                </a:lnTo>
                <a:lnTo>
                  <a:pt x="71140" y="13470"/>
                </a:lnTo>
                <a:lnTo>
                  <a:pt x="70842" y="13991"/>
                </a:lnTo>
                <a:lnTo>
                  <a:pt x="70470" y="14474"/>
                </a:lnTo>
                <a:lnTo>
                  <a:pt x="70061" y="14958"/>
                </a:lnTo>
                <a:lnTo>
                  <a:pt x="69652" y="15442"/>
                </a:lnTo>
                <a:lnTo>
                  <a:pt x="69168" y="15888"/>
                </a:lnTo>
                <a:lnTo>
                  <a:pt x="68684" y="16335"/>
                </a:lnTo>
                <a:lnTo>
                  <a:pt x="68163" y="16781"/>
                </a:lnTo>
                <a:lnTo>
                  <a:pt x="67605" y="17190"/>
                </a:lnTo>
                <a:lnTo>
                  <a:pt x="67010" y="17600"/>
                </a:lnTo>
                <a:lnTo>
                  <a:pt x="66415" y="17972"/>
                </a:lnTo>
                <a:lnTo>
                  <a:pt x="65745" y="18381"/>
                </a:lnTo>
                <a:lnTo>
                  <a:pt x="65075" y="18716"/>
                </a:lnTo>
                <a:lnTo>
                  <a:pt x="64368" y="19088"/>
                </a:lnTo>
                <a:lnTo>
                  <a:pt x="63624" y="19423"/>
                </a:lnTo>
                <a:lnTo>
                  <a:pt x="62880" y="19758"/>
                </a:lnTo>
                <a:lnTo>
                  <a:pt x="62061" y="20055"/>
                </a:lnTo>
                <a:lnTo>
                  <a:pt x="61243" y="20353"/>
                </a:lnTo>
                <a:lnTo>
                  <a:pt x="60424" y="20651"/>
                </a:lnTo>
                <a:lnTo>
                  <a:pt x="58638" y="21171"/>
                </a:lnTo>
                <a:lnTo>
                  <a:pt x="56741" y="21618"/>
                </a:lnTo>
                <a:lnTo>
                  <a:pt x="54769" y="21990"/>
                </a:lnTo>
                <a:lnTo>
                  <a:pt x="52685" y="22325"/>
                </a:lnTo>
                <a:lnTo>
                  <a:pt x="50490" y="22585"/>
                </a:lnTo>
                <a:lnTo>
                  <a:pt x="48295" y="22809"/>
                </a:lnTo>
                <a:lnTo>
                  <a:pt x="46137" y="22957"/>
                </a:lnTo>
                <a:lnTo>
                  <a:pt x="46137" y="21692"/>
                </a:lnTo>
                <a:lnTo>
                  <a:pt x="46174" y="20465"/>
                </a:lnTo>
                <a:lnTo>
                  <a:pt x="46286" y="19200"/>
                </a:lnTo>
                <a:lnTo>
                  <a:pt x="46472" y="17972"/>
                </a:lnTo>
                <a:lnTo>
                  <a:pt x="46732" y="16632"/>
                </a:lnTo>
                <a:lnTo>
                  <a:pt x="47104" y="15367"/>
                </a:lnTo>
                <a:lnTo>
                  <a:pt x="47513" y="14139"/>
                </a:lnTo>
                <a:lnTo>
                  <a:pt x="47997" y="12912"/>
                </a:lnTo>
                <a:lnTo>
                  <a:pt x="48592" y="11758"/>
                </a:lnTo>
                <a:lnTo>
                  <a:pt x="49225" y="10605"/>
                </a:lnTo>
                <a:lnTo>
                  <a:pt x="49895" y="9526"/>
                </a:lnTo>
                <a:lnTo>
                  <a:pt x="50676" y="8447"/>
                </a:lnTo>
                <a:lnTo>
                  <a:pt x="51495" y="7442"/>
                </a:lnTo>
                <a:lnTo>
                  <a:pt x="52388" y="6475"/>
                </a:lnTo>
                <a:lnTo>
                  <a:pt x="53355" y="5582"/>
                </a:lnTo>
                <a:lnTo>
                  <a:pt x="54359" y="4726"/>
                </a:lnTo>
                <a:lnTo>
                  <a:pt x="55438" y="3907"/>
                </a:lnTo>
                <a:lnTo>
                  <a:pt x="56555" y="3163"/>
                </a:lnTo>
                <a:lnTo>
                  <a:pt x="57708" y="2456"/>
                </a:lnTo>
                <a:lnTo>
                  <a:pt x="58936" y="1824"/>
                </a:lnTo>
                <a:lnTo>
                  <a:pt x="59568" y="1526"/>
                </a:lnTo>
                <a:lnTo>
                  <a:pt x="60201" y="1303"/>
                </a:lnTo>
                <a:lnTo>
                  <a:pt x="60796" y="1080"/>
                </a:lnTo>
                <a:lnTo>
                  <a:pt x="61429" y="894"/>
                </a:lnTo>
                <a:lnTo>
                  <a:pt x="62061" y="782"/>
                </a:lnTo>
                <a:lnTo>
                  <a:pt x="62657" y="670"/>
                </a:lnTo>
                <a:lnTo>
                  <a:pt x="63289" y="633"/>
                </a:lnTo>
                <a:lnTo>
                  <a:pt x="63884" y="596"/>
                </a:lnTo>
                <a:close/>
                <a:moveTo>
                  <a:pt x="64033" y="1"/>
                </a:moveTo>
                <a:lnTo>
                  <a:pt x="63289" y="38"/>
                </a:lnTo>
                <a:lnTo>
                  <a:pt x="62545" y="112"/>
                </a:lnTo>
                <a:lnTo>
                  <a:pt x="61764" y="224"/>
                </a:lnTo>
                <a:lnTo>
                  <a:pt x="60982" y="410"/>
                </a:lnTo>
                <a:lnTo>
                  <a:pt x="60238" y="633"/>
                </a:lnTo>
                <a:lnTo>
                  <a:pt x="59457" y="931"/>
                </a:lnTo>
                <a:lnTo>
                  <a:pt x="58675" y="1266"/>
                </a:lnTo>
                <a:lnTo>
                  <a:pt x="57410" y="1936"/>
                </a:lnTo>
                <a:lnTo>
                  <a:pt x="56220" y="2642"/>
                </a:lnTo>
                <a:lnTo>
                  <a:pt x="55066" y="3424"/>
                </a:lnTo>
                <a:lnTo>
                  <a:pt x="53987" y="4242"/>
                </a:lnTo>
                <a:lnTo>
                  <a:pt x="52946" y="5135"/>
                </a:lnTo>
                <a:lnTo>
                  <a:pt x="51978" y="6065"/>
                </a:lnTo>
                <a:lnTo>
                  <a:pt x="51048" y="7070"/>
                </a:lnTo>
                <a:lnTo>
                  <a:pt x="50192" y="8112"/>
                </a:lnTo>
                <a:lnTo>
                  <a:pt x="49411" y="9191"/>
                </a:lnTo>
                <a:lnTo>
                  <a:pt x="48704" y="10307"/>
                </a:lnTo>
                <a:lnTo>
                  <a:pt x="48034" y="11460"/>
                </a:lnTo>
                <a:lnTo>
                  <a:pt x="47476" y="12688"/>
                </a:lnTo>
                <a:lnTo>
                  <a:pt x="46955" y="13916"/>
                </a:lnTo>
                <a:lnTo>
                  <a:pt x="46509" y="15218"/>
                </a:lnTo>
                <a:lnTo>
                  <a:pt x="46174" y="16521"/>
                </a:lnTo>
                <a:lnTo>
                  <a:pt x="45876" y="17860"/>
                </a:lnTo>
                <a:lnTo>
                  <a:pt x="45690" y="19125"/>
                </a:lnTo>
                <a:lnTo>
                  <a:pt x="45579" y="20427"/>
                </a:lnTo>
                <a:lnTo>
                  <a:pt x="45541" y="21692"/>
                </a:lnTo>
                <a:lnTo>
                  <a:pt x="45579" y="22995"/>
                </a:lnTo>
                <a:lnTo>
                  <a:pt x="42788" y="23106"/>
                </a:lnTo>
                <a:lnTo>
                  <a:pt x="40072" y="23181"/>
                </a:lnTo>
                <a:lnTo>
                  <a:pt x="37467" y="23143"/>
                </a:lnTo>
                <a:lnTo>
                  <a:pt x="34937" y="23069"/>
                </a:lnTo>
                <a:lnTo>
                  <a:pt x="32519" y="22920"/>
                </a:lnTo>
                <a:lnTo>
                  <a:pt x="30175" y="22734"/>
                </a:lnTo>
                <a:lnTo>
                  <a:pt x="27905" y="22474"/>
                </a:lnTo>
                <a:lnTo>
                  <a:pt x="25747" y="22176"/>
                </a:lnTo>
                <a:lnTo>
                  <a:pt x="23664" y="21841"/>
                </a:lnTo>
                <a:lnTo>
                  <a:pt x="21692" y="21506"/>
                </a:lnTo>
                <a:lnTo>
                  <a:pt x="19794" y="21097"/>
                </a:lnTo>
                <a:lnTo>
                  <a:pt x="18008" y="20688"/>
                </a:lnTo>
                <a:lnTo>
                  <a:pt x="16297" y="20279"/>
                </a:lnTo>
                <a:lnTo>
                  <a:pt x="14697" y="19832"/>
                </a:lnTo>
                <a:lnTo>
                  <a:pt x="13171" y="19386"/>
                </a:lnTo>
                <a:lnTo>
                  <a:pt x="11757" y="18902"/>
                </a:lnTo>
                <a:lnTo>
                  <a:pt x="9711" y="18195"/>
                </a:lnTo>
                <a:lnTo>
                  <a:pt x="7776" y="17451"/>
                </a:lnTo>
                <a:lnTo>
                  <a:pt x="6028" y="16744"/>
                </a:lnTo>
                <a:lnTo>
                  <a:pt x="4465" y="16037"/>
                </a:lnTo>
                <a:lnTo>
                  <a:pt x="3088" y="15330"/>
                </a:lnTo>
                <a:lnTo>
                  <a:pt x="1898" y="14697"/>
                </a:lnTo>
                <a:lnTo>
                  <a:pt x="856" y="14139"/>
                </a:lnTo>
                <a:lnTo>
                  <a:pt x="0" y="13656"/>
                </a:lnTo>
                <a:lnTo>
                  <a:pt x="0" y="14325"/>
                </a:lnTo>
                <a:lnTo>
                  <a:pt x="893" y="14846"/>
                </a:lnTo>
                <a:lnTo>
                  <a:pt x="1935" y="15404"/>
                </a:lnTo>
                <a:lnTo>
                  <a:pt x="3125" y="16037"/>
                </a:lnTo>
                <a:lnTo>
                  <a:pt x="4502" y="16707"/>
                </a:lnTo>
                <a:lnTo>
                  <a:pt x="6028" y="17376"/>
                </a:lnTo>
                <a:lnTo>
                  <a:pt x="7739" y="18083"/>
                </a:lnTo>
                <a:lnTo>
                  <a:pt x="9562" y="18790"/>
                </a:lnTo>
                <a:lnTo>
                  <a:pt x="11571" y="19460"/>
                </a:lnTo>
                <a:lnTo>
                  <a:pt x="12985" y="19944"/>
                </a:lnTo>
                <a:lnTo>
                  <a:pt x="14511" y="20390"/>
                </a:lnTo>
                <a:lnTo>
                  <a:pt x="16111" y="20837"/>
                </a:lnTo>
                <a:lnTo>
                  <a:pt x="17822" y="21246"/>
                </a:lnTo>
                <a:lnTo>
                  <a:pt x="19645" y="21692"/>
                </a:lnTo>
                <a:lnTo>
                  <a:pt x="21543" y="22064"/>
                </a:lnTo>
                <a:lnTo>
                  <a:pt x="23552" y="22437"/>
                </a:lnTo>
                <a:lnTo>
                  <a:pt x="25636" y="22771"/>
                </a:lnTo>
                <a:lnTo>
                  <a:pt x="27831" y="23069"/>
                </a:lnTo>
                <a:lnTo>
                  <a:pt x="30100" y="23292"/>
                </a:lnTo>
                <a:lnTo>
                  <a:pt x="32445" y="23516"/>
                </a:lnTo>
                <a:lnTo>
                  <a:pt x="34900" y="23664"/>
                </a:lnTo>
                <a:lnTo>
                  <a:pt x="37467" y="23739"/>
                </a:lnTo>
                <a:lnTo>
                  <a:pt x="40072" y="23776"/>
                </a:lnTo>
                <a:lnTo>
                  <a:pt x="42788" y="23702"/>
                </a:lnTo>
                <a:lnTo>
                  <a:pt x="45616" y="23590"/>
                </a:lnTo>
                <a:lnTo>
                  <a:pt x="45727" y="24706"/>
                </a:lnTo>
                <a:lnTo>
                  <a:pt x="45876" y="25822"/>
                </a:lnTo>
                <a:lnTo>
                  <a:pt x="46100" y="26901"/>
                </a:lnTo>
                <a:lnTo>
                  <a:pt x="46397" y="27980"/>
                </a:lnTo>
                <a:lnTo>
                  <a:pt x="46806" y="29245"/>
                </a:lnTo>
                <a:lnTo>
                  <a:pt x="47290" y="30473"/>
                </a:lnTo>
                <a:lnTo>
                  <a:pt x="47848" y="31664"/>
                </a:lnTo>
                <a:lnTo>
                  <a:pt x="48444" y="32817"/>
                </a:lnTo>
                <a:lnTo>
                  <a:pt x="49150" y="33933"/>
                </a:lnTo>
                <a:lnTo>
                  <a:pt x="49895" y="35012"/>
                </a:lnTo>
                <a:lnTo>
                  <a:pt x="50713" y="36054"/>
                </a:lnTo>
                <a:lnTo>
                  <a:pt x="51643" y="37059"/>
                </a:lnTo>
                <a:lnTo>
                  <a:pt x="52499" y="37877"/>
                </a:lnTo>
                <a:lnTo>
                  <a:pt x="53504" y="38808"/>
                </a:lnTo>
                <a:lnTo>
                  <a:pt x="54769" y="39775"/>
                </a:lnTo>
                <a:lnTo>
                  <a:pt x="56183" y="40780"/>
                </a:lnTo>
                <a:lnTo>
                  <a:pt x="57001" y="41338"/>
                </a:lnTo>
                <a:lnTo>
                  <a:pt x="57894" y="41859"/>
                </a:lnTo>
                <a:lnTo>
                  <a:pt x="58824" y="42417"/>
                </a:lnTo>
                <a:lnTo>
                  <a:pt x="59792" y="43012"/>
                </a:lnTo>
                <a:lnTo>
                  <a:pt x="60871" y="43570"/>
                </a:lnTo>
                <a:lnTo>
                  <a:pt x="61987" y="44165"/>
                </a:lnTo>
                <a:lnTo>
                  <a:pt x="63215" y="44761"/>
                </a:lnTo>
                <a:lnTo>
                  <a:pt x="64480" y="45356"/>
                </a:lnTo>
                <a:lnTo>
                  <a:pt x="65931" y="45356"/>
                </a:lnTo>
                <a:lnTo>
                  <a:pt x="63922" y="44463"/>
                </a:lnTo>
                <a:lnTo>
                  <a:pt x="61987" y="43496"/>
                </a:lnTo>
                <a:lnTo>
                  <a:pt x="60052" y="42454"/>
                </a:lnTo>
                <a:lnTo>
                  <a:pt x="58229" y="41412"/>
                </a:lnTo>
                <a:lnTo>
                  <a:pt x="57336" y="40854"/>
                </a:lnTo>
                <a:lnTo>
                  <a:pt x="56480" y="40259"/>
                </a:lnTo>
                <a:lnTo>
                  <a:pt x="55662" y="39701"/>
                </a:lnTo>
                <a:lnTo>
                  <a:pt x="54843" y="39105"/>
                </a:lnTo>
                <a:lnTo>
                  <a:pt x="54099" y="38510"/>
                </a:lnTo>
                <a:lnTo>
                  <a:pt x="53392" y="37877"/>
                </a:lnTo>
                <a:lnTo>
                  <a:pt x="52685" y="37282"/>
                </a:lnTo>
                <a:lnTo>
                  <a:pt x="52053" y="36612"/>
                </a:lnTo>
                <a:lnTo>
                  <a:pt x="51197" y="35682"/>
                </a:lnTo>
                <a:lnTo>
                  <a:pt x="50378" y="34640"/>
                </a:lnTo>
                <a:lnTo>
                  <a:pt x="49634" y="33599"/>
                </a:lnTo>
                <a:lnTo>
                  <a:pt x="48964" y="32520"/>
                </a:lnTo>
                <a:lnTo>
                  <a:pt x="48369" y="31403"/>
                </a:lnTo>
                <a:lnTo>
                  <a:pt x="47848" y="30250"/>
                </a:lnTo>
                <a:lnTo>
                  <a:pt x="47365" y="29059"/>
                </a:lnTo>
                <a:lnTo>
                  <a:pt x="46955" y="27832"/>
                </a:lnTo>
                <a:lnTo>
                  <a:pt x="46695" y="26753"/>
                </a:lnTo>
                <a:lnTo>
                  <a:pt x="46472" y="25711"/>
                </a:lnTo>
                <a:lnTo>
                  <a:pt x="46323" y="24632"/>
                </a:lnTo>
                <a:lnTo>
                  <a:pt x="46211" y="23553"/>
                </a:lnTo>
                <a:lnTo>
                  <a:pt x="48369" y="23404"/>
                </a:lnTo>
                <a:lnTo>
                  <a:pt x="50564" y="23181"/>
                </a:lnTo>
                <a:lnTo>
                  <a:pt x="51792" y="23069"/>
                </a:lnTo>
                <a:lnTo>
                  <a:pt x="52946" y="22883"/>
                </a:lnTo>
                <a:lnTo>
                  <a:pt x="54099" y="22734"/>
                </a:lnTo>
                <a:lnTo>
                  <a:pt x="55252" y="22548"/>
                </a:lnTo>
                <a:lnTo>
                  <a:pt x="56331" y="22325"/>
                </a:lnTo>
                <a:lnTo>
                  <a:pt x="57410" y="22102"/>
                </a:lnTo>
                <a:lnTo>
                  <a:pt x="58415" y="21841"/>
                </a:lnTo>
                <a:lnTo>
                  <a:pt x="59420" y="21581"/>
                </a:lnTo>
                <a:lnTo>
                  <a:pt x="60387" y="21283"/>
                </a:lnTo>
                <a:lnTo>
                  <a:pt x="61354" y="20985"/>
                </a:lnTo>
                <a:lnTo>
                  <a:pt x="62247" y="20651"/>
                </a:lnTo>
                <a:lnTo>
                  <a:pt x="63103" y="20316"/>
                </a:lnTo>
                <a:lnTo>
                  <a:pt x="63959" y="19944"/>
                </a:lnTo>
                <a:lnTo>
                  <a:pt x="64777" y="19572"/>
                </a:lnTo>
                <a:lnTo>
                  <a:pt x="65559" y="19162"/>
                </a:lnTo>
                <a:lnTo>
                  <a:pt x="66303" y="18753"/>
                </a:lnTo>
                <a:lnTo>
                  <a:pt x="66898" y="18381"/>
                </a:lnTo>
                <a:lnTo>
                  <a:pt x="67494" y="17972"/>
                </a:lnTo>
                <a:lnTo>
                  <a:pt x="68052" y="17600"/>
                </a:lnTo>
                <a:lnTo>
                  <a:pt x="68573" y="17190"/>
                </a:lnTo>
                <a:lnTo>
                  <a:pt x="69093" y="16744"/>
                </a:lnTo>
                <a:lnTo>
                  <a:pt x="69540" y="16335"/>
                </a:lnTo>
                <a:lnTo>
                  <a:pt x="69986" y="15888"/>
                </a:lnTo>
                <a:lnTo>
                  <a:pt x="70433" y="15442"/>
                </a:lnTo>
                <a:lnTo>
                  <a:pt x="70805" y="14958"/>
                </a:lnTo>
                <a:lnTo>
                  <a:pt x="71177" y="14511"/>
                </a:lnTo>
                <a:lnTo>
                  <a:pt x="71512" y="14028"/>
                </a:lnTo>
                <a:lnTo>
                  <a:pt x="71810" y="13544"/>
                </a:lnTo>
                <a:lnTo>
                  <a:pt x="72070" y="13023"/>
                </a:lnTo>
                <a:lnTo>
                  <a:pt x="72330" y="12539"/>
                </a:lnTo>
                <a:lnTo>
                  <a:pt x="72517" y="12019"/>
                </a:lnTo>
                <a:lnTo>
                  <a:pt x="72703" y="11498"/>
                </a:lnTo>
                <a:lnTo>
                  <a:pt x="72889" y="10865"/>
                </a:lnTo>
                <a:lnTo>
                  <a:pt x="73000" y="10233"/>
                </a:lnTo>
                <a:lnTo>
                  <a:pt x="73075" y="9600"/>
                </a:lnTo>
                <a:lnTo>
                  <a:pt x="73112" y="8968"/>
                </a:lnTo>
                <a:lnTo>
                  <a:pt x="73112" y="8335"/>
                </a:lnTo>
                <a:lnTo>
                  <a:pt x="73037" y="7703"/>
                </a:lnTo>
                <a:lnTo>
                  <a:pt x="72926" y="7107"/>
                </a:lnTo>
                <a:lnTo>
                  <a:pt x="72814" y="6512"/>
                </a:lnTo>
                <a:lnTo>
                  <a:pt x="72591" y="5917"/>
                </a:lnTo>
                <a:lnTo>
                  <a:pt x="72368" y="5321"/>
                </a:lnTo>
                <a:lnTo>
                  <a:pt x="72107" y="4763"/>
                </a:lnTo>
                <a:lnTo>
                  <a:pt x="71772" y="4242"/>
                </a:lnTo>
                <a:lnTo>
                  <a:pt x="71400" y="3721"/>
                </a:lnTo>
                <a:lnTo>
                  <a:pt x="70991" y="3201"/>
                </a:lnTo>
                <a:lnTo>
                  <a:pt x="70545" y="2717"/>
                </a:lnTo>
                <a:lnTo>
                  <a:pt x="70061" y="2270"/>
                </a:lnTo>
                <a:lnTo>
                  <a:pt x="69503" y="1824"/>
                </a:lnTo>
                <a:lnTo>
                  <a:pt x="68870" y="1415"/>
                </a:lnTo>
                <a:lnTo>
                  <a:pt x="68238" y="1043"/>
                </a:lnTo>
                <a:lnTo>
                  <a:pt x="67605" y="745"/>
                </a:lnTo>
                <a:lnTo>
                  <a:pt x="66898" y="484"/>
                </a:lnTo>
                <a:lnTo>
                  <a:pt x="66229" y="298"/>
                </a:lnTo>
                <a:lnTo>
                  <a:pt x="65522" y="150"/>
                </a:lnTo>
                <a:lnTo>
                  <a:pt x="64777" y="38"/>
                </a:lnTo>
                <a:lnTo>
                  <a:pt x="64033"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6"/>
              </a:solidFill>
              <a:latin typeface="Nunito Sans"/>
              <a:ea typeface="Nunito Sans"/>
              <a:cs typeface="Nunito Sans"/>
              <a:sym typeface="Nunito San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Alt 2">
  <p:cSld name="BLANK_1_1_1_1_1_1_1_1_1_1_1_2">
    <p:spTree>
      <p:nvGrpSpPr>
        <p:cNvPr id="145" name="Shape 145"/>
        <p:cNvGrpSpPr/>
        <p:nvPr/>
      </p:nvGrpSpPr>
      <p:grpSpPr>
        <a:xfrm>
          <a:off x="0" y="0"/>
          <a:ext cx="0" cy="0"/>
          <a:chOff x="0" y="0"/>
          <a:chExt cx="0" cy="0"/>
        </a:xfrm>
      </p:grpSpPr>
      <p:sp>
        <p:nvSpPr>
          <p:cNvPr id="146" name="Google Shape;146;p23"/>
          <p:cNvSpPr/>
          <p:nvPr/>
        </p:nvSpPr>
        <p:spPr>
          <a:xfrm rot="5400000">
            <a:off x="-3989680" y="1156257"/>
            <a:ext cx="7978200" cy="7978200"/>
          </a:xfrm>
          <a:prstGeom prst="pie">
            <a:avLst>
              <a:gd fmla="val 10792592" name="adj1"/>
              <a:gd fmla="val 16198514" name="adj2"/>
            </a:avLst>
          </a:prstGeom>
          <a:gradFill>
            <a:gsLst>
              <a:gs pos="0">
                <a:schemeClr val="accent1"/>
              </a:gs>
              <a:gs pos="64000">
                <a:schemeClr val="dk2"/>
              </a:gs>
              <a:gs pos="100000">
                <a:schemeClr val="dk2"/>
              </a:gs>
            </a:gsLst>
            <a:path path="circle">
              <a:fillToRect r="100%" t="100%"/>
            </a:path>
            <a:tileRect b="-100%" l="-10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Sans"/>
              <a:ea typeface="Nunito Sans"/>
              <a:cs typeface="Nunito Sans"/>
              <a:sym typeface="Nunito Sans"/>
            </a:endParaRPr>
          </a:p>
        </p:txBody>
      </p:sp>
      <p:sp>
        <p:nvSpPr>
          <p:cNvPr id="147" name="Google Shape;147;p23"/>
          <p:cNvSpPr txBox="1"/>
          <p:nvPr>
            <p:ph idx="1" type="subTitle"/>
          </p:nvPr>
        </p:nvSpPr>
        <p:spPr>
          <a:xfrm>
            <a:off x="3584425" y="536550"/>
            <a:ext cx="404100" cy="4002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100"/>
              <a:buFont typeface="Nunito Sans SemiBold"/>
              <a:buNone/>
              <a:defRPr sz="1100">
                <a:solidFill>
                  <a:schemeClr val="dk2"/>
                </a:solidFill>
                <a:latin typeface="Nunito Sans SemiBold"/>
                <a:ea typeface="Nunito Sans SemiBold"/>
                <a:cs typeface="Nunito Sans SemiBold"/>
                <a:sym typeface="Nunito Sans SemiBold"/>
              </a:defRPr>
            </a:lvl1pPr>
            <a:lvl2pPr lvl="1"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2pPr>
            <a:lvl3pPr lvl="2"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3pPr>
            <a:lvl4pPr lvl="3"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4pPr>
            <a:lvl5pPr lvl="4"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5pPr>
            <a:lvl6pPr lvl="5"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6pPr>
            <a:lvl7pPr lvl="6"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7pPr>
            <a:lvl8pPr lvl="7"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8pPr>
            <a:lvl9pPr lvl="8"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9pPr>
          </a:lstStyle>
          <a:p/>
        </p:txBody>
      </p:sp>
      <p:sp>
        <p:nvSpPr>
          <p:cNvPr id="148" name="Google Shape;148;p23"/>
          <p:cNvSpPr txBox="1"/>
          <p:nvPr>
            <p:ph idx="2" type="subTitle"/>
          </p:nvPr>
        </p:nvSpPr>
        <p:spPr>
          <a:xfrm>
            <a:off x="3584425" y="1920650"/>
            <a:ext cx="404100" cy="4002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100"/>
              <a:buFont typeface="Nunito Sans SemiBold"/>
              <a:buNone/>
              <a:defRPr sz="1100">
                <a:solidFill>
                  <a:schemeClr val="dk2"/>
                </a:solidFill>
                <a:latin typeface="Nunito Sans SemiBold"/>
                <a:ea typeface="Nunito Sans SemiBold"/>
                <a:cs typeface="Nunito Sans SemiBold"/>
                <a:sym typeface="Nunito Sans SemiBold"/>
              </a:defRPr>
            </a:lvl1pPr>
            <a:lvl2pPr lvl="1"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2pPr>
            <a:lvl3pPr lvl="2"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3pPr>
            <a:lvl4pPr lvl="3"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4pPr>
            <a:lvl5pPr lvl="4"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5pPr>
            <a:lvl6pPr lvl="5"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6pPr>
            <a:lvl7pPr lvl="6"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7pPr>
            <a:lvl8pPr lvl="7"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8pPr>
            <a:lvl9pPr lvl="8"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9pPr>
          </a:lstStyle>
          <a:p/>
        </p:txBody>
      </p:sp>
      <p:sp>
        <p:nvSpPr>
          <p:cNvPr id="149" name="Google Shape;149;p23"/>
          <p:cNvSpPr txBox="1"/>
          <p:nvPr>
            <p:ph idx="3" type="subTitle"/>
          </p:nvPr>
        </p:nvSpPr>
        <p:spPr>
          <a:xfrm>
            <a:off x="3584425" y="3291625"/>
            <a:ext cx="404100" cy="4002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100"/>
              <a:buFont typeface="Nunito Sans SemiBold"/>
              <a:buNone/>
              <a:defRPr sz="1100">
                <a:solidFill>
                  <a:schemeClr val="dk2"/>
                </a:solidFill>
                <a:latin typeface="Nunito Sans SemiBold"/>
                <a:ea typeface="Nunito Sans SemiBold"/>
                <a:cs typeface="Nunito Sans SemiBold"/>
                <a:sym typeface="Nunito Sans SemiBold"/>
              </a:defRPr>
            </a:lvl1pPr>
            <a:lvl2pPr lvl="1"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2pPr>
            <a:lvl3pPr lvl="2"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3pPr>
            <a:lvl4pPr lvl="3"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4pPr>
            <a:lvl5pPr lvl="4"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5pPr>
            <a:lvl6pPr lvl="5"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6pPr>
            <a:lvl7pPr lvl="6"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7pPr>
            <a:lvl8pPr lvl="7"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8pPr>
            <a:lvl9pPr lvl="8"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9pPr>
          </a:lstStyle>
          <a:p/>
        </p:txBody>
      </p:sp>
      <p:sp>
        <p:nvSpPr>
          <p:cNvPr id="150" name="Google Shape;150;p23"/>
          <p:cNvSpPr txBox="1"/>
          <p:nvPr>
            <p:ph idx="4" type="subTitle"/>
          </p:nvPr>
        </p:nvSpPr>
        <p:spPr>
          <a:xfrm>
            <a:off x="3584425" y="3996800"/>
            <a:ext cx="404100" cy="4002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100"/>
              <a:buFont typeface="Nunito Sans SemiBold"/>
              <a:buNone/>
              <a:defRPr sz="1100">
                <a:solidFill>
                  <a:schemeClr val="dk2"/>
                </a:solidFill>
                <a:latin typeface="Nunito Sans SemiBold"/>
                <a:ea typeface="Nunito Sans SemiBold"/>
                <a:cs typeface="Nunito Sans SemiBold"/>
                <a:sym typeface="Nunito Sans SemiBold"/>
              </a:defRPr>
            </a:lvl1pPr>
            <a:lvl2pPr lvl="1"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2pPr>
            <a:lvl3pPr lvl="2"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3pPr>
            <a:lvl4pPr lvl="3"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4pPr>
            <a:lvl5pPr lvl="4"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5pPr>
            <a:lvl6pPr lvl="5"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6pPr>
            <a:lvl7pPr lvl="6"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7pPr>
            <a:lvl8pPr lvl="7"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8pPr>
            <a:lvl9pPr lvl="8"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9pPr>
          </a:lstStyle>
          <a:p/>
        </p:txBody>
      </p:sp>
      <p:sp>
        <p:nvSpPr>
          <p:cNvPr id="151" name="Google Shape;151;p23"/>
          <p:cNvSpPr txBox="1"/>
          <p:nvPr>
            <p:ph idx="5" type="subTitle"/>
          </p:nvPr>
        </p:nvSpPr>
        <p:spPr>
          <a:xfrm>
            <a:off x="3584425" y="1228600"/>
            <a:ext cx="404100" cy="4002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100"/>
              <a:buFont typeface="Nunito Sans SemiBold"/>
              <a:buNone/>
              <a:defRPr sz="1100">
                <a:solidFill>
                  <a:schemeClr val="dk2"/>
                </a:solidFill>
                <a:latin typeface="Nunito Sans SemiBold"/>
                <a:ea typeface="Nunito Sans SemiBold"/>
                <a:cs typeface="Nunito Sans SemiBold"/>
                <a:sym typeface="Nunito Sans SemiBold"/>
              </a:defRPr>
            </a:lvl1pPr>
            <a:lvl2pPr lvl="1"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2pPr>
            <a:lvl3pPr lvl="2"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3pPr>
            <a:lvl4pPr lvl="3"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4pPr>
            <a:lvl5pPr lvl="4"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5pPr>
            <a:lvl6pPr lvl="5"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6pPr>
            <a:lvl7pPr lvl="6"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7pPr>
            <a:lvl8pPr lvl="7"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8pPr>
            <a:lvl9pPr lvl="8"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9pPr>
          </a:lstStyle>
          <a:p/>
        </p:txBody>
      </p:sp>
      <p:sp>
        <p:nvSpPr>
          <p:cNvPr id="152" name="Google Shape;152;p23"/>
          <p:cNvSpPr txBox="1"/>
          <p:nvPr>
            <p:ph idx="6" type="subTitle"/>
          </p:nvPr>
        </p:nvSpPr>
        <p:spPr>
          <a:xfrm>
            <a:off x="3584425" y="2612700"/>
            <a:ext cx="404100" cy="4002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100"/>
              <a:buFont typeface="Nunito Sans SemiBold"/>
              <a:buNone/>
              <a:defRPr sz="1100">
                <a:solidFill>
                  <a:schemeClr val="dk2"/>
                </a:solidFill>
                <a:latin typeface="Nunito Sans SemiBold"/>
                <a:ea typeface="Nunito Sans SemiBold"/>
                <a:cs typeface="Nunito Sans SemiBold"/>
                <a:sym typeface="Nunito Sans SemiBold"/>
              </a:defRPr>
            </a:lvl1pPr>
            <a:lvl2pPr lvl="1"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2pPr>
            <a:lvl3pPr lvl="2"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3pPr>
            <a:lvl4pPr lvl="3"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4pPr>
            <a:lvl5pPr lvl="4"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5pPr>
            <a:lvl6pPr lvl="5"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6pPr>
            <a:lvl7pPr lvl="6"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7pPr>
            <a:lvl8pPr lvl="7"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8pPr>
            <a:lvl9pPr lvl="8"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9pPr>
          </a:lstStyle>
          <a:p/>
        </p:txBody>
      </p:sp>
      <p:pic>
        <p:nvPicPr>
          <p:cNvPr id="153" name="Google Shape;153;p23"/>
          <p:cNvPicPr preferRelativeResize="0"/>
          <p:nvPr/>
        </p:nvPicPr>
        <p:blipFill rotWithShape="1">
          <a:blip r:embed="rId2">
            <a:alphaModFix/>
          </a:blip>
          <a:srcRect b="4752" l="57200" r="0" t="0"/>
          <a:stretch/>
        </p:blipFill>
        <p:spPr>
          <a:xfrm>
            <a:off x="-2901" y="1345020"/>
            <a:ext cx="1711426" cy="3808700"/>
          </a:xfrm>
          <a:prstGeom prst="rect">
            <a:avLst/>
          </a:prstGeom>
          <a:noFill/>
          <a:ln>
            <a:noFill/>
          </a:ln>
        </p:spPr>
      </p:pic>
      <p:sp>
        <p:nvSpPr>
          <p:cNvPr id="154" name="Google Shape;154;p23"/>
          <p:cNvSpPr txBox="1"/>
          <p:nvPr>
            <p:ph idx="7" type="subTitle"/>
          </p:nvPr>
        </p:nvSpPr>
        <p:spPr>
          <a:xfrm>
            <a:off x="3986175" y="510300"/>
            <a:ext cx="3858900" cy="452700"/>
          </a:xfrm>
          <a:prstGeom prst="rect">
            <a:avLst/>
          </a:prstGeom>
        </p:spPr>
        <p:txBody>
          <a:bodyPr anchorCtr="0" anchor="ctr" bIns="91425" lIns="91425" spcFirstLastPara="1" rIns="91425" wrap="square" tIns="91425">
            <a:noAutofit/>
          </a:bodyPr>
          <a:lstStyle>
            <a:lvl1pPr lvl="0">
              <a:spcBef>
                <a:spcPts val="0"/>
              </a:spcBef>
              <a:spcAft>
                <a:spcPts val="0"/>
              </a:spcAft>
              <a:buSzPts val="1600"/>
              <a:buFont typeface="Poppins SemiBold"/>
              <a:buNone/>
              <a:defRPr>
                <a:latin typeface="Poppins SemiBold"/>
                <a:ea typeface="Poppins SemiBold"/>
                <a:cs typeface="Poppins SemiBold"/>
                <a:sym typeface="Poppins SemiBold"/>
              </a:defRPr>
            </a:lvl1pPr>
            <a:lvl2pPr lvl="1">
              <a:spcBef>
                <a:spcPts val="0"/>
              </a:spcBef>
              <a:spcAft>
                <a:spcPts val="0"/>
              </a:spcAft>
              <a:buSzPts val="1600"/>
              <a:buFont typeface="Poppins SemiBold"/>
              <a:buNone/>
              <a:defRPr>
                <a:latin typeface="Poppins SemiBold"/>
                <a:ea typeface="Poppins SemiBold"/>
                <a:cs typeface="Poppins SemiBold"/>
                <a:sym typeface="Poppins SemiBold"/>
              </a:defRPr>
            </a:lvl2pPr>
            <a:lvl3pPr lvl="2">
              <a:spcBef>
                <a:spcPts val="0"/>
              </a:spcBef>
              <a:spcAft>
                <a:spcPts val="0"/>
              </a:spcAft>
              <a:buSzPts val="1600"/>
              <a:buFont typeface="Poppins SemiBold"/>
              <a:buNone/>
              <a:defRPr>
                <a:latin typeface="Poppins SemiBold"/>
                <a:ea typeface="Poppins SemiBold"/>
                <a:cs typeface="Poppins SemiBold"/>
                <a:sym typeface="Poppins SemiBold"/>
              </a:defRPr>
            </a:lvl3pPr>
            <a:lvl4pPr lvl="3">
              <a:spcBef>
                <a:spcPts val="0"/>
              </a:spcBef>
              <a:spcAft>
                <a:spcPts val="0"/>
              </a:spcAft>
              <a:buSzPts val="1600"/>
              <a:buFont typeface="Poppins SemiBold"/>
              <a:buNone/>
              <a:defRPr>
                <a:latin typeface="Poppins SemiBold"/>
                <a:ea typeface="Poppins SemiBold"/>
                <a:cs typeface="Poppins SemiBold"/>
                <a:sym typeface="Poppins SemiBold"/>
              </a:defRPr>
            </a:lvl4pPr>
            <a:lvl5pPr lvl="4">
              <a:spcBef>
                <a:spcPts val="0"/>
              </a:spcBef>
              <a:spcAft>
                <a:spcPts val="0"/>
              </a:spcAft>
              <a:buSzPts val="1600"/>
              <a:buFont typeface="Poppins SemiBold"/>
              <a:buNone/>
              <a:defRPr>
                <a:latin typeface="Poppins SemiBold"/>
                <a:ea typeface="Poppins SemiBold"/>
                <a:cs typeface="Poppins SemiBold"/>
                <a:sym typeface="Poppins SemiBold"/>
              </a:defRPr>
            </a:lvl5pPr>
            <a:lvl6pPr lvl="5">
              <a:spcBef>
                <a:spcPts val="0"/>
              </a:spcBef>
              <a:spcAft>
                <a:spcPts val="0"/>
              </a:spcAft>
              <a:buSzPts val="1600"/>
              <a:buFont typeface="Poppins SemiBold"/>
              <a:buNone/>
              <a:defRPr>
                <a:latin typeface="Poppins SemiBold"/>
                <a:ea typeface="Poppins SemiBold"/>
                <a:cs typeface="Poppins SemiBold"/>
                <a:sym typeface="Poppins SemiBold"/>
              </a:defRPr>
            </a:lvl6pPr>
            <a:lvl7pPr lvl="6">
              <a:spcBef>
                <a:spcPts val="0"/>
              </a:spcBef>
              <a:spcAft>
                <a:spcPts val="0"/>
              </a:spcAft>
              <a:buSzPts val="1600"/>
              <a:buFont typeface="Poppins SemiBold"/>
              <a:buNone/>
              <a:defRPr>
                <a:latin typeface="Poppins SemiBold"/>
                <a:ea typeface="Poppins SemiBold"/>
                <a:cs typeface="Poppins SemiBold"/>
                <a:sym typeface="Poppins SemiBold"/>
              </a:defRPr>
            </a:lvl7pPr>
            <a:lvl8pPr lvl="7">
              <a:spcBef>
                <a:spcPts val="0"/>
              </a:spcBef>
              <a:spcAft>
                <a:spcPts val="0"/>
              </a:spcAft>
              <a:buSzPts val="1600"/>
              <a:buFont typeface="Poppins SemiBold"/>
              <a:buNone/>
              <a:defRPr>
                <a:latin typeface="Poppins SemiBold"/>
                <a:ea typeface="Poppins SemiBold"/>
                <a:cs typeface="Poppins SemiBold"/>
                <a:sym typeface="Poppins SemiBold"/>
              </a:defRPr>
            </a:lvl8pPr>
            <a:lvl9pPr lvl="8">
              <a:spcBef>
                <a:spcPts val="0"/>
              </a:spcBef>
              <a:spcAft>
                <a:spcPts val="0"/>
              </a:spcAft>
              <a:buSzPts val="1600"/>
              <a:buFont typeface="Poppins SemiBold"/>
              <a:buNone/>
              <a:defRPr>
                <a:latin typeface="Poppins SemiBold"/>
                <a:ea typeface="Poppins SemiBold"/>
                <a:cs typeface="Poppins SemiBold"/>
                <a:sym typeface="Poppins SemiBold"/>
              </a:defRPr>
            </a:lvl9pPr>
          </a:lstStyle>
          <a:p/>
        </p:txBody>
      </p:sp>
      <p:sp>
        <p:nvSpPr>
          <p:cNvPr id="155" name="Google Shape;155;p23"/>
          <p:cNvSpPr txBox="1"/>
          <p:nvPr>
            <p:ph idx="8" type="subTitle"/>
          </p:nvPr>
        </p:nvSpPr>
        <p:spPr>
          <a:xfrm>
            <a:off x="3986175" y="1202350"/>
            <a:ext cx="3858900" cy="452700"/>
          </a:xfrm>
          <a:prstGeom prst="rect">
            <a:avLst/>
          </a:prstGeom>
        </p:spPr>
        <p:txBody>
          <a:bodyPr anchorCtr="0" anchor="ctr" bIns="91425" lIns="91425" spcFirstLastPara="1" rIns="91425" wrap="square" tIns="91425">
            <a:noAutofit/>
          </a:bodyPr>
          <a:lstStyle>
            <a:lvl1pPr lvl="0">
              <a:spcBef>
                <a:spcPts val="0"/>
              </a:spcBef>
              <a:spcAft>
                <a:spcPts val="0"/>
              </a:spcAft>
              <a:buSzPts val="1600"/>
              <a:buFont typeface="Poppins SemiBold"/>
              <a:buNone/>
              <a:defRPr>
                <a:latin typeface="Poppins SemiBold"/>
                <a:ea typeface="Poppins SemiBold"/>
                <a:cs typeface="Poppins SemiBold"/>
                <a:sym typeface="Poppins SemiBold"/>
              </a:defRPr>
            </a:lvl1pPr>
            <a:lvl2pPr lvl="1">
              <a:spcBef>
                <a:spcPts val="0"/>
              </a:spcBef>
              <a:spcAft>
                <a:spcPts val="0"/>
              </a:spcAft>
              <a:buSzPts val="1600"/>
              <a:buFont typeface="Poppins SemiBold"/>
              <a:buNone/>
              <a:defRPr>
                <a:latin typeface="Poppins SemiBold"/>
                <a:ea typeface="Poppins SemiBold"/>
                <a:cs typeface="Poppins SemiBold"/>
                <a:sym typeface="Poppins SemiBold"/>
              </a:defRPr>
            </a:lvl2pPr>
            <a:lvl3pPr lvl="2">
              <a:spcBef>
                <a:spcPts val="0"/>
              </a:spcBef>
              <a:spcAft>
                <a:spcPts val="0"/>
              </a:spcAft>
              <a:buSzPts val="1600"/>
              <a:buFont typeface="Poppins SemiBold"/>
              <a:buNone/>
              <a:defRPr>
                <a:latin typeface="Poppins SemiBold"/>
                <a:ea typeface="Poppins SemiBold"/>
                <a:cs typeface="Poppins SemiBold"/>
                <a:sym typeface="Poppins SemiBold"/>
              </a:defRPr>
            </a:lvl3pPr>
            <a:lvl4pPr lvl="3">
              <a:spcBef>
                <a:spcPts val="0"/>
              </a:spcBef>
              <a:spcAft>
                <a:spcPts val="0"/>
              </a:spcAft>
              <a:buSzPts val="1600"/>
              <a:buFont typeface="Poppins SemiBold"/>
              <a:buNone/>
              <a:defRPr>
                <a:latin typeface="Poppins SemiBold"/>
                <a:ea typeface="Poppins SemiBold"/>
                <a:cs typeface="Poppins SemiBold"/>
                <a:sym typeface="Poppins SemiBold"/>
              </a:defRPr>
            </a:lvl4pPr>
            <a:lvl5pPr lvl="4">
              <a:spcBef>
                <a:spcPts val="0"/>
              </a:spcBef>
              <a:spcAft>
                <a:spcPts val="0"/>
              </a:spcAft>
              <a:buSzPts val="1600"/>
              <a:buFont typeface="Poppins SemiBold"/>
              <a:buNone/>
              <a:defRPr>
                <a:latin typeface="Poppins SemiBold"/>
                <a:ea typeface="Poppins SemiBold"/>
                <a:cs typeface="Poppins SemiBold"/>
                <a:sym typeface="Poppins SemiBold"/>
              </a:defRPr>
            </a:lvl5pPr>
            <a:lvl6pPr lvl="5">
              <a:spcBef>
                <a:spcPts val="0"/>
              </a:spcBef>
              <a:spcAft>
                <a:spcPts val="0"/>
              </a:spcAft>
              <a:buSzPts val="1600"/>
              <a:buFont typeface="Poppins SemiBold"/>
              <a:buNone/>
              <a:defRPr>
                <a:latin typeface="Poppins SemiBold"/>
                <a:ea typeface="Poppins SemiBold"/>
                <a:cs typeface="Poppins SemiBold"/>
                <a:sym typeface="Poppins SemiBold"/>
              </a:defRPr>
            </a:lvl6pPr>
            <a:lvl7pPr lvl="6">
              <a:spcBef>
                <a:spcPts val="0"/>
              </a:spcBef>
              <a:spcAft>
                <a:spcPts val="0"/>
              </a:spcAft>
              <a:buSzPts val="1600"/>
              <a:buFont typeface="Poppins SemiBold"/>
              <a:buNone/>
              <a:defRPr>
                <a:latin typeface="Poppins SemiBold"/>
                <a:ea typeface="Poppins SemiBold"/>
                <a:cs typeface="Poppins SemiBold"/>
                <a:sym typeface="Poppins SemiBold"/>
              </a:defRPr>
            </a:lvl7pPr>
            <a:lvl8pPr lvl="7">
              <a:spcBef>
                <a:spcPts val="0"/>
              </a:spcBef>
              <a:spcAft>
                <a:spcPts val="0"/>
              </a:spcAft>
              <a:buSzPts val="1600"/>
              <a:buFont typeface="Poppins SemiBold"/>
              <a:buNone/>
              <a:defRPr>
                <a:latin typeface="Poppins SemiBold"/>
                <a:ea typeface="Poppins SemiBold"/>
                <a:cs typeface="Poppins SemiBold"/>
                <a:sym typeface="Poppins SemiBold"/>
              </a:defRPr>
            </a:lvl8pPr>
            <a:lvl9pPr lvl="8">
              <a:spcBef>
                <a:spcPts val="0"/>
              </a:spcBef>
              <a:spcAft>
                <a:spcPts val="0"/>
              </a:spcAft>
              <a:buSzPts val="1600"/>
              <a:buFont typeface="Poppins SemiBold"/>
              <a:buNone/>
              <a:defRPr>
                <a:latin typeface="Poppins SemiBold"/>
                <a:ea typeface="Poppins SemiBold"/>
                <a:cs typeface="Poppins SemiBold"/>
                <a:sym typeface="Poppins SemiBold"/>
              </a:defRPr>
            </a:lvl9pPr>
          </a:lstStyle>
          <a:p/>
        </p:txBody>
      </p:sp>
      <p:sp>
        <p:nvSpPr>
          <p:cNvPr id="156" name="Google Shape;156;p23"/>
          <p:cNvSpPr txBox="1"/>
          <p:nvPr>
            <p:ph idx="9" type="subTitle"/>
          </p:nvPr>
        </p:nvSpPr>
        <p:spPr>
          <a:xfrm>
            <a:off x="3986175" y="1894400"/>
            <a:ext cx="3858900" cy="452700"/>
          </a:xfrm>
          <a:prstGeom prst="rect">
            <a:avLst/>
          </a:prstGeom>
        </p:spPr>
        <p:txBody>
          <a:bodyPr anchorCtr="0" anchor="ctr" bIns="91425" lIns="91425" spcFirstLastPara="1" rIns="91425" wrap="square" tIns="91425">
            <a:noAutofit/>
          </a:bodyPr>
          <a:lstStyle>
            <a:lvl1pPr lvl="0">
              <a:spcBef>
                <a:spcPts val="0"/>
              </a:spcBef>
              <a:spcAft>
                <a:spcPts val="0"/>
              </a:spcAft>
              <a:buSzPts val="1600"/>
              <a:buFont typeface="Poppins SemiBold"/>
              <a:buNone/>
              <a:defRPr>
                <a:latin typeface="Poppins SemiBold"/>
                <a:ea typeface="Poppins SemiBold"/>
                <a:cs typeface="Poppins SemiBold"/>
                <a:sym typeface="Poppins SemiBold"/>
              </a:defRPr>
            </a:lvl1pPr>
            <a:lvl2pPr lvl="1">
              <a:spcBef>
                <a:spcPts val="0"/>
              </a:spcBef>
              <a:spcAft>
                <a:spcPts val="0"/>
              </a:spcAft>
              <a:buSzPts val="1600"/>
              <a:buFont typeface="Poppins SemiBold"/>
              <a:buNone/>
              <a:defRPr>
                <a:latin typeface="Poppins SemiBold"/>
                <a:ea typeface="Poppins SemiBold"/>
                <a:cs typeface="Poppins SemiBold"/>
                <a:sym typeface="Poppins SemiBold"/>
              </a:defRPr>
            </a:lvl2pPr>
            <a:lvl3pPr lvl="2">
              <a:spcBef>
                <a:spcPts val="0"/>
              </a:spcBef>
              <a:spcAft>
                <a:spcPts val="0"/>
              </a:spcAft>
              <a:buSzPts val="1600"/>
              <a:buFont typeface="Poppins SemiBold"/>
              <a:buNone/>
              <a:defRPr>
                <a:latin typeface="Poppins SemiBold"/>
                <a:ea typeface="Poppins SemiBold"/>
                <a:cs typeface="Poppins SemiBold"/>
                <a:sym typeface="Poppins SemiBold"/>
              </a:defRPr>
            </a:lvl3pPr>
            <a:lvl4pPr lvl="3">
              <a:spcBef>
                <a:spcPts val="0"/>
              </a:spcBef>
              <a:spcAft>
                <a:spcPts val="0"/>
              </a:spcAft>
              <a:buSzPts val="1600"/>
              <a:buFont typeface="Poppins SemiBold"/>
              <a:buNone/>
              <a:defRPr>
                <a:latin typeface="Poppins SemiBold"/>
                <a:ea typeface="Poppins SemiBold"/>
                <a:cs typeface="Poppins SemiBold"/>
                <a:sym typeface="Poppins SemiBold"/>
              </a:defRPr>
            </a:lvl4pPr>
            <a:lvl5pPr lvl="4">
              <a:spcBef>
                <a:spcPts val="0"/>
              </a:spcBef>
              <a:spcAft>
                <a:spcPts val="0"/>
              </a:spcAft>
              <a:buSzPts val="1600"/>
              <a:buFont typeface="Poppins SemiBold"/>
              <a:buNone/>
              <a:defRPr>
                <a:latin typeface="Poppins SemiBold"/>
                <a:ea typeface="Poppins SemiBold"/>
                <a:cs typeface="Poppins SemiBold"/>
                <a:sym typeface="Poppins SemiBold"/>
              </a:defRPr>
            </a:lvl5pPr>
            <a:lvl6pPr lvl="5">
              <a:spcBef>
                <a:spcPts val="0"/>
              </a:spcBef>
              <a:spcAft>
                <a:spcPts val="0"/>
              </a:spcAft>
              <a:buSzPts val="1600"/>
              <a:buFont typeface="Poppins SemiBold"/>
              <a:buNone/>
              <a:defRPr>
                <a:latin typeface="Poppins SemiBold"/>
                <a:ea typeface="Poppins SemiBold"/>
                <a:cs typeface="Poppins SemiBold"/>
                <a:sym typeface="Poppins SemiBold"/>
              </a:defRPr>
            </a:lvl6pPr>
            <a:lvl7pPr lvl="6">
              <a:spcBef>
                <a:spcPts val="0"/>
              </a:spcBef>
              <a:spcAft>
                <a:spcPts val="0"/>
              </a:spcAft>
              <a:buSzPts val="1600"/>
              <a:buFont typeface="Poppins SemiBold"/>
              <a:buNone/>
              <a:defRPr>
                <a:latin typeface="Poppins SemiBold"/>
                <a:ea typeface="Poppins SemiBold"/>
                <a:cs typeface="Poppins SemiBold"/>
                <a:sym typeface="Poppins SemiBold"/>
              </a:defRPr>
            </a:lvl7pPr>
            <a:lvl8pPr lvl="7">
              <a:spcBef>
                <a:spcPts val="0"/>
              </a:spcBef>
              <a:spcAft>
                <a:spcPts val="0"/>
              </a:spcAft>
              <a:buSzPts val="1600"/>
              <a:buFont typeface="Poppins SemiBold"/>
              <a:buNone/>
              <a:defRPr>
                <a:latin typeface="Poppins SemiBold"/>
                <a:ea typeface="Poppins SemiBold"/>
                <a:cs typeface="Poppins SemiBold"/>
                <a:sym typeface="Poppins SemiBold"/>
              </a:defRPr>
            </a:lvl8pPr>
            <a:lvl9pPr lvl="8">
              <a:spcBef>
                <a:spcPts val="0"/>
              </a:spcBef>
              <a:spcAft>
                <a:spcPts val="0"/>
              </a:spcAft>
              <a:buSzPts val="1600"/>
              <a:buFont typeface="Poppins SemiBold"/>
              <a:buNone/>
              <a:defRPr>
                <a:latin typeface="Poppins SemiBold"/>
                <a:ea typeface="Poppins SemiBold"/>
                <a:cs typeface="Poppins SemiBold"/>
                <a:sym typeface="Poppins SemiBold"/>
              </a:defRPr>
            </a:lvl9pPr>
          </a:lstStyle>
          <a:p/>
        </p:txBody>
      </p:sp>
      <p:sp>
        <p:nvSpPr>
          <p:cNvPr id="157" name="Google Shape;157;p23"/>
          <p:cNvSpPr txBox="1"/>
          <p:nvPr>
            <p:ph idx="13" type="subTitle"/>
          </p:nvPr>
        </p:nvSpPr>
        <p:spPr>
          <a:xfrm>
            <a:off x="3986175" y="2586450"/>
            <a:ext cx="3858900" cy="452700"/>
          </a:xfrm>
          <a:prstGeom prst="rect">
            <a:avLst/>
          </a:prstGeom>
        </p:spPr>
        <p:txBody>
          <a:bodyPr anchorCtr="0" anchor="ctr" bIns="91425" lIns="91425" spcFirstLastPara="1" rIns="91425" wrap="square" tIns="91425">
            <a:noAutofit/>
          </a:bodyPr>
          <a:lstStyle>
            <a:lvl1pPr lvl="0">
              <a:spcBef>
                <a:spcPts val="0"/>
              </a:spcBef>
              <a:spcAft>
                <a:spcPts val="0"/>
              </a:spcAft>
              <a:buSzPts val="1600"/>
              <a:buFont typeface="Poppins SemiBold"/>
              <a:buNone/>
              <a:defRPr>
                <a:latin typeface="Poppins SemiBold"/>
                <a:ea typeface="Poppins SemiBold"/>
                <a:cs typeface="Poppins SemiBold"/>
                <a:sym typeface="Poppins SemiBold"/>
              </a:defRPr>
            </a:lvl1pPr>
            <a:lvl2pPr lvl="1">
              <a:spcBef>
                <a:spcPts val="0"/>
              </a:spcBef>
              <a:spcAft>
                <a:spcPts val="0"/>
              </a:spcAft>
              <a:buSzPts val="1600"/>
              <a:buFont typeface="Poppins SemiBold"/>
              <a:buNone/>
              <a:defRPr>
                <a:latin typeface="Poppins SemiBold"/>
                <a:ea typeface="Poppins SemiBold"/>
                <a:cs typeface="Poppins SemiBold"/>
                <a:sym typeface="Poppins SemiBold"/>
              </a:defRPr>
            </a:lvl2pPr>
            <a:lvl3pPr lvl="2">
              <a:spcBef>
                <a:spcPts val="0"/>
              </a:spcBef>
              <a:spcAft>
                <a:spcPts val="0"/>
              </a:spcAft>
              <a:buSzPts val="1600"/>
              <a:buFont typeface="Poppins SemiBold"/>
              <a:buNone/>
              <a:defRPr>
                <a:latin typeface="Poppins SemiBold"/>
                <a:ea typeface="Poppins SemiBold"/>
                <a:cs typeface="Poppins SemiBold"/>
                <a:sym typeface="Poppins SemiBold"/>
              </a:defRPr>
            </a:lvl3pPr>
            <a:lvl4pPr lvl="3">
              <a:spcBef>
                <a:spcPts val="0"/>
              </a:spcBef>
              <a:spcAft>
                <a:spcPts val="0"/>
              </a:spcAft>
              <a:buSzPts val="1600"/>
              <a:buFont typeface="Poppins SemiBold"/>
              <a:buNone/>
              <a:defRPr>
                <a:latin typeface="Poppins SemiBold"/>
                <a:ea typeface="Poppins SemiBold"/>
                <a:cs typeface="Poppins SemiBold"/>
                <a:sym typeface="Poppins SemiBold"/>
              </a:defRPr>
            </a:lvl4pPr>
            <a:lvl5pPr lvl="4">
              <a:spcBef>
                <a:spcPts val="0"/>
              </a:spcBef>
              <a:spcAft>
                <a:spcPts val="0"/>
              </a:spcAft>
              <a:buSzPts val="1600"/>
              <a:buFont typeface="Poppins SemiBold"/>
              <a:buNone/>
              <a:defRPr>
                <a:latin typeface="Poppins SemiBold"/>
                <a:ea typeface="Poppins SemiBold"/>
                <a:cs typeface="Poppins SemiBold"/>
                <a:sym typeface="Poppins SemiBold"/>
              </a:defRPr>
            </a:lvl5pPr>
            <a:lvl6pPr lvl="5">
              <a:spcBef>
                <a:spcPts val="0"/>
              </a:spcBef>
              <a:spcAft>
                <a:spcPts val="0"/>
              </a:spcAft>
              <a:buSzPts val="1600"/>
              <a:buFont typeface="Poppins SemiBold"/>
              <a:buNone/>
              <a:defRPr>
                <a:latin typeface="Poppins SemiBold"/>
                <a:ea typeface="Poppins SemiBold"/>
                <a:cs typeface="Poppins SemiBold"/>
                <a:sym typeface="Poppins SemiBold"/>
              </a:defRPr>
            </a:lvl6pPr>
            <a:lvl7pPr lvl="6">
              <a:spcBef>
                <a:spcPts val="0"/>
              </a:spcBef>
              <a:spcAft>
                <a:spcPts val="0"/>
              </a:spcAft>
              <a:buSzPts val="1600"/>
              <a:buFont typeface="Poppins SemiBold"/>
              <a:buNone/>
              <a:defRPr>
                <a:latin typeface="Poppins SemiBold"/>
                <a:ea typeface="Poppins SemiBold"/>
                <a:cs typeface="Poppins SemiBold"/>
                <a:sym typeface="Poppins SemiBold"/>
              </a:defRPr>
            </a:lvl7pPr>
            <a:lvl8pPr lvl="7">
              <a:spcBef>
                <a:spcPts val="0"/>
              </a:spcBef>
              <a:spcAft>
                <a:spcPts val="0"/>
              </a:spcAft>
              <a:buSzPts val="1600"/>
              <a:buFont typeface="Poppins SemiBold"/>
              <a:buNone/>
              <a:defRPr>
                <a:latin typeface="Poppins SemiBold"/>
                <a:ea typeface="Poppins SemiBold"/>
                <a:cs typeface="Poppins SemiBold"/>
                <a:sym typeface="Poppins SemiBold"/>
              </a:defRPr>
            </a:lvl8pPr>
            <a:lvl9pPr lvl="8">
              <a:spcBef>
                <a:spcPts val="0"/>
              </a:spcBef>
              <a:spcAft>
                <a:spcPts val="0"/>
              </a:spcAft>
              <a:buSzPts val="1600"/>
              <a:buFont typeface="Poppins SemiBold"/>
              <a:buNone/>
              <a:defRPr>
                <a:latin typeface="Poppins SemiBold"/>
                <a:ea typeface="Poppins SemiBold"/>
                <a:cs typeface="Poppins SemiBold"/>
                <a:sym typeface="Poppins SemiBold"/>
              </a:defRPr>
            </a:lvl9pPr>
          </a:lstStyle>
          <a:p/>
        </p:txBody>
      </p:sp>
      <p:sp>
        <p:nvSpPr>
          <p:cNvPr id="158" name="Google Shape;158;p23"/>
          <p:cNvSpPr txBox="1"/>
          <p:nvPr>
            <p:ph idx="14" type="subTitle"/>
          </p:nvPr>
        </p:nvSpPr>
        <p:spPr>
          <a:xfrm>
            <a:off x="3986175" y="3278500"/>
            <a:ext cx="3858900" cy="452700"/>
          </a:xfrm>
          <a:prstGeom prst="rect">
            <a:avLst/>
          </a:prstGeom>
        </p:spPr>
        <p:txBody>
          <a:bodyPr anchorCtr="0" anchor="ctr" bIns="91425" lIns="91425" spcFirstLastPara="1" rIns="91425" wrap="square" tIns="91425">
            <a:noAutofit/>
          </a:bodyPr>
          <a:lstStyle>
            <a:lvl1pPr lvl="0">
              <a:spcBef>
                <a:spcPts val="0"/>
              </a:spcBef>
              <a:spcAft>
                <a:spcPts val="0"/>
              </a:spcAft>
              <a:buSzPts val="1600"/>
              <a:buFont typeface="Poppins SemiBold"/>
              <a:buNone/>
              <a:defRPr>
                <a:latin typeface="Poppins SemiBold"/>
                <a:ea typeface="Poppins SemiBold"/>
                <a:cs typeface="Poppins SemiBold"/>
                <a:sym typeface="Poppins SemiBold"/>
              </a:defRPr>
            </a:lvl1pPr>
            <a:lvl2pPr lvl="1">
              <a:spcBef>
                <a:spcPts val="0"/>
              </a:spcBef>
              <a:spcAft>
                <a:spcPts val="0"/>
              </a:spcAft>
              <a:buSzPts val="1600"/>
              <a:buFont typeface="Poppins SemiBold"/>
              <a:buNone/>
              <a:defRPr>
                <a:latin typeface="Poppins SemiBold"/>
                <a:ea typeface="Poppins SemiBold"/>
                <a:cs typeface="Poppins SemiBold"/>
                <a:sym typeface="Poppins SemiBold"/>
              </a:defRPr>
            </a:lvl2pPr>
            <a:lvl3pPr lvl="2">
              <a:spcBef>
                <a:spcPts val="0"/>
              </a:spcBef>
              <a:spcAft>
                <a:spcPts val="0"/>
              </a:spcAft>
              <a:buSzPts val="1600"/>
              <a:buFont typeface="Poppins SemiBold"/>
              <a:buNone/>
              <a:defRPr>
                <a:latin typeface="Poppins SemiBold"/>
                <a:ea typeface="Poppins SemiBold"/>
                <a:cs typeface="Poppins SemiBold"/>
                <a:sym typeface="Poppins SemiBold"/>
              </a:defRPr>
            </a:lvl3pPr>
            <a:lvl4pPr lvl="3">
              <a:spcBef>
                <a:spcPts val="0"/>
              </a:spcBef>
              <a:spcAft>
                <a:spcPts val="0"/>
              </a:spcAft>
              <a:buSzPts val="1600"/>
              <a:buFont typeface="Poppins SemiBold"/>
              <a:buNone/>
              <a:defRPr>
                <a:latin typeface="Poppins SemiBold"/>
                <a:ea typeface="Poppins SemiBold"/>
                <a:cs typeface="Poppins SemiBold"/>
                <a:sym typeface="Poppins SemiBold"/>
              </a:defRPr>
            </a:lvl4pPr>
            <a:lvl5pPr lvl="4">
              <a:spcBef>
                <a:spcPts val="0"/>
              </a:spcBef>
              <a:spcAft>
                <a:spcPts val="0"/>
              </a:spcAft>
              <a:buSzPts val="1600"/>
              <a:buFont typeface="Poppins SemiBold"/>
              <a:buNone/>
              <a:defRPr>
                <a:latin typeface="Poppins SemiBold"/>
                <a:ea typeface="Poppins SemiBold"/>
                <a:cs typeface="Poppins SemiBold"/>
                <a:sym typeface="Poppins SemiBold"/>
              </a:defRPr>
            </a:lvl5pPr>
            <a:lvl6pPr lvl="5">
              <a:spcBef>
                <a:spcPts val="0"/>
              </a:spcBef>
              <a:spcAft>
                <a:spcPts val="0"/>
              </a:spcAft>
              <a:buSzPts val="1600"/>
              <a:buFont typeface="Poppins SemiBold"/>
              <a:buNone/>
              <a:defRPr>
                <a:latin typeface="Poppins SemiBold"/>
                <a:ea typeface="Poppins SemiBold"/>
                <a:cs typeface="Poppins SemiBold"/>
                <a:sym typeface="Poppins SemiBold"/>
              </a:defRPr>
            </a:lvl6pPr>
            <a:lvl7pPr lvl="6">
              <a:spcBef>
                <a:spcPts val="0"/>
              </a:spcBef>
              <a:spcAft>
                <a:spcPts val="0"/>
              </a:spcAft>
              <a:buSzPts val="1600"/>
              <a:buFont typeface="Poppins SemiBold"/>
              <a:buNone/>
              <a:defRPr>
                <a:latin typeface="Poppins SemiBold"/>
                <a:ea typeface="Poppins SemiBold"/>
                <a:cs typeface="Poppins SemiBold"/>
                <a:sym typeface="Poppins SemiBold"/>
              </a:defRPr>
            </a:lvl7pPr>
            <a:lvl8pPr lvl="7">
              <a:spcBef>
                <a:spcPts val="0"/>
              </a:spcBef>
              <a:spcAft>
                <a:spcPts val="0"/>
              </a:spcAft>
              <a:buSzPts val="1600"/>
              <a:buFont typeface="Poppins SemiBold"/>
              <a:buNone/>
              <a:defRPr>
                <a:latin typeface="Poppins SemiBold"/>
                <a:ea typeface="Poppins SemiBold"/>
                <a:cs typeface="Poppins SemiBold"/>
                <a:sym typeface="Poppins SemiBold"/>
              </a:defRPr>
            </a:lvl8pPr>
            <a:lvl9pPr lvl="8">
              <a:spcBef>
                <a:spcPts val="0"/>
              </a:spcBef>
              <a:spcAft>
                <a:spcPts val="0"/>
              </a:spcAft>
              <a:buSzPts val="1600"/>
              <a:buFont typeface="Poppins SemiBold"/>
              <a:buNone/>
              <a:defRPr>
                <a:latin typeface="Poppins SemiBold"/>
                <a:ea typeface="Poppins SemiBold"/>
                <a:cs typeface="Poppins SemiBold"/>
                <a:sym typeface="Poppins SemiBold"/>
              </a:defRPr>
            </a:lvl9pPr>
          </a:lstStyle>
          <a:p/>
        </p:txBody>
      </p:sp>
      <p:sp>
        <p:nvSpPr>
          <p:cNvPr id="159" name="Google Shape;159;p23"/>
          <p:cNvSpPr txBox="1"/>
          <p:nvPr>
            <p:ph idx="15" type="subTitle"/>
          </p:nvPr>
        </p:nvSpPr>
        <p:spPr>
          <a:xfrm>
            <a:off x="3986175" y="3970550"/>
            <a:ext cx="3858900" cy="452700"/>
          </a:xfrm>
          <a:prstGeom prst="rect">
            <a:avLst/>
          </a:prstGeom>
        </p:spPr>
        <p:txBody>
          <a:bodyPr anchorCtr="0" anchor="ctr" bIns="91425" lIns="91425" spcFirstLastPara="1" rIns="91425" wrap="square" tIns="91425">
            <a:noAutofit/>
          </a:bodyPr>
          <a:lstStyle>
            <a:lvl1pPr lvl="0">
              <a:spcBef>
                <a:spcPts val="0"/>
              </a:spcBef>
              <a:spcAft>
                <a:spcPts val="0"/>
              </a:spcAft>
              <a:buSzPts val="1600"/>
              <a:buFont typeface="Poppins SemiBold"/>
              <a:buNone/>
              <a:defRPr>
                <a:latin typeface="Poppins SemiBold"/>
                <a:ea typeface="Poppins SemiBold"/>
                <a:cs typeface="Poppins SemiBold"/>
                <a:sym typeface="Poppins SemiBold"/>
              </a:defRPr>
            </a:lvl1pPr>
            <a:lvl2pPr lvl="1">
              <a:spcBef>
                <a:spcPts val="0"/>
              </a:spcBef>
              <a:spcAft>
                <a:spcPts val="0"/>
              </a:spcAft>
              <a:buSzPts val="1600"/>
              <a:buFont typeface="Poppins SemiBold"/>
              <a:buNone/>
              <a:defRPr>
                <a:latin typeface="Poppins SemiBold"/>
                <a:ea typeface="Poppins SemiBold"/>
                <a:cs typeface="Poppins SemiBold"/>
                <a:sym typeface="Poppins SemiBold"/>
              </a:defRPr>
            </a:lvl2pPr>
            <a:lvl3pPr lvl="2">
              <a:spcBef>
                <a:spcPts val="0"/>
              </a:spcBef>
              <a:spcAft>
                <a:spcPts val="0"/>
              </a:spcAft>
              <a:buSzPts val="1600"/>
              <a:buFont typeface="Poppins SemiBold"/>
              <a:buNone/>
              <a:defRPr>
                <a:latin typeface="Poppins SemiBold"/>
                <a:ea typeface="Poppins SemiBold"/>
                <a:cs typeface="Poppins SemiBold"/>
                <a:sym typeface="Poppins SemiBold"/>
              </a:defRPr>
            </a:lvl3pPr>
            <a:lvl4pPr lvl="3">
              <a:spcBef>
                <a:spcPts val="0"/>
              </a:spcBef>
              <a:spcAft>
                <a:spcPts val="0"/>
              </a:spcAft>
              <a:buSzPts val="1600"/>
              <a:buFont typeface="Poppins SemiBold"/>
              <a:buNone/>
              <a:defRPr>
                <a:latin typeface="Poppins SemiBold"/>
                <a:ea typeface="Poppins SemiBold"/>
                <a:cs typeface="Poppins SemiBold"/>
                <a:sym typeface="Poppins SemiBold"/>
              </a:defRPr>
            </a:lvl4pPr>
            <a:lvl5pPr lvl="4">
              <a:spcBef>
                <a:spcPts val="0"/>
              </a:spcBef>
              <a:spcAft>
                <a:spcPts val="0"/>
              </a:spcAft>
              <a:buSzPts val="1600"/>
              <a:buFont typeface="Poppins SemiBold"/>
              <a:buNone/>
              <a:defRPr>
                <a:latin typeface="Poppins SemiBold"/>
                <a:ea typeface="Poppins SemiBold"/>
                <a:cs typeface="Poppins SemiBold"/>
                <a:sym typeface="Poppins SemiBold"/>
              </a:defRPr>
            </a:lvl5pPr>
            <a:lvl6pPr lvl="5">
              <a:spcBef>
                <a:spcPts val="0"/>
              </a:spcBef>
              <a:spcAft>
                <a:spcPts val="0"/>
              </a:spcAft>
              <a:buSzPts val="1600"/>
              <a:buFont typeface="Poppins SemiBold"/>
              <a:buNone/>
              <a:defRPr>
                <a:latin typeface="Poppins SemiBold"/>
                <a:ea typeface="Poppins SemiBold"/>
                <a:cs typeface="Poppins SemiBold"/>
                <a:sym typeface="Poppins SemiBold"/>
              </a:defRPr>
            </a:lvl6pPr>
            <a:lvl7pPr lvl="6">
              <a:spcBef>
                <a:spcPts val="0"/>
              </a:spcBef>
              <a:spcAft>
                <a:spcPts val="0"/>
              </a:spcAft>
              <a:buSzPts val="1600"/>
              <a:buFont typeface="Poppins SemiBold"/>
              <a:buNone/>
              <a:defRPr>
                <a:latin typeface="Poppins SemiBold"/>
                <a:ea typeface="Poppins SemiBold"/>
                <a:cs typeface="Poppins SemiBold"/>
                <a:sym typeface="Poppins SemiBold"/>
              </a:defRPr>
            </a:lvl7pPr>
            <a:lvl8pPr lvl="7">
              <a:spcBef>
                <a:spcPts val="0"/>
              </a:spcBef>
              <a:spcAft>
                <a:spcPts val="0"/>
              </a:spcAft>
              <a:buSzPts val="1600"/>
              <a:buFont typeface="Poppins SemiBold"/>
              <a:buNone/>
              <a:defRPr>
                <a:latin typeface="Poppins SemiBold"/>
                <a:ea typeface="Poppins SemiBold"/>
                <a:cs typeface="Poppins SemiBold"/>
                <a:sym typeface="Poppins SemiBold"/>
              </a:defRPr>
            </a:lvl8pPr>
            <a:lvl9pPr lvl="8">
              <a:spcBef>
                <a:spcPts val="0"/>
              </a:spcBef>
              <a:spcAft>
                <a:spcPts val="0"/>
              </a:spcAft>
              <a:buSzPts val="1600"/>
              <a:buFont typeface="Poppins SemiBold"/>
              <a:buNone/>
              <a:defRPr>
                <a:latin typeface="Poppins SemiBold"/>
                <a:ea typeface="Poppins SemiBold"/>
                <a:cs typeface="Poppins SemiBold"/>
                <a:sym typeface="Poppins SemiBold"/>
              </a:defRPr>
            </a:lvl9pPr>
          </a:lstStyle>
          <a:p/>
        </p:txBody>
      </p:sp>
      <p:sp>
        <p:nvSpPr>
          <p:cNvPr id="160" name="Google Shape;160;p23"/>
          <p:cNvSpPr txBox="1"/>
          <p:nvPr>
            <p:ph type="title"/>
          </p:nvPr>
        </p:nvSpPr>
        <p:spPr>
          <a:xfrm>
            <a:off x="228600" y="228600"/>
            <a:ext cx="2926200" cy="587700"/>
          </a:xfrm>
          <a:prstGeom prst="rect">
            <a:avLst/>
          </a:prstGeom>
        </p:spPr>
        <p:txBody>
          <a:bodyPr anchorCtr="0" anchor="t" bIns="91425" lIns="91425" spcFirstLastPara="1" rIns="91425" wrap="square" tIns="91425">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p:txBody>
      </p:sp>
      <p:sp>
        <p:nvSpPr>
          <p:cNvPr id="161" name="Google Shape;161;p23"/>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162" name="Google Shape;162;p23"/>
          <p:cNvSpPr txBox="1"/>
          <p:nvPr>
            <p:ph idx="16" type="subTitle"/>
          </p:nvPr>
        </p:nvSpPr>
        <p:spPr>
          <a:xfrm>
            <a:off x="7851925" y="510300"/>
            <a:ext cx="1063200" cy="452700"/>
          </a:xfrm>
          <a:prstGeom prst="rect">
            <a:avLst/>
          </a:prstGeom>
        </p:spPr>
        <p:txBody>
          <a:bodyPr anchorCtr="0" anchor="ctr" bIns="91425" lIns="91425" spcFirstLastPara="1" rIns="91425" wrap="square" tIns="91425">
            <a:noAutofit/>
          </a:bodyPr>
          <a:lstStyle>
            <a:lvl1pPr lvl="0" algn="r">
              <a:spcBef>
                <a:spcPts val="0"/>
              </a:spcBef>
              <a:spcAft>
                <a:spcPts val="0"/>
              </a:spcAft>
              <a:buSzPts val="1600"/>
              <a:buFont typeface="Nunito Sans"/>
              <a:buNone/>
              <a:defRPr>
                <a:latin typeface="Nunito Sans"/>
                <a:ea typeface="Nunito Sans"/>
                <a:cs typeface="Nunito Sans"/>
                <a:sym typeface="Nunito Sans"/>
              </a:defRPr>
            </a:lvl1pPr>
            <a:lvl2pPr lvl="1" algn="r">
              <a:spcBef>
                <a:spcPts val="0"/>
              </a:spcBef>
              <a:spcAft>
                <a:spcPts val="0"/>
              </a:spcAft>
              <a:buSzPts val="1600"/>
              <a:buFont typeface="Nunito Sans"/>
              <a:buNone/>
              <a:defRPr>
                <a:latin typeface="Nunito Sans"/>
                <a:ea typeface="Nunito Sans"/>
                <a:cs typeface="Nunito Sans"/>
                <a:sym typeface="Nunito Sans"/>
              </a:defRPr>
            </a:lvl2pPr>
            <a:lvl3pPr lvl="2" algn="r">
              <a:spcBef>
                <a:spcPts val="0"/>
              </a:spcBef>
              <a:spcAft>
                <a:spcPts val="0"/>
              </a:spcAft>
              <a:buSzPts val="1600"/>
              <a:buFont typeface="Nunito Sans"/>
              <a:buNone/>
              <a:defRPr>
                <a:latin typeface="Nunito Sans"/>
                <a:ea typeface="Nunito Sans"/>
                <a:cs typeface="Nunito Sans"/>
                <a:sym typeface="Nunito Sans"/>
              </a:defRPr>
            </a:lvl3pPr>
            <a:lvl4pPr lvl="3" algn="r">
              <a:spcBef>
                <a:spcPts val="0"/>
              </a:spcBef>
              <a:spcAft>
                <a:spcPts val="0"/>
              </a:spcAft>
              <a:buSzPts val="1600"/>
              <a:buFont typeface="Nunito Sans"/>
              <a:buNone/>
              <a:defRPr>
                <a:latin typeface="Nunito Sans"/>
                <a:ea typeface="Nunito Sans"/>
                <a:cs typeface="Nunito Sans"/>
                <a:sym typeface="Nunito Sans"/>
              </a:defRPr>
            </a:lvl4pPr>
            <a:lvl5pPr lvl="4" algn="r">
              <a:spcBef>
                <a:spcPts val="0"/>
              </a:spcBef>
              <a:spcAft>
                <a:spcPts val="0"/>
              </a:spcAft>
              <a:buSzPts val="1600"/>
              <a:buFont typeface="Nunito Sans"/>
              <a:buNone/>
              <a:defRPr>
                <a:latin typeface="Nunito Sans"/>
                <a:ea typeface="Nunito Sans"/>
                <a:cs typeface="Nunito Sans"/>
                <a:sym typeface="Nunito Sans"/>
              </a:defRPr>
            </a:lvl5pPr>
            <a:lvl6pPr lvl="5" algn="r">
              <a:spcBef>
                <a:spcPts val="0"/>
              </a:spcBef>
              <a:spcAft>
                <a:spcPts val="0"/>
              </a:spcAft>
              <a:buSzPts val="1600"/>
              <a:buFont typeface="Nunito Sans"/>
              <a:buNone/>
              <a:defRPr>
                <a:latin typeface="Nunito Sans"/>
                <a:ea typeface="Nunito Sans"/>
                <a:cs typeface="Nunito Sans"/>
                <a:sym typeface="Nunito Sans"/>
              </a:defRPr>
            </a:lvl6pPr>
            <a:lvl7pPr lvl="6" algn="r">
              <a:spcBef>
                <a:spcPts val="0"/>
              </a:spcBef>
              <a:spcAft>
                <a:spcPts val="0"/>
              </a:spcAft>
              <a:buSzPts val="1600"/>
              <a:buFont typeface="Nunito Sans"/>
              <a:buNone/>
              <a:defRPr>
                <a:latin typeface="Nunito Sans"/>
                <a:ea typeface="Nunito Sans"/>
                <a:cs typeface="Nunito Sans"/>
                <a:sym typeface="Nunito Sans"/>
              </a:defRPr>
            </a:lvl7pPr>
            <a:lvl8pPr lvl="7" algn="r">
              <a:spcBef>
                <a:spcPts val="0"/>
              </a:spcBef>
              <a:spcAft>
                <a:spcPts val="0"/>
              </a:spcAft>
              <a:buSzPts val="1600"/>
              <a:buFont typeface="Nunito Sans"/>
              <a:buNone/>
              <a:defRPr>
                <a:latin typeface="Nunito Sans"/>
                <a:ea typeface="Nunito Sans"/>
                <a:cs typeface="Nunito Sans"/>
                <a:sym typeface="Nunito Sans"/>
              </a:defRPr>
            </a:lvl8pPr>
            <a:lvl9pPr lvl="8" algn="r">
              <a:spcBef>
                <a:spcPts val="0"/>
              </a:spcBef>
              <a:spcAft>
                <a:spcPts val="0"/>
              </a:spcAft>
              <a:buSzPts val="1600"/>
              <a:buFont typeface="Nunito Sans"/>
              <a:buNone/>
              <a:defRPr>
                <a:latin typeface="Nunito Sans"/>
                <a:ea typeface="Nunito Sans"/>
                <a:cs typeface="Nunito Sans"/>
                <a:sym typeface="Nunito Sans"/>
              </a:defRPr>
            </a:lvl9pPr>
          </a:lstStyle>
          <a:p/>
        </p:txBody>
      </p:sp>
      <p:sp>
        <p:nvSpPr>
          <p:cNvPr id="163" name="Google Shape;163;p23"/>
          <p:cNvSpPr txBox="1"/>
          <p:nvPr>
            <p:ph idx="17" type="subTitle"/>
          </p:nvPr>
        </p:nvSpPr>
        <p:spPr>
          <a:xfrm>
            <a:off x="7851925" y="1202350"/>
            <a:ext cx="1063200" cy="452700"/>
          </a:xfrm>
          <a:prstGeom prst="rect">
            <a:avLst/>
          </a:prstGeom>
        </p:spPr>
        <p:txBody>
          <a:bodyPr anchorCtr="0" anchor="ctr" bIns="91425" lIns="91425" spcFirstLastPara="1" rIns="91425" wrap="square" tIns="91425">
            <a:noAutofit/>
          </a:bodyPr>
          <a:lstStyle>
            <a:lvl1pPr lvl="0" algn="r">
              <a:spcBef>
                <a:spcPts val="0"/>
              </a:spcBef>
              <a:spcAft>
                <a:spcPts val="0"/>
              </a:spcAft>
              <a:buSzPts val="1600"/>
              <a:buFont typeface="Nunito Sans"/>
              <a:buNone/>
              <a:defRPr>
                <a:latin typeface="Nunito Sans"/>
                <a:ea typeface="Nunito Sans"/>
                <a:cs typeface="Nunito Sans"/>
                <a:sym typeface="Nunito Sans"/>
              </a:defRPr>
            </a:lvl1pPr>
            <a:lvl2pPr lvl="1" algn="r">
              <a:spcBef>
                <a:spcPts val="0"/>
              </a:spcBef>
              <a:spcAft>
                <a:spcPts val="0"/>
              </a:spcAft>
              <a:buSzPts val="1600"/>
              <a:buFont typeface="Nunito Sans"/>
              <a:buNone/>
              <a:defRPr>
                <a:latin typeface="Nunito Sans"/>
                <a:ea typeface="Nunito Sans"/>
                <a:cs typeface="Nunito Sans"/>
                <a:sym typeface="Nunito Sans"/>
              </a:defRPr>
            </a:lvl2pPr>
            <a:lvl3pPr lvl="2" algn="r">
              <a:spcBef>
                <a:spcPts val="0"/>
              </a:spcBef>
              <a:spcAft>
                <a:spcPts val="0"/>
              </a:spcAft>
              <a:buSzPts val="1600"/>
              <a:buFont typeface="Nunito Sans"/>
              <a:buNone/>
              <a:defRPr>
                <a:latin typeface="Nunito Sans"/>
                <a:ea typeface="Nunito Sans"/>
                <a:cs typeface="Nunito Sans"/>
                <a:sym typeface="Nunito Sans"/>
              </a:defRPr>
            </a:lvl3pPr>
            <a:lvl4pPr lvl="3" algn="r">
              <a:spcBef>
                <a:spcPts val="0"/>
              </a:spcBef>
              <a:spcAft>
                <a:spcPts val="0"/>
              </a:spcAft>
              <a:buSzPts val="1600"/>
              <a:buFont typeface="Nunito Sans"/>
              <a:buNone/>
              <a:defRPr>
                <a:latin typeface="Nunito Sans"/>
                <a:ea typeface="Nunito Sans"/>
                <a:cs typeface="Nunito Sans"/>
                <a:sym typeface="Nunito Sans"/>
              </a:defRPr>
            </a:lvl4pPr>
            <a:lvl5pPr lvl="4" algn="r">
              <a:spcBef>
                <a:spcPts val="0"/>
              </a:spcBef>
              <a:spcAft>
                <a:spcPts val="0"/>
              </a:spcAft>
              <a:buSzPts val="1600"/>
              <a:buFont typeface="Nunito Sans"/>
              <a:buNone/>
              <a:defRPr>
                <a:latin typeface="Nunito Sans"/>
                <a:ea typeface="Nunito Sans"/>
                <a:cs typeface="Nunito Sans"/>
                <a:sym typeface="Nunito Sans"/>
              </a:defRPr>
            </a:lvl5pPr>
            <a:lvl6pPr lvl="5" algn="r">
              <a:spcBef>
                <a:spcPts val="0"/>
              </a:spcBef>
              <a:spcAft>
                <a:spcPts val="0"/>
              </a:spcAft>
              <a:buSzPts val="1600"/>
              <a:buFont typeface="Nunito Sans"/>
              <a:buNone/>
              <a:defRPr>
                <a:latin typeface="Nunito Sans"/>
                <a:ea typeface="Nunito Sans"/>
                <a:cs typeface="Nunito Sans"/>
                <a:sym typeface="Nunito Sans"/>
              </a:defRPr>
            </a:lvl6pPr>
            <a:lvl7pPr lvl="6" algn="r">
              <a:spcBef>
                <a:spcPts val="0"/>
              </a:spcBef>
              <a:spcAft>
                <a:spcPts val="0"/>
              </a:spcAft>
              <a:buSzPts val="1600"/>
              <a:buFont typeface="Nunito Sans"/>
              <a:buNone/>
              <a:defRPr>
                <a:latin typeface="Nunito Sans"/>
                <a:ea typeface="Nunito Sans"/>
                <a:cs typeface="Nunito Sans"/>
                <a:sym typeface="Nunito Sans"/>
              </a:defRPr>
            </a:lvl7pPr>
            <a:lvl8pPr lvl="7" algn="r">
              <a:spcBef>
                <a:spcPts val="0"/>
              </a:spcBef>
              <a:spcAft>
                <a:spcPts val="0"/>
              </a:spcAft>
              <a:buSzPts val="1600"/>
              <a:buFont typeface="Nunito Sans"/>
              <a:buNone/>
              <a:defRPr>
                <a:latin typeface="Nunito Sans"/>
                <a:ea typeface="Nunito Sans"/>
                <a:cs typeface="Nunito Sans"/>
                <a:sym typeface="Nunito Sans"/>
              </a:defRPr>
            </a:lvl8pPr>
            <a:lvl9pPr lvl="8" algn="r">
              <a:spcBef>
                <a:spcPts val="0"/>
              </a:spcBef>
              <a:spcAft>
                <a:spcPts val="0"/>
              </a:spcAft>
              <a:buSzPts val="1600"/>
              <a:buFont typeface="Nunito Sans"/>
              <a:buNone/>
              <a:defRPr>
                <a:latin typeface="Nunito Sans"/>
                <a:ea typeface="Nunito Sans"/>
                <a:cs typeface="Nunito Sans"/>
                <a:sym typeface="Nunito Sans"/>
              </a:defRPr>
            </a:lvl9pPr>
          </a:lstStyle>
          <a:p/>
        </p:txBody>
      </p:sp>
      <p:sp>
        <p:nvSpPr>
          <p:cNvPr id="164" name="Google Shape;164;p23"/>
          <p:cNvSpPr txBox="1"/>
          <p:nvPr>
            <p:ph idx="18" type="subTitle"/>
          </p:nvPr>
        </p:nvSpPr>
        <p:spPr>
          <a:xfrm>
            <a:off x="7851925" y="1894400"/>
            <a:ext cx="1063200" cy="452700"/>
          </a:xfrm>
          <a:prstGeom prst="rect">
            <a:avLst/>
          </a:prstGeom>
        </p:spPr>
        <p:txBody>
          <a:bodyPr anchorCtr="0" anchor="ctr" bIns="91425" lIns="91425" spcFirstLastPara="1" rIns="91425" wrap="square" tIns="91425">
            <a:noAutofit/>
          </a:bodyPr>
          <a:lstStyle>
            <a:lvl1pPr lvl="0" algn="r">
              <a:spcBef>
                <a:spcPts val="0"/>
              </a:spcBef>
              <a:spcAft>
                <a:spcPts val="0"/>
              </a:spcAft>
              <a:buSzPts val="1600"/>
              <a:buFont typeface="Nunito Sans"/>
              <a:buNone/>
              <a:defRPr>
                <a:latin typeface="Nunito Sans"/>
                <a:ea typeface="Nunito Sans"/>
                <a:cs typeface="Nunito Sans"/>
                <a:sym typeface="Nunito Sans"/>
              </a:defRPr>
            </a:lvl1pPr>
            <a:lvl2pPr lvl="1" algn="r">
              <a:spcBef>
                <a:spcPts val="0"/>
              </a:spcBef>
              <a:spcAft>
                <a:spcPts val="0"/>
              </a:spcAft>
              <a:buSzPts val="1600"/>
              <a:buFont typeface="Nunito Sans"/>
              <a:buNone/>
              <a:defRPr>
                <a:latin typeface="Nunito Sans"/>
                <a:ea typeface="Nunito Sans"/>
                <a:cs typeface="Nunito Sans"/>
                <a:sym typeface="Nunito Sans"/>
              </a:defRPr>
            </a:lvl2pPr>
            <a:lvl3pPr lvl="2" algn="r">
              <a:spcBef>
                <a:spcPts val="0"/>
              </a:spcBef>
              <a:spcAft>
                <a:spcPts val="0"/>
              </a:spcAft>
              <a:buSzPts val="1600"/>
              <a:buFont typeface="Nunito Sans"/>
              <a:buNone/>
              <a:defRPr>
                <a:latin typeface="Nunito Sans"/>
                <a:ea typeface="Nunito Sans"/>
                <a:cs typeface="Nunito Sans"/>
                <a:sym typeface="Nunito Sans"/>
              </a:defRPr>
            </a:lvl3pPr>
            <a:lvl4pPr lvl="3" algn="r">
              <a:spcBef>
                <a:spcPts val="0"/>
              </a:spcBef>
              <a:spcAft>
                <a:spcPts val="0"/>
              </a:spcAft>
              <a:buSzPts val="1600"/>
              <a:buFont typeface="Nunito Sans"/>
              <a:buNone/>
              <a:defRPr>
                <a:latin typeface="Nunito Sans"/>
                <a:ea typeface="Nunito Sans"/>
                <a:cs typeface="Nunito Sans"/>
                <a:sym typeface="Nunito Sans"/>
              </a:defRPr>
            </a:lvl4pPr>
            <a:lvl5pPr lvl="4" algn="r">
              <a:spcBef>
                <a:spcPts val="0"/>
              </a:spcBef>
              <a:spcAft>
                <a:spcPts val="0"/>
              </a:spcAft>
              <a:buSzPts val="1600"/>
              <a:buFont typeface="Nunito Sans"/>
              <a:buNone/>
              <a:defRPr>
                <a:latin typeface="Nunito Sans"/>
                <a:ea typeface="Nunito Sans"/>
                <a:cs typeface="Nunito Sans"/>
                <a:sym typeface="Nunito Sans"/>
              </a:defRPr>
            </a:lvl5pPr>
            <a:lvl6pPr lvl="5" algn="r">
              <a:spcBef>
                <a:spcPts val="0"/>
              </a:spcBef>
              <a:spcAft>
                <a:spcPts val="0"/>
              </a:spcAft>
              <a:buSzPts val="1600"/>
              <a:buFont typeface="Nunito Sans"/>
              <a:buNone/>
              <a:defRPr>
                <a:latin typeface="Nunito Sans"/>
                <a:ea typeface="Nunito Sans"/>
                <a:cs typeface="Nunito Sans"/>
                <a:sym typeface="Nunito Sans"/>
              </a:defRPr>
            </a:lvl6pPr>
            <a:lvl7pPr lvl="6" algn="r">
              <a:spcBef>
                <a:spcPts val="0"/>
              </a:spcBef>
              <a:spcAft>
                <a:spcPts val="0"/>
              </a:spcAft>
              <a:buSzPts val="1600"/>
              <a:buFont typeface="Nunito Sans"/>
              <a:buNone/>
              <a:defRPr>
                <a:latin typeface="Nunito Sans"/>
                <a:ea typeface="Nunito Sans"/>
                <a:cs typeface="Nunito Sans"/>
                <a:sym typeface="Nunito Sans"/>
              </a:defRPr>
            </a:lvl7pPr>
            <a:lvl8pPr lvl="7" algn="r">
              <a:spcBef>
                <a:spcPts val="0"/>
              </a:spcBef>
              <a:spcAft>
                <a:spcPts val="0"/>
              </a:spcAft>
              <a:buSzPts val="1600"/>
              <a:buFont typeface="Nunito Sans"/>
              <a:buNone/>
              <a:defRPr>
                <a:latin typeface="Nunito Sans"/>
                <a:ea typeface="Nunito Sans"/>
                <a:cs typeface="Nunito Sans"/>
                <a:sym typeface="Nunito Sans"/>
              </a:defRPr>
            </a:lvl8pPr>
            <a:lvl9pPr lvl="8" algn="r">
              <a:spcBef>
                <a:spcPts val="0"/>
              </a:spcBef>
              <a:spcAft>
                <a:spcPts val="0"/>
              </a:spcAft>
              <a:buSzPts val="1600"/>
              <a:buFont typeface="Nunito Sans"/>
              <a:buNone/>
              <a:defRPr>
                <a:latin typeface="Nunito Sans"/>
                <a:ea typeface="Nunito Sans"/>
                <a:cs typeface="Nunito Sans"/>
                <a:sym typeface="Nunito Sans"/>
              </a:defRPr>
            </a:lvl9pPr>
          </a:lstStyle>
          <a:p/>
        </p:txBody>
      </p:sp>
      <p:sp>
        <p:nvSpPr>
          <p:cNvPr id="165" name="Google Shape;165;p23"/>
          <p:cNvSpPr txBox="1"/>
          <p:nvPr>
            <p:ph idx="19" type="subTitle"/>
          </p:nvPr>
        </p:nvSpPr>
        <p:spPr>
          <a:xfrm>
            <a:off x="7851925" y="2586450"/>
            <a:ext cx="1063200" cy="452700"/>
          </a:xfrm>
          <a:prstGeom prst="rect">
            <a:avLst/>
          </a:prstGeom>
        </p:spPr>
        <p:txBody>
          <a:bodyPr anchorCtr="0" anchor="ctr" bIns="91425" lIns="91425" spcFirstLastPara="1" rIns="91425" wrap="square" tIns="91425">
            <a:noAutofit/>
          </a:bodyPr>
          <a:lstStyle>
            <a:lvl1pPr lvl="0" algn="r">
              <a:spcBef>
                <a:spcPts val="0"/>
              </a:spcBef>
              <a:spcAft>
                <a:spcPts val="0"/>
              </a:spcAft>
              <a:buSzPts val="1600"/>
              <a:buFont typeface="Nunito Sans"/>
              <a:buNone/>
              <a:defRPr>
                <a:latin typeface="Nunito Sans"/>
                <a:ea typeface="Nunito Sans"/>
                <a:cs typeface="Nunito Sans"/>
                <a:sym typeface="Nunito Sans"/>
              </a:defRPr>
            </a:lvl1pPr>
            <a:lvl2pPr lvl="1" algn="r">
              <a:spcBef>
                <a:spcPts val="0"/>
              </a:spcBef>
              <a:spcAft>
                <a:spcPts val="0"/>
              </a:spcAft>
              <a:buSzPts val="1600"/>
              <a:buFont typeface="Nunito Sans"/>
              <a:buNone/>
              <a:defRPr>
                <a:latin typeface="Nunito Sans"/>
                <a:ea typeface="Nunito Sans"/>
                <a:cs typeface="Nunito Sans"/>
                <a:sym typeface="Nunito Sans"/>
              </a:defRPr>
            </a:lvl2pPr>
            <a:lvl3pPr lvl="2" algn="r">
              <a:spcBef>
                <a:spcPts val="0"/>
              </a:spcBef>
              <a:spcAft>
                <a:spcPts val="0"/>
              </a:spcAft>
              <a:buSzPts val="1600"/>
              <a:buFont typeface="Nunito Sans"/>
              <a:buNone/>
              <a:defRPr>
                <a:latin typeface="Nunito Sans"/>
                <a:ea typeface="Nunito Sans"/>
                <a:cs typeface="Nunito Sans"/>
                <a:sym typeface="Nunito Sans"/>
              </a:defRPr>
            </a:lvl3pPr>
            <a:lvl4pPr lvl="3" algn="r">
              <a:spcBef>
                <a:spcPts val="0"/>
              </a:spcBef>
              <a:spcAft>
                <a:spcPts val="0"/>
              </a:spcAft>
              <a:buSzPts val="1600"/>
              <a:buFont typeface="Nunito Sans"/>
              <a:buNone/>
              <a:defRPr>
                <a:latin typeface="Nunito Sans"/>
                <a:ea typeface="Nunito Sans"/>
                <a:cs typeface="Nunito Sans"/>
                <a:sym typeface="Nunito Sans"/>
              </a:defRPr>
            </a:lvl4pPr>
            <a:lvl5pPr lvl="4" algn="r">
              <a:spcBef>
                <a:spcPts val="0"/>
              </a:spcBef>
              <a:spcAft>
                <a:spcPts val="0"/>
              </a:spcAft>
              <a:buSzPts val="1600"/>
              <a:buFont typeface="Nunito Sans"/>
              <a:buNone/>
              <a:defRPr>
                <a:latin typeface="Nunito Sans"/>
                <a:ea typeface="Nunito Sans"/>
                <a:cs typeface="Nunito Sans"/>
                <a:sym typeface="Nunito Sans"/>
              </a:defRPr>
            </a:lvl5pPr>
            <a:lvl6pPr lvl="5" algn="r">
              <a:spcBef>
                <a:spcPts val="0"/>
              </a:spcBef>
              <a:spcAft>
                <a:spcPts val="0"/>
              </a:spcAft>
              <a:buSzPts val="1600"/>
              <a:buFont typeface="Nunito Sans"/>
              <a:buNone/>
              <a:defRPr>
                <a:latin typeface="Nunito Sans"/>
                <a:ea typeface="Nunito Sans"/>
                <a:cs typeface="Nunito Sans"/>
                <a:sym typeface="Nunito Sans"/>
              </a:defRPr>
            </a:lvl6pPr>
            <a:lvl7pPr lvl="6" algn="r">
              <a:spcBef>
                <a:spcPts val="0"/>
              </a:spcBef>
              <a:spcAft>
                <a:spcPts val="0"/>
              </a:spcAft>
              <a:buSzPts val="1600"/>
              <a:buFont typeface="Nunito Sans"/>
              <a:buNone/>
              <a:defRPr>
                <a:latin typeface="Nunito Sans"/>
                <a:ea typeface="Nunito Sans"/>
                <a:cs typeface="Nunito Sans"/>
                <a:sym typeface="Nunito Sans"/>
              </a:defRPr>
            </a:lvl7pPr>
            <a:lvl8pPr lvl="7" algn="r">
              <a:spcBef>
                <a:spcPts val="0"/>
              </a:spcBef>
              <a:spcAft>
                <a:spcPts val="0"/>
              </a:spcAft>
              <a:buSzPts val="1600"/>
              <a:buFont typeface="Nunito Sans"/>
              <a:buNone/>
              <a:defRPr>
                <a:latin typeface="Nunito Sans"/>
                <a:ea typeface="Nunito Sans"/>
                <a:cs typeface="Nunito Sans"/>
                <a:sym typeface="Nunito Sans"/>
              </a:defRPr>
            </a:lvl8pPr>
            <a:lvl9pPr lvl="8" algn="r">
              <a:spcBef>
                <a:spcPts val="0"/>
              </a:spcBef>
              <a:spcAft>
                <a:spcPts val="0"/>
              </a:spcAft>
              <a:buSzPts val="1600"/>
              <a:buFont typeface="Nunito Sans"/>
              <a:buNone/>
              <a:defRPr>
                <a:latin typeface="Nunito Sans"/>
                <a:ea typeface="Nunito Sans"/>
                <a:cs typeface="Nunito Sans"/>
                <a:sym typeface="Nunito Sans"/>
              </a:defRPr>
            </a:lvl9pPr>
          </a:lstStyle>
          <a:p/>
        </p:txBody>
      </p:sp>
      <p:sp>
        <p:nvSpPr>
          <p:cNvPr id="166" name="Google Shape;166;p23"/>
          <p:cNvSpPr txBox="1"/>
          <p:nvPr>
            <p:ph idx="20" type="subTitle"/>
          </p:nvPr>
        </p:nvSpPr>
        <p:spPr>
          <a:xfrm>
            <a:off x="7851925" y="3278500"/>
            <a:ext cx="1063200" cy="452700"/>
          </a:xfrm>
          <a:prstGeom prst="rect">
            <a:avLst/>
          </a:prstGeom>
        </p:spPr>
        <p:txBody>
          <a:bodyPr anchorCtr="0" anchor="ctr" bIns="91425" lIns="91425" spcFirstLastPara="1" rIns="91425" wrap="square" tIns="91425">
            <a:noAutofit/>
          </a:bodyPr>
          <a:lstStyle>
            <a:lvl1pPr lvl="0" algn="r">
              <a:spcBef>
                <a:spcPts val="0"/>
              </a:spcBef>
              <a:spcAft>
                <a:spcPts val="0"/>
              </a:spcAft>
              <a:buSzPts val="1600"/>
              <a:buFont typeface="Nunito Sans"/>
              <a:buNone/>
              <a:defRPr>
                <a:latin typeface="Nunito Sans"/>
                <a:ea typeface="Nunito Sans"/>
                <a:cs typeface="Nunito Sans"/>
                <a:sym typeface="Nunito Sans"/>
              </a:defRPr>
            </a:lvl1pPr>
            <a:lvl2pPr lvl="1" algn="r">
              <a:spcBef>
                <a:spcPts val="0"/>
              </a:spcBef>
              <a:spcAft>
                <a:spcPts val="0"/>
              </a:spcAft>
              <a:buSzPts val="1600"/>
              <a:buFont typeface="Nunito Sans"/>
              <a:buNone/>
              <a:defRPr>
                <a:latin typeface="Nunito Sans"/>
                <a:ea typeface="Nunito Sans"/>
                <a:cs typeface="Nunito Sans"/>
                <a:sym typeface="Nunito Sans"/>
              </a:defRPr>
            </a:lvl2pPr>
            <a:lvl3pPr lvl="2" algn="r">
              <a:spcBef>
                <a:spcPts val="0"/>
              </a:spcBef>
              <a:spcAft>
                <a:spcPts val="0"/>
              </a:spcAft>
              <a:buSzPts val="1600"/>
              <a:buFont typeface="Nunito Sans"/>
              <a:buNone/>
              <a:defRPr>
                <a:latin typeface="Nunito Sans"/>
                <a:ea typeface="Nunito Sans"/>
                <a:cs typeface="Nunito Sans"/>
                <a:sym typeface="Nunito Sans"/>
              </a:defRPr>
            </a:lvl3pPr>
            <a:lvl4pPr lvl="3" algn="r">
              <a:spcBef>
                <a:spcPts val="0"/>
              </a:spcBef>
              <a:spcAft>
                <a:spcPts val="0"/>
              </a:spcAft>
              <a:buSzPts val="1600"/>
              <a:buFont typeface="Nunito Sans"/>
              <a:buNone/>
              <a:defRPr>
                <a:latin typeface="Nunito Sans"/>
                <a:ea typeface="Nunito Sans"/>
                <a:cs typeface="Nunito Sans"/>
                <a:sym typeface="Nunito Sans"/>
              </a:defRPr>
            </a:lvl4pPr>
            <a:lvl5pPr lvl="4" algn="r">
              <a:spcBef>
                <a:spcPts val="0"/>
              </a:spcBef>
              <a:spcAft>
                <a:spcPts val="0"/>
              </a:spcAft>
              <a:buSzPts val="1600"/>
              <a:buFont typeface="Nunito Sans"/>
              <a:buNone/>
              <a:defRPr>
                <a:latin typeface="Nunito Sans"/>
                <a:ea typeface="Nunito Sans"/>
                <a:cs typeface="Nunito Sans"/>
                <a:sym typeface="Nunito Sans"/>
              </a:defRPr>
            </a:lvl5pPr>
            <a:lvl6pPr lvl="5" algn="r">
              <a:spcBef>
                <a:spcPts val="0"/>
              </a:spcBef>
              <a:spcAft>
                <a:spcPts val="0"/>
              </a:spcAft>
              <a:buSzPts val="1600"/>
              <a:buFont typeface="Nunito Sans"/>
              <a:buNone/>
              <a:defRPr>
                <a:latin typeface="Nunito Sans"/>
                <a:ea typeface="Nunito Sans"/>
                <a:cs typeface="Nunito Sans"/>
                <a:sym typeface="Nunito Sans"/>
              </a:defRPr>
            </a:lvl6pPr>
            <a:lvl7pPr lvl="6" algn="r">
              <a:spcBef>
                <a:spcPts val="0"/>
              </a:spcBef>
              <a:spcAft>
                <a:spcPts val="0"/>
              </a:spcAft>
              <a:buSzPts val="1600"/>
              <a:buFont typeface="Nunito Sans"/>
              <a:buNone/>
              <a:defRPr>
                <a:latin typeface="Nunito Sans"/>
                <a:ea typeface="Nunito Sans"/>
                <a:cs typeface="Nunito Sans"/>
                <a:sym typeface="Nunito Sans"/>
              </a:defRPr>
            </a:lvl7pPr>
            <a:lvl8pPr lvl="7" algn="r">
              <a:spcBef>
                <a:spcPts val="0"/>
              </a:spcBef>
              <a:spcAft>
                <a:spcPts val="0"/>
              </a:spcAft>
              <a:buSzPts val="1600"/>
              <a:buFont typeface="Nunito Sans"/>
              <a:buNone/>
              <a:defRPr>
                <a:latin typeface="Nunito Sans"/>
                <a:ea typeface="Nunito Sans"/>
                <a:cs typeface="Nunito Sans"/>
                <a:sym typeface="Nunito Sans"/>
              </a:defRPr>
            </a:lvl8pPr>
            <a:lvl9pPr lvl="8" algn="r">
              <a:spcBef>
                <a:spcPts val="0"/>
              </a:spcBef>
              <a:spcAft>
                <a:spcPts val="0"/>
              </a:spcAft>
              <a:buSzPts val="1600"/>
              <a:buFont typeface="Nunito Sans"/>
              <a:buNone/>
              <a:defRPr>
                <a:latin typeface="Nunito Sans"/>
                <a:ea typeface="Nunito Sans"/>
                <a:cs typeface="Nunito Sans"/>
                <a:sym typeface="Nunito Sans"/>
              </a:defRPr>
            </a:lvl9pPr>
          </a:lstStyle>
          <a:p/>
        </p:txBody>
      </p:sp>
      <p:sp>
        <p:nvSpPr>
          <p:cNvPr id="167" name="Google Shape;167;p23"/>
          <p:cNvSpPr txBox="1"/>
          <p:nvPr>
            <p:ph idx="21" type="subTitle"/>
          </p:nvPr>
        </p:nvSpPr>
        <p:spPr>
          <a:xfrm>
            <a:off x="7851925" y="3970550"/>
            <a:ext cx="1063200" cy="452700"/>
          </a:xfrm>
          <a:prstGeom prst="rect">
            <a:avLst/>
          </a:prstGeom>
        </p:spPr>
        <p:txBody>
          <a:bodyPr anchorCtr="0" anchor="ctr" bIns="91425" lIns="91425" spcFirstLastPara="1" rIns="91425" wrap="square" tIns="91425">
            <a:noAutofit/>
          </a:bodyPr>
          <a:lstStyle>
            <a:lvl1pPr lvl="0" algn="r">
              <a:spcBef>
                <a:spcPts val="0"/>
              </a:spcBef>
              <a:spcAft>
                <a:spcPts val="0"/>
              </a:spcAft>
              <a:buSzPts val="1600"/>
              <a:buFont typeface="Nunito Sans"/>
              <a:buNone/>
              <a:defRPr>
                <a:latin typeface="Nunito Sans"/>
                <a:ea typeface="Nunito Sans"/>
                <a:cs typeface="Nunito Sans"/>
                <a:sym typeface="Nunito Sans"/>
              </a:defRPr>
            </a:lvl1pPr>
            <a:lvl2pPr lvl="1" algn="r">
              <a:spcBef>
                <a:spcPts val="0"/>
              </a:spcBef>
              <a:spcAft>
                <a:spcPts val="0"/>
              </a:spcAft>
              <a:buSzPts val="1600"/>
              <a:buFont typeface="Nunito Sans"/>
              <a:buNone/>
              <a:defRPr>
                <a:latin typeface="Nunito Sans"/>
                <a:ea typeface="Nunito Sans"/>
                <a:cs typeface="Nunito Sans"/>
                <a:sym typeface="Nunito Sans"/>
              </a:defRPr>
            </a:lvl2pPr>
            <a:lvl3pPr lvl="2" algn="r">
              <a:spcBef>
                <a:spcPts val="0"/>
              </a:spcBef>
              <a:spcAft>
                <a:spcPts val="0"/>
              </a:spcAft>
              <a:buSzPts val="1600"/>
              <a:buFont typeface="Nunito Sans"/>
              <a:buNone/>
              <a:defRPr>
                <a:latin typeface="Nunito Sans"/>
                <a:ea typeface="Nunito Sans"/>
                <a:cs typeface="Nunito Sans"/>
                <a:sym typeface="Nunito Sans"/>
              </a:defRPr>
            </a:lvl3pPr>
            <a:lvl4pPr lvl="3" algn="r">
              <a:spcBef>
                <a:spcPts val="0"/>
              </a:spcBef>
              <a:spcAft>
                <a:spcPts val="0"/>
              </a:spcAft>
              <a:buSzPts val="1600"/>
              <a:buFont typeface="Nunito Sans"/>
              <a:buNone/>
              <a:defRPr>
                <a:latin typeface="Nunito Sans"/>
                <a:ea typeface="Nunito Sans"/>
                <a:cs typeface="Nunito Sans"/>
                <a:sym typeface="Nunito Sans"/>
              </a:defRPr>
            </a:lvl4pPr>
            <a:lvl5pPr lvl="4" algn="r">
              <a:spcBef>
                <a:spcPts val="0"/>
              </a:spcBef>
              <a:spcAft>
                <a:spcPts val="0"/>
              </a:spcAft>
              <a:buSzPts val="1600"/>
              <a:buFont typeface="Nunito Sans"/>
              <a:buNone/>
              <a:defRPr>
                <a:latin typeface="Nunito Sans"/>
                <a:ea typeface="Nunito Sans"/>
                <a:cs typeface="Nunito Sans"/>
                <a:sym typeface="Nunito Sans"/>
              </a:defRPr>
            </a:lvl5pPr>
            <a:lvl6pPr lvl="5" algn="r">
              <a:spcBef>
                <a:spcPts val="0"/>
              </a:spcBef>
              <a:spcAft>
                <a:spcPts val="0"/>
              </a:spcAft>
              <a:buSzPts val="1600"/>
              <a:buFont typeface="Nunito Sans"/>
              <a:buNone/>
              <a:defRPr>
                <a:latin typeface="Nunito Sans"/>
                <a:ea typeface="Nunito Sans"/>
                <a:cs typeface="Nunito Sans"/>
                <a:sym typeface="Nunito Sans"/>
              </a:defRPr>
            </a:lvl6pPr>
            <a:lvl7pPr lvl="6" algn="r">
              <a:spcBef>
                <a:spcPts val="0"/>
              </a:spcBef>
              <a:spcAft>
                <a:spcPts val="0"/>
              </a:spcAft>
              <a:buSzPts val="1600"/>
              <a:buFont typeface="Nunito Sans"/>
              <a:buNone/>
              <a:defRPr>
                <a:latin typeface="Nunito Sans"/>
                <a:ea typeface="Nunito Sans"/>
                <a:cs typeface="Nunito Sans"/>
                <a:sym typeface="Nunito Sans"/>
              </a:defRPr>
            </a:lvl7pPr>
            <a:lvl8pPr lvl="7" algn="r">
              <a:spcBef>
                <a:spcPts val="0"/>
              </a:spcBef>
              <a:spcAft>
                <a:spcPts val="0"/>
              </a:spcAft>
              <a:buSzPts val="1600"/>
              <a:buFont typeface="Nunito Sans"/>
              <a:buNone/>
              <a:defRPr>
                <a:latin typeface="Nunito Sans"/>
                <a:ea typeface="Nunito Sans"/>
                <a:cs typeface="Nunito Sans"/>
                <a:sym typeface="Nunito Sans"/>
              </a:defRPr>
            </a:lvl8pPr>
            <a:lvl9pPr lvl="8" algn="r">
              <a:spcBef>
                <a:spcPts val="0"/>
              </a:spcBef>
              <a:spcAft>
                <a:spcPts val="0"/>
              </a:spcAft>
              <a:buSzPts val="1600"/>
              <a:buFont typeface="Nunito Sans"/>
              <a:buNone/>
              <a:defRPr>
                <a:latin typeface="Nunito Sans"/>
                <a:ea typeface="Nunito Sans"/>
                <a:cs typeface="Nunito Sans"/>
                <a:sym typeface="Nunito Sans"/>
              </a:defRPr>
            </a:lvl9pPr>
          </a:lstStyle>
          <a:p/>
        </p:txBody>
      </p:sp>
      <p:sp>
        <p:nvSpPr>
          <p:cNvPr id="168" name="Google Shape;168;p23"/>
          <p:cNvSpPr txBox="1"/>
          <p:nvPr>
            <p:ph idx="22"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dk2"/>
                </a:solidFill>
                <a:latin typeface="Nunito Sans"/>
                <a:ea typeface="Nunito Sans"/>
                <a:cs typeface="Nunito Sans"/>
                <a:sym typeface="Nunito Sans"/>
              </a:defRPr>
            </a:lvl1pPr>
            <a:lvl2pPr lvl="1">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2pPr>
            <a:lvl3pPr lvl="2">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3pPr>
            <a:lvl4pPr lvl="3">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4pPr>
            <a:lvl5pPr lvl="4">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5pPr>
            <a:lvl6pPr lvl="5">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6pPr>
            <a:lvl7pPr lvl="6">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7pPr>
            <a:lvl8pPr lvl="7">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8pPr>
            <a:lvl9pPr lvl="8">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 Alt 1">
  <p:cSld name="BLANK_1_1_1_1_1_1_1_1_1_1_1_1">
    <p:spTree>
      <p:nvGrpSpPr>
        <p:cNvPr id="169" name="Shape 169"/>
        <p:cNvGrpSpPr/>
        <p:nvPr/>
      </p:nvGrpSpPr>
      <p:grpSpPr>
        <a:xfrm>
          <a:off x="0" y="0"/>
          <a:ext cx="0" cy="0"/>
          <a:chOff x="0" y="0"/>
          <a:chExt cx="0" cy="0"/>
        </a:xfrm>
      </p:grpSpPr>
      <p:pic>
        <p:nvPicPr>
          <p:cNvPr id="170" name="Google Shape;170;p24"/>
          <p:cNvPicPr preferRelativeResize="0"/>
          <p:nvPr/>
        </p:nvPicPr>
        <p:blipFill rotWithShape="1">
          <a:blip r:embed="rId2">
            <a:alphaModFix/>
          </a:blip>
          <a:srcRect b="0" l="0" r="0" t="21451"/>
          <a:stretch/>
        </p:blipFill>
        <p:spPr>
          <a:xfrm>
            <a:off x="4061100" y="0"/>
            <a:ext cx="4136100" cy="3248727"/>
          </a:xfrm>
          <a:prstGeom prst="rect">
            <a:avLst/>
          </a:prstGeom>
          <a:noFill/>
          <a:ln>
            <a:noFill/>
          </a:ln>
        </p:spPr>
      </p:pic>
      <p:sp>
        <p:nvSpPr>
          <p:cNvPr id="171" name="Google Shape;171;p24"/>
          <p:cNvSpPr/>
          <p:nvPr/>
        </p:nvSpPr>
        <p:spPr>
          <a:xfrm flipH="1" rot="-5400000">
            <a:off x="5143020" y="1161600"/>
            <a:ext cx="7978200" cy="7978200"/>
          </a:xfrm>
          <a:prstGeom prst="pie">
            <a:avLst>
              <a:gd fmla="val 10792592" name="adj1"/>
              <a:gd fmla="val 16198514" name="adj2"/>
            </a:avLst>
          </a:prstGeom>
          <a:gradFill>
            <a:gsLst>
              <a:gs pos="0">
                <a:schemeClr val="accent1"/>
              </a:gs>
              <a:gs pos="64000">
                <a:schemeClr val="dk2"/>
              </a:gs>
              <a:gs pos="100000">
                <a:schemeClr val="dk2"/>
              </a:gs>
            </a:gsLst>
            <a:path path="circle">
              <a:fillToRect l="100%" t="100%"/>
            </a:path>
            <a:tileRect b="-100%" r="-10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latin typeface="Nunito Sans"/>
              <a:ea typeface="Nunito Sans"/>
              <a:cs typeface="Nunito Sans"/>
              <a:sym typeface="Nunito Sans"/>
            </a:endParaRPr>
          </a:p>
        </p:txBody>
      </p:sp>
      <p:sp>
        <p:nvSpPr>
          <p:cNvPr id="172" name="Google Shape;172;p24"/>
          <p:cNvSpPr/>
          <p:nvPr/>
        </p:nvSpPr>
        <p:spPr>
          <a:xfrm>
            <a:off x="4600000" y="-50"/>
            <a:ext cx="3973152" cy="5143488"/>
          </a:xfrm>
          <a:custGeom>
            <a:rect b="b" l="l" r="r" t="t"/>
            <a:pathLst>
              <a:path extrusionOk="0" h="160734" w="124161">
                <a:moveTo>
                  <a:pt x="46435" y="0"/>
                </a:moveTo>
                <a:lnTo>
                  <a:pt x="50007" y="3088"/>
                </a:lnTo>
                <a:lnTo>
                  <a:pt x="53988" y="6586"/>
                </a:lnTo>
                <a:lnTo>
                  <a:pt x="58379" y="10492"/>
                </a:lnTo>
                <a:lnTo>
                  <a:pt x="63067" y="14697"/>
                </a:lnTo>
                <a:lnTo>
                  <a:pt x="67978" y="19199"/>
                </a:lnTo>
                <a:lnTo>
                  <a:pt x="73075" y="23924"/>
                </a:lnTo>
                <a:lnTo>
                  <a:pt x="78247" y="28835"/>
                </a:lnTo>
                <a:lnTo>
                  <a:pt x="83419" y="33858"/>
                </a:lnTo>
                <a:lnTo>
                  <a:pt x="88144" y="38546"/>
                </a:lnTo>
                <a:lnTo>
                  <a:pt x="92609" y="43048"/>
                </a:lnTo>
                <a:lnTo>
                  <a:pt x="96739" y="47402"/>
                </a:lnTo>
                <a:lnTo>
                  <a:pt x="98711" y="49485"/>
                </a:lnTo>
                <a:lnTo>
                  <a:pt x="100609" y="51532"/>
                </a:lnTo>
                <a:lnTo>
                  <a:pt x="102432" y="53578"/>
                </a:lnTo>
                <a:lnTo>
                  <a:pt x="104181" y="55550"/>
                </a:lnTo>
                <a:lnTo>
                  <a:pt x="105855" y="57448"/>
                </a:lnTo>
                <a:lnTo>
                  <a:pt x="107455" y="59345"/>
                </a:lnTo>
                <a:lnTo>
                  <a:pt x="108980" y="61168"/>
                </a:lnTo>
                <a:lnTo>
                  <a:pt x="110431" y="62954"/>
                </a:lnTo>
                <a:lnTo>
                  <a:pt x="111808" y="64703"/>
                </a:lnTo>
                <a:lnTo>
                  <a:pt x="113110" y="66414"/>
                </a:lnTo>
                <a:lnTo>
                  <a:pt x="114636" y="68424"/>
                </a:lnTo>
                <a:lnTo>
                  <a:pt x="116050" y="70396"/>
                </a:lnTo>
                <a:lnTo>
                  <a:pt x="117315" y="72293"/>
                </a:lnTo>
                <a:lnTo>
                  <a:pt x="118468" y="74079"/>
                </a:lnTo>
                <a:lnTo>
                  <a:pt x="119510" y="75828"/>
                </a:lnTo>
                <a:lnTo>
                  <a:pt x="120440" y="77502"/>
                </a:lnTo>
                <a:lnTo>
                  <a:pt x="121221" y="79065"/>
                </a:lnTo>
                <a:lnTo>
                  <a:pt x="121928" y="80553"/>
                </a:lnTo>
                <a:lnTo>
                  <a:pt x="122486" y="82004"/>
                </a:lnTo>
                <a:lnTo>
                  <a:pt x="122933" y="83344"/>
                </a:lnTo>
                <a:lnTo>
                  <a:pt x="123119" y="83976"/>
                </a:lnTo>
                <a:lnTo>
                  <a:pt x="123268" y="84609"/>
                </a:lnTo>
                <a:lnTo>
                  <a:pt x="123379" y="85241"/>
                </a:lnTo>
                <a:lnTo>
                  <a:pt x="123491" y="85799"/>
                </a:lnTo>
                <a:lnTo>
                  <a:pt x="123528" y="86395"/>
                </a:lnTo>
                <a:lnTo>
                  <a:pt x="123565" y="86915"/>
                </a:lnTo>
                <a:lnTo>
                  <a:pt x="123565" y="87474"/>
                </a:lnTo>
                <a:lnTo>
                  <a:pt x="123528" y="87957"/>
                </a:lnTo>
                <a:lnTo>
                  <a:pt x="123491" y="88441"/>
                </a:lnTo>
                <a:lnTo>
                  <a:pt x="123379" y="88925"/>
                </a:lnTo>
                <a:lnTo>
                  <a:pt x="123268" y="89371"/>
                </a:lnTo>
                <a:lnTo>
                  <a:pt x="123119" y="89780"/>
                </a:lnTo>
                <a:lnTo>
                  <a:pt x="122858" y="90413"/>
                </a:lnTo>
                <a:lnTo>
                  <a:pt x="122486" y="90971"/>
                </a:lnTo>
                <a:lnTo>
                  <a:pt x="122077" y="91492"/>
                </a:lnTo>
                <a:lnTo>
                  <a:pt x="121593" y="91938"/>
                </a:lnTo>
                <a:lnTo>
                  <a:pt x="121035" y="92385"/>
                </a:lnTo>
                <a:lnTo>
                  <a:pt x="120403" y="92757"/>
                </a:lnTo>
                <a:lnTo>
                  <a:pt x="119733" y="93092"/>
                </a:lnTo>
                <a:lnTo>
                  <a:pt x="118989" y="93389"/>
                </a:lnTo>
                <a:lnTo>
                  <a:pt x="118133" y="93650"/>
                </a:lnTo>
                <a:lnTo>
                  <a:pt x="117240" y="93873"/>
                </a:lnTo>
                <a:lnTo>
                  <a:pt x="116310" y="94059"/>
                </a:lnTo>
                <a:lnTo>
                  <a:pt x="115268" y="94171"/>
                </a:lnTo>
                <a:lnTo>
                  <a:pt x="114189" y="94245"/>
                </a:lnTo>
                <a:lnTo>
                  <a:pt x="112999" y="94282"/>
                </a:lnTo>
                <a:lnTo>
                  <a:pt x="111771" y="94282"/>
                </a:lnTo>
                <a:lnTo>
                  <a:pt x="110506" y="94245"/>
                </a:lnTo>
                <a:lnTo>
                  <a:pt x="97558" y="93501"/>
                </a:lnTo>
                <a:lnTo>
                  <a:pt x="89744" y="93055"/>
                </a:lnTo>
                <a:lnTo>
                  <a:pt x="81782" y="92645"/>
                </a:lnTo>
                <a:lnTo>
                  <a:pt x="73745" y="92236"/>
                </a:lnTo>
                <a:lnTo>
                  <a:pt x="65708" y="91901"/>
                </a:lnTo>
                <a:lnTo>
                  <a:pt x="57746" y="91604"/>
                </a:lnTo>
                <a:lnTo>
                  <a:pt x="53839" y="91529"/>
                </a:lnTo>
                <a:lnTo>
                  <a:pt x="49970" y="91455"/>
                </a:lnTo>
                <a:lnTo>
                  <a:pt x="46175" y="91380"/>
                </a:lnTo>
                <a:lnTo>
                  <a:pt x="42491" y="91380"/>
                </a:lnTo>
                <a:lnTo>
                  <a:pt x="38845" y="91417"/>
                </a:lnTo>
                <a:lnTo>
                  <a:pt x="35310" y="91492"/>
                </a:lnTo>
                <a:lnTo>
                  <a:pt x="31627" y="91604"/>
                </a:lnTo>
                <a:lnTo>
                  <a:pt x="28167" y="91752"/>
                </a:lnTo>
                <a:lnTo>
                  <a:pt x="24930" y="91976"/>
                </a:lnTo>
                <a:lnTo>
                  <a:pt x="21916" y="92236"/>
                </a:lnTo>
                <a:lnTo>
                  <a:pt x="19088" y="92534"/>
                </a:lnTo>
                <a:lnTo>
                  <a:pt x="16446" y="92906"/>
                </a:lnTo>
                <a:lnTo>
                  <a:pt x="14028" y="93315"/>
                </a:lnTo>
                <a:lnTo>
                  <a:pt x="11795" y="93762"/>
                </a:lnTo>
                <a:lnTo>
                  <a:pt x="10568" y="94059"/>
                </a:lnTo>
                <a:lnTo>
                  <a:pt x="9451" y="94357"/>
                </a:lnTo>
                <a:lnTo>
                  <a:pt x="8372" y="94692"/>
                </a:lnTo>
                <a:lnTo>
                  <a:pt x="7368" y="95027"/>
                </a:lnTo>
                <a:lnTo>
                  <a:pt x="6438" y="95361"/>
                </a:lnTo>
                <a:lnTo>
                  <a:pt x="5545" y="95733"/>
                </a:lnTo>
                <a:lnTo>
                  <a:pt x="4763" y="96106"/>
                </a:lnTo>
                <a:lnTo>
                  <a:pt x="4019" y="96515"/>
                </a:lnTo>
                <a:lnTo>
                  <a:pt x="3312" y="96924"/>
                </a:lnTo>
                <a:lnTo>
                  <a:pt x="2717" y="97371"/>
                </a:lnTo>
                <a:lnTo>
                  <a:pt x="2159" y="97817"/>
                </a:lnTo>
                <a:lnTo>
                  <a:pt x="1675" y="98301"/>
                </a:lnTo>
                <a:lnTo>
                  <a:pt x="1229" y="98784"/>
                </a:lnTo>
                <a:lnTo>
                  <a:pt x="894" y="99305"/>
                </a:lnTo>
                <a:lnTo>
                  <a:pt x="596" y="99826"/>
                </a:lnTo>
                <a:lnTo>
                  <a:pt x="336" y="100384"/>
                </a:lnTo>
                <a:lnTo>
                  <a:pt x="224" y="100756"/>
                </a:lnTo>
                <a:lnTo>
                  <a:pt x="112" y="101128"/>
                </a:lnTo>
                <a:lnTo>
                  <a:pt x="75" y="101538"/>
                </a:lnTo>
                <a:lnTo>
                  <a:pt x="38" y="101947"/>
                </a:lnTo>
                <a:lnTo>
                  <a:pt x="1" y="102356"/>
                </a:lnTo>
                <a:lnTo>
                  <a:pt x="38" y="102766"/>
                </a:lnTo>
                <a:lnTo>
                  <a:pt x="75" y="103175"/>
                </a:lnTo>
                <a:lnTo>
                  <a:pt x="187" y="103621"/>
                </a:lnTo>
                <a:lnTo>
                  <a:pt x="299" y="104031"/>
                </a:lnTo>
                <a:lnTo>
                  <a:pt x="410" y="104477"/>
                </a:lnTo>
                <a:lnTo>
                  <a:pt x="596" y="104924"/>
                </a:lnTo>
                <a:lnTo>
                  <a:pt x="782" y="105407"/>
                </a:lnTo>
                <a:lnTo>
                  <a:pt x="1005" y="105854"/>
                </a:lnTo>
                <a:lnTo>
                  <a:pt x="1266" y="106337"/>
                </a:lnTo>
                <a:lnTo>
                  <a:pt x="1898" y="107305"/>
                </a:lnTo>
                <a:lnTo>
                  <a:pt x="2605" y="108309"/>
                </a:lnTo>
                <a:lnTo>
                  <a:pt x="3461" y="109314"/>
                </a:lnTo>
                <a:lnTo>
                  <a:pt x="4429" y="110393"/>
                </a:lnTo>
                <a:lnTo>
                  <a:pt x="5508" y="111472"/>
                </a:lnTo>
                <a:lnTo>
                  <a:pt x="6698" y="112625"/>
                </a:lnTo>
                <a:lnTo>
                  <a:pt x="8038" y="113779"/>
                </a:lnTo>
                <a:lnTo>
                  <a:pt x="9489" y="114969"/>
                </a:lnTo>
                <a:lnTo>
                  <a:pt x="11051" y="116197"/>
                </a:lnTo>
                <a:lnTo>
                  <a:pt x="15144" y="119323"/>
                </a:lnTo>
                <a:lnTo>
                  <a:pt x="19125" y="122411"/>
                </a:lnTo>
                <a:lnTo>
                  <a:pt x="23069" y="125499"/>
                </a:lnTo>
                <a:lnTo>
                  <a:pt x="26902" y="128587"/>
                </a:lnTo>
                <a:lnTo>
                  <a:pt x="30697" y="131601"/>
                </a:lnTo>
                <a:lnTo>
                  <a:pt x="34343" y="134578"/>
                </a:lnTo>
                <a:lnTo>
                  <a:pt x="41412" y="140382"/>
                </a:lnTo>
                <a:lnTo>
                  <a:pt x="48072" y="145963"/>
                </a:lnTo>
                <a:lnTo>
                  <a:pt x="54249" y="151246"/>
                </a:lnTo>
                <a:lnTo>
                  <a:pt x="59941" y="156195"/>
                </a:lnTo>
                <a:lnTo>
                  <a:pt x="65113" y="160734"/>
                </a:lnTo>
                <a:lnTo>
                  <a:pt x="66006" y="160734"/>
                </a:lnTo>
                <a:lnTo>
                  <a:pt x="60834" y="156158"/>
                </a:lnTo>
                <a:lnTo>
                  <a:pt x="55104" y="151172"/>
                </a:lnTo>
                <a:lnTo>
                  <a:pt x="48854" y="145851"/>
                </a:lnTo>
                <a:lnTo>
                  <a:pt x="42156" y="140233"/>
                </a:lnTo>
                <a:lnTo>
                  <a:pt x="38622" y="137331"/>
                </a:lnTo>
                <a:lnTo>
                  <a:pt x="35013" y="134354"/>
                </a:lnTo>
                <a:lnTo>
                  <a:pt x="31292" y="131341"/>
                </a:lnTo>
                <a:lnTo>
                  <a:pt x="27497" y="128252"/>
                </a:lnTo>
                <a:lnTo>
                  <a:pt x="23590" y="125164"/>
                </a:lnTo>
                <a:lnTo>
                  <a:pt x="19609" y="122039"/>
                </a:lnTo>
                <a:lnTo>
                  <a:pt x="15553" y="118876"/>
                </a:lnTo>
                <a:lnTo>
                  <a:pt x="11423" y="115714"/>
                </a:lnTo>
                <a:lnTo>
                  <a:pt x="9898" y="114523"/>
                </a:lnTo>
                <a:lnTo>
                  <a:pt x="8521" y="113370"/>
                </a:lnTo>
                <a:lnTo>
                  <a:pt x="7219" y="112253"/>
                </a:lnTo>
                <a:lnTo>
                  <a:pt x="6066" y="111174"/>
                </a:lnTo>
                <a:lnTo>
                  <a:pt x="5024" y="110133"/>
                </a:lnTo>
                <a:lnTo>
                  <a:pt x="4056" y="109091"/>
                </a:lnTo>
                <a:lnTo>
                  <a:pt x="3238" y="108123"/>
                </a:lnTo>
                <a:lnTo>
                  <a:pt x="2531" y="107156"/>
                </a:lnTo>
                <a:lnTo>
                  <a:pt x="1936" y="106226"/>
                </a:lnTo>
                <a:lnTo>
                  <a:pt x="1452" y="105296"/>
                </a:lnTo>
                <a:lnTo>
                  <a:pt x="1229" y="104886"/>
                </a:lnTo>
                <a:lnTo>
                  <a:pt x="1080" y="104440"/>
                </a:lnTo>
                <a:lnTo>
                  <a:pt x="931" y="104031"/>
                </a:lnTo>
                <a:lnTo>
                  <a:pt x="819" y="103621"/>
                </a:lnTo>
                <a:lnTo>
                  <a:pt x="708" y="103212"/>
                </a:lnTo>
                <a:lnTo>
                  <a:pt x="671" y="102803"/>
                </a:lnTo>
                <a:lnTo>
                  <a:pt x="633" y="102394"/>
                </a:lnTo>
                <a:lnTo>
                  <a:pt x="633" y="102021"/>
                </a:lnTo>
                <a:lnTo>
                  <a:pt x="671" y="101649"/>
                </a:lnTo>
                <a:lnTo>
                  <a:pt x="708" y="101277"/>
                </a:lnTo>
                <a:lnTo>
                  <a:pt x="782" y="100942"/>
                </a:lnTo>
                <a:lnTo>
                  <a:pt x="894" y="100570"/>
                </a:lnTo>
                <a:lnTo>
                  <a:pt x="1117" y="100087"/>
                </a:lnTo>
                <a:lnTo>
                  <a:pt x="1415" y="99603"/>
                </a:lnTo>
                <a:lnTo>
                  <a:pt x="1750" y="99119"/>
                </a:lnTo>
                <a:lnTo>
                  <a:pt x="2159" y="98673"/>
                </a:lnTo>
                <a:lnTo>
                  <a:pt x="2643" y="98226"/>
                </a:lnTo>
                <a:lnTo>
                  <a:pt x="3163" y="97780"/>
                </a:lnTo>
                <a:lnTo>
                  <a:pt x="3759" y="97371"/>
                </a:lnTo>
                <a:lnTo>
                  <a:pt x="4429" y="96961"/>
                </a:lnTo>
                <a:lnTo>
                  <a:pt x="5135" y="96589"/>
                </a:lnTo>
                <a:lnTo>
                  <a:pt x="5917" y="96217"/>
                </a:lnTo>
                <a:lnTo>
                  <a:pt x="6773" y="95882"/>
                </a:lnTo>
                <a:lnTo>
                  <a:pt x="7666" y="95547"/>
                </a:lnTo>
                <a:lnTo>
                  <a:pt x="8633" y="95213"/>
                </a:lnTo>
                <a:lnTo>
                  <a:pt x="9675" y="94915"/>
                </a:lnTo>
                <a:lnTo>
                  <a:pt x="10754" y="94617"/>
                </a:lnTo>
                <a:lnTo>
                  <a:pt x="11907" y="94357"/>
                </a:lnTo>
                <a:lnTo>
                  <a:pt x="14140" y="93910"/>
                </a:lnTo>
                <a:lnTo>
                  <a:pt x="16558" y="93501"/>
                </a:lnTo>
                <a:lnTo>
                  <a:pt x="19162" y="93129"/>
                </a:lnTo>
                <a:lnTo>
                  <a:pt x="21990" y="92831"/>
                </a:lnTo>
                <a:lnTo>
                  <a:pt x="25004" y="92571"/>
                </a:lnTo>
                <a:lnTo>
                  <a:pt x="28204" y="92348"/>
                </a:lnTo>
                <a:lnTo>
                  <a:pt x="31664" y="92199"/>
                </a:lnTo>
                <a:lnTo>
                  <a:pt x="35348" y="92087"/>
                </a:lnTo>
                <a:lnTo>
                  <a:pt x="38845" y="92013"/>
                </a:lnTo>
                <a:lnTo>
                  <a:pt x="42491" y="91976"/>
                </a:lnTo>
                <a:lnTo>
                  <a:pt x="46212" y="91976"/>
                </a:lnTo>
                <a:lnTo>
                  <a:pt x="49970" y="92050"/>
                </a:lnTo>
                <a:lnTo>
                  <a:pt x="53839" y="92124"/>
                </a:lnTo>
                <a:lnTo>
                  <a:pt x="57746" y="92199"/>
                </a:lnTo>
                <a:lnTo>
                  <a:pt x="65708" y="92496"/>
                </a:lnTo>
                <a:lnTo>
                  <a:pt x="73708" y="92831"/>
                </a:lnTo>
                <a:lnTo>
                  <a:pt x="81782" y="93241"/>
                </a:lnTo>
                <a:lnTo>
                  <a:pt x="89707" y="93650"/>
                </a:lnTo>
                <a:lnTo>
                  <a:pt x="97520" y="94096"/>
                </a:lnTo>
                <a:lnTo>
                  <a:pt x="110469" y="94841"/>
                </a:lnTo>
                <a:lnTo>
                  <a:pt x="111808" y="94878"/>
                </a:lnTo>
                <a:lnTo>
                  <a:pt x="113073" y="94878"/>
                </a:lnTo>
                <a:lnTo>
                  <a:pt x="114301" y="94841"/>
                </a:lnTo>
                <a:lnTo>
                  <a:pt x="115417" y="94766"/>
                </a:lnTo>
                <a:lnTo>
                  <a:pt x="116496" y="94617"/>
                </a:lnTo>
                <a:lnTo>
                  <a:pt x="117501" y="94431"/>
                </a:lnTo>
                <a:lnTo>
                  <a:pt x="118431" y="94208"/>
                </a:lnTo>
                <a:lnTo>
                  <a:pt x="119287" y="93910"/>
                </a:lnTo>
                <a:lnTo>
                  <a:pt x="120105" y="93575"/>
                </a:lnTo>
                <a:lnTo>
                  <a:pt x="120812" y="93203"/>
                </a:lnTo>
                <a:lnTo>
                  <a:pt x="121482" y="92794"/>
                </a:lnTo>
                <a:lnTo>
                  <a:pt x="122040" y="92348"/>
                </a:lnTo>
                <a:lnTo>
                  <a:pt x="122561" y="91827"/>
                </a:lnTo>
                <a:lnTo>
                  <a:pt x="123007" y="91269"/>
                </a:lnTo>
                <a:lnTo>
                  <a:pt x="123379" y="90673"/>
                </a:lnTo>
                <a:lnTo>
                  <a:pt x="123677" y="90004"/>
                </a:lnTo>
                <a:lnTo>
                  <a:pt x="123826" y="89557"/>
                </a:lnTo>
                <a:lnTo>
                  <a:pt x="123975" y="89036"/>
                </a:lnTo>
                <a:lnTo>
                  <a:pt x="124049" y="88515"/>
                </a:lnTo>
                <a:lnTo>
                  <a:pt x="124124" y="87994"/>
                </a:lnTo>
                <a:lnTo>
                  <a:pt x="124161" y="87436"/>
                </a:lnTo>
                <a:lnTo>
                  <a:pt x="124161" y="86841"/>
                </a:lnTo>
                <a:lnTo>
                  <a:pt x="124124" y="86246"/>
                </a:lnTo>
                <a:lnTo>
                  <a:pt x="124049" y="85613"/>
                </a:lnTo>
                <a:lnTo>
                  <a:pt x="123937" y="84981"/>
                </a:lnTo>
                <a:lnTo>
                  <a:pt x="123789" y="84311"/>
                </a:lnTo>
                <a:lnTo>
                  <a:pt x="123640" y="83604"/>
                </a:lnTo>
                <a:lnTo>
                  <a:pt x="123417" y="82897"/>
                </a:lnTo>
                <a:lnTo>
                  <a:pt x="123193" y="82153"/>
                </a:lnTo>
                <a:lnTo>
                  <a:pt x="122896" y="81409"/>
                </a:lnTo>
                <a:lnTo>
                  <a:pt x="122598" y="80627"/>
                </a:lnTo>
                <a:lnTo>
                  <a:pt x="122263" y="79846"/>
                </a:lnTo>
                <a:lnTo>
                  <a:pt x="121556" y="78358"/>
                </a:lnTo>
                <a:lnTo>
                  <a:pt x="120738" y="76795"/>
                </a:lnTo>
                <a:lnTo>
                  <a:pt x="119808" y="75195"/>
                </a:lnTo>
                <a:lnTo>
                  <a:pt x="118803" y="73484"/>
                </a:lnTo>
                <a:lnTo>
                  <a:pt x="117650" y="71735"/>
                </a:lnTo>
                <a:lnTo>
                  <a:pt x="116422" y="69912"/>
                </a:lnTo>
                <a:lnTo>
                  <a:pt x="115045" y="68014"/>
                </a:lnTo>
                <a:lnTo>
                  <a:pt x="113594" y="66042"/>
                </a:lnTo>
                <a:lnTo>
                  <a:pt x="112292" y="64331"/>
                </a:lnTo>
                <a:lnTo>
                  <a:pt x="110915" y="62582"/>
                </a:lnTo>
                <a:lnTo>
                  <a:pt x="109464" y="60796"/>
                </a:lnTo>
                <a:lnTo>
                  <a:pt x="107938" y="58973"/>
                </a:lnTo>
                <a:lnTo>
                  <a:pt x="106301" y="57075"/>
                </a:lnTo>
                <a:lnTo>
                  <a:pt x="104627" y="55141"/>
                </a:lnTo>
                <a:lnTo>
                  <a:pt x="102878" y="53169"/>
                </a:lnTo>
                <a:lnTo>
                  <a:pt x="101055" y="51160"/>
                </a:lnTo>
                <a:lnTo>
                  <a:pt x="99158" y="49076"/>
                </a:lnTo>
                <a:lnTo>
                  <a:pt x="97186" y="46992"/>
                </a:lnTo>
                <a:lnTo>
                  <a:pt x="93018" y="42639"/>
                </a:lnTo>
                <a:lnTo>
                  <a:pt x="88591" y="38100"/>
                </a:lnTo>
                <a:lnTo>
                  <a:pt x="83866" y="33449"/>
                </a:lnTo>
                <a:lnTo>
                  <a:pt x="78731" y="28501"/>
                </a:lnTo>
                <a:lnTo>
                  <a:pt x="73671" y="23664"/>
                </a:lnTo>
                <a:lnTo>
                  <a:pt x="68685" y="19050"/>
                </a:lnTo>
                <a:lnTo>
                  <a:pt x="63848" y="14622"/>
                </a:lnTo>
                <a:lnTo>
                  <a:pt x="59234" y="10455"/>
                </a:lnTo>
                <a:lnTo>
                  <a:pt x="54881" y="6586"/>
                </a:lnTo>
                <a:lnTo>
                  <a:pt x="50900" y="3088"/>
                </a:lnTo>
                <a:lnTo>
                  <a:pt x="4736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173" name="Google Shape;173;p24"/>
          <p:cNvSpPr txBox="1"/>
          <p:nvPr>
            <p:ph idx="12" type="sldNum"/>
          </p:nvPr>
        </p:nvSpPr>
        <p:spPr>
          <a:xfrm>
            <a:off x="6080700" y="3995650"/>
            <a:ext cx="2834700" cy="393600"/>
          </a:xfrm>
          <a:prstGeom prst="rect">
            <a:avLst/>
          </a:prstGeom>
          <a:noFill/>
          <a:ln>
            <a:noFill/>
          </a:ln>
        </p:spPr>
        <p:txBody>
          <a:bodyPr anchorCtr="0" anchor="ctr" bIns="91425" lIns="91425" spcFirstLastPara="1" rIns="91425" wrap="square" tIns="91425">
            <a:noAutofit/>
          </a:bodyPr>
          <a:lstStyle>
            <a:lvl1pPr lvl="0" algn="r">
              <a:buNone/>
              <a:defRPr sz="700">
                <a:solidFill>
                  <a:schemeClr val="dk2"/>
                </a:solidFill>
                <a:latin typeface="Nunito Sans"/>
                <a:ea typeface="Nunito Sans"/>
                <a:cs typeface="Nunito Sans"/>
                <a:sym typeface="Nunito Sans"/>
              </a:defRPr>
            </a:lvl1pPr>
            <a:lvl2pPr lvl="1" algn="r">
              <a:buNone/>
              <a:defRPr sz="700">
                <a:solidFill>
                  <a:schemeClr val="dk2"/>
                </a:solidFill>
                <a:latin typeface="Nunito Sans"/>
                <a:ea typeface="Nunito Sans"/>
                <a:cs typeface="Nunito Sans"/>
                <a:sym typeface="Nunito Sans"/>
              </a:defRPr>
            </a:lvl2pPr>
            <a:lvl3pPr lvl="2" algn="r">
              <a:buNone/>
              <a:defRPr sz="700">
                <a:solidFill>
                  <a:schemeClr val="dk2"/>
                </a:solidFill>
                <a:latin typeface="Nunito Sans"/>
                <a:ea typeface="Nunito Sans"/>
                <a:cs typeface="Nunito Sans"/>
                <a:sym typeface="Nunito Sans"/>
              </a:defRPr>
            </a:lvl3pPr>
            <a:lvl4pPr lvl="3" algn="r">
              <a:buNone/>
              <a:defRPr sz="700">
                <a:solidFill>
                  <a:schemeClr val="dk2"/>
                </a:solidFill>
                <a:latin typeface="Nunito Sans"/>
                <a:ea typeface="Nunito Sans"/>
                <a:cs typeface="Nunito Sans"/>
                <a:sym typeface="Nunito Sans"/>
              </a:defRPr>
            </a:lvl4pPr>
            <a:lvl5pPr lvl="4" algn="r">
              <a:buNone/>
              <a:defRPr sz="700">
                <a:solidFill>
                  <a:schemeClr val="dk2"/>
                </a:solidFill>
                <a:latin typeface="Nunito Sans"/>
                <a:ea typeface="Nunito Sans"/>
                <a:cs typeface="Nunito Sans"/>
                <a:sym typeface="Nunito Sans"/>
              </a:defRPr>
            </a:lvl5pPr>
            <a:lvl6pPr lvl="5" algn="r">
              <a:buNone/>
              <a:defRPr sz="700">
                <a:solidFill>
                  <a:schemeClr val="dk2"/>
                </a:solidFill>
                <a:latin typeface="Nunito Sans"/>
                <a:ea typeface="Nunito Sans"/>
                <a:cs typeface="Nunito Sans"/>
                <a:sym typeface="Nunito Sans"/>
              </a:defRPr>
            </a:lvl6pPr>
            <a:lvl7pPr lvl="6" algn="r">
              <a:buNone/>
              <a:defRPr sz="700">
                <a:solidFill>
                  <a:schemeClr val="dk2"/>
                </a:solidFill>
                <a:latin typeface="Nunito Sans"/>
                <a:ea typeface="Nunito Sans"/>
                <a:cs typeface="Nunito Sans"/>
                <a:sym typeface="Nunito Sans"/>
              </a:defRPr>
            </a:lvl7pPr>
            <a:lvl8pPr lvl="7" algn="r">
              <a:buNone/>
              <a:defRPr sz="700">
                <a:solidFill>
                  <a:schemeClr val="dk2"/>
                </a:solidFill>
                <a:latin typeface="Nunito Sans"/>
                <a:ea typeface="Nunito Sans"/>
                <a:cs typeface="Nunito Sans"/>
                <a:sym typeface="Nunito Sans"/>
              </a:defRPr>
            </a:lvl8pPr>
            <a:lvl9pPr lvl="8" algn="r">
              <a:buNone/>
              <a:defRPr sz="700">
                <a:solidFill>
                  <a:schemeClr val="dk2"/>
                </a:solidFill>
                <a:latin typeface="Nunito Sans"/>
                <a:ea typeface="Nunito Sans"/>
                <a:cs typeface="Nunito Sans"/>
                <a:sym typeface="Nunito Sans"/>
              </a:defRPr>
            </a:lvl9pPr>
          </a:lstStyle>
          <a:p>
            <a:pPr indent="0" lvl="0" marL="0" rtl="0" algn="r">
              <a:spcBef>
                <a:spcPts val="0"/>
              </a:spcBef>
              <a:spcAft>
                <a:spcPts val="0"/>
              </a:spcAft>
              <a:buNone/>
            </a:pPr>
            <a:r>
              <a:rPr lang="en"/>
              <a:t>Month </a:t>
            </a:r>
            <a:r>
              <a:rPr lang="en" sz="600"/>
              <a:t>🞹</a:t>
            </a:r>
            <a:r>
              <a:rPr lang="en"/>
              <a:t> Year </a:t>
            </a:r>
            <a:r>
              <a:rPr lang="en" sz="600"/>
              <a:t>🞹</a:t>
            </a:r>
            <a:r>
              <a:rPr lang="en"/>
              <a:t> </a:t>
            </a:r>
            <a:fld id="{00000000-1234-1234-1234-123412341234}" type="slidenum">
              <a:rPr lang="en"/>
              <a:t>‹#›</a:t>
            </a:fld>
            <a:endParaRPr/>
          </a:p>
        </p:txBody>
      </p:sp>
      <p:sp>
        <p:nvSpPr>
          <p:cNvPr id="174" name="Google Shape;174;p24"/>
          <p:cNvSpPr txBox="1"/>
          <p:nvPr>
            <p:ph idx="1" type="body"/>
          </p:nvPr>
        </p:nvSpPr>
        <p:spPr>
          <a:xfrm>
            <a:off x="228600" y="1646991"/>
            <a:ext cx="4296600" cy="3063300"/>
          </a:xfrm>
          <a:prstGeom prst="rect">
            <a:avLst/>
          </a:prstGeom>
        </p:spPr>
        <p:txBody>
          <a:bodyPr anchorCtr="0" anchor="b" bIns="91425" lIns="91425" spcFirstLastPara="1" rIns="91425" wrap="square" tIns="91425">
            <a:noAutofit/>
          </a:bodyPr>
          <a:lstStyle>
            <a:lvl1pPr indent="-304800" lvl="0" marL="457200">
              <a:spcBef>
                <a:spcPts val="0"/>
              </a:spcBef>
              <a:spcAft>
                <a:spcPts val="0"/>
              </a:spcAft>
              <a:buSzPts val="1200"/>
              <a:buFont typeface="Nunito Sans"/>
              <a:buChar char="●"/>
              <a:defRPr/>
            </a:lvl1pPr>
            <a:lvl2pPr indent="-304800" lvl="1" marL="914400">
              <a:spcBef>
                <a:spcPts val="800"/>
              </a:spcBef>
              <a:spcAft>
                <a:spcPts val="0"/>
              </a:spcAft>
              <a:buSzPts val="1200"/>
              <a:buFont typeface="Nunito Sans"/>
              <a:buChar char="○"/>
              <a:defRPr/>
            </a:lvl2pPr>
            <a:lvl3pPr indent="-304800" lvl="2" marL="1371600">
              <a:spcBef>
                <a:spcPts val="800"/>
              </a:spcBef>
              <a:spcAft>
                <a:spcPts val="0"/>
              </a:spcAft>
              <a:buSzPts val="1200"/>
              <a:buFont typeface="Nunito Sans"/>
              <a:buChar char="■"/>
              <a:defRPr/>
            </a:lvl3pPr>
            <a:lvl4pPr indent="-304800" lvl="3" marL="1828800">
              <a:spcBef>
                <a:spcPts val="800"/>
              </a:spcBef>
              <a:spcAft>
                <a:spcPts val="0"/>
              </a:spcAft>
              <a:buSzPts val="1200"/>
              <a:buFont typeface="Nunito Sans"/>
              <a:buChar char="●"/>
              <a:defRPr/>
            </a:lvl4pPr>
            <a:lvl5pPr indent="-304800" lvl="4" marL="2286000">
              <a:spcBef>
                <a:spcPts val="800"/>
              </a:spcBef>
              <a:spcAft>
                <a:spcPts val="0"/>
              </a:spcAft>
              <a:buSzPts val="1200"/>
              <a:buFont typeface="Nunito Sans"/>
              <a:buChar char="○"/>
              <a:defRPr/>
            </a:lvl5pPr>
            <a:lvl6pPr indent="-304800" lvl="5" marL="2743200">
              <a:spcBef>
                <a:spcPts val="800"/>
              </a:spcBef>
              <a:spcAft>
                <a:spcPts val="0"/>
              </a:spcAft>
              <a:buSzPts val="1200"/>
              <a:buFont typeface="Nunito Sans"/>
              <a:buChar char="■"/>
              <a:defRPr/>
            </a:lvl6pPr>
            <a:lvl7pPr indent="-304800" lvl="6" marL="3200400">
              <a:spcBef>
                <a:spcPts val="800"/>
              </a:spcBef>
              <a:spcAft>
                <a:spcPts val="0"/>
              </a:spcAft>
              <a:buSzPts val="1200"/>
              <a:buFont typeface="Nunito Sans"/>
              <a:buChar char="●"/>
              <a:defRPr/>
            </a:lvl7pPr>
            <a:lvl8pPr indent="-304800" lvl="7" marL="3657600">
              <a:spcBef>
                <a:spcPts val="800"/>
              </a:spcBef>
              <a:spcAft>
                <a:spcPts val="0"/>
              </a:spcAft>
              <a:buSzPts val="1200"/>
              <a:buFont typeface="Nunito Sans"/>
              <a:buChar char="○"/>
              <a:defRPr/>
            </a:lvl8pPr>
            <a:lvl9pPr indent="-304800" lvl="8" marL="4114800">
              <a:spcBef>
                <a:spcPts val="800"/>
              </a:spcBef>
              <a:spcAft>
                <a:spcPts val="800"/>
              </a:spcAft>
              <a:buSzPts val="1200"/>
              <a:buFont typeface="Nunito Sans"/>
              <a:buChar char="■"/>
              <a:defRPr/>
            </a:lvl9pPr>
          </a:lstStyle>
          <a:p/>
        </p:txBody>
      </p:sp>
      <p:sp>
        <p:nvSpPr>
          <p:cNvPr id="175" name="Google Shape;175;p24"/>
          <p:cNvSpPr/>
          <p:nvPr>
            <p:ph idx="2" type="pic"/>
          </p:nvPr>
        </p:nvSpPr>
        <p:spPr>
          <a:xfrm>
            <a:off x="5212300" y="460300"/>
            <a:ext cx="3702900" cy="4136100"/>
          </a:xfrm>
          <a:prstGeom prst="roundRect">
            <a:avLst>
              <a:gd fmla="val 6865" name="adj"/>
            </a:avLst>
          </a:prstGeom>
          <a:noFill/>
          <a:ln>
            <a:noFill/>
          </a:ln>
        </p:spPr>
      </p:sp>
      <p:sp>
        <p:nvSpPr>
          <p:cNvPr id="176" name="Google Shape;176;p24"/>
          <p:cNvSpPr txBox="1"/>
          <p:nvPr>
            <p:ph type="title"/>
          </p:nvPr>
        </p:nvSpPr>
        <p:spPr>
          <a:xfrm>
            <a:off x="228600" y="228600"/>
            <a:ext cx="4296600" cy="587700"/>
          </a:xfrm>
          <a:prstGeom prst="rect">
            <a:avLst/>
          </a:prstGeom>
        </p:spPr>
        <p:txBody>
          <a:bodyPr anchorCtr="0" anchor="t" bIns="91425" lIns="91425" spcFirstLastPara="1" rIns="91425" wrap="square" tIns="91425">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p:txBody>
      </p:sp>
      <p:sp>
        <p:nvSpPr>
          <p:cNvPr id="177" name="Google Shape;177;p24"/>
          <p:cNvSpPr/>
          <p:nvPr/>
        </p:nvSpPr>
        <p:spPr>
          <a:xfrm>
            <a:off x="7766436" y="148752"/>
            <a:ext cx="1377568" cy="2421760"/>
          </a:xfrm>
          <a:custGeom>
            <a:rect b="b" l="l" r="r" t="t"/>
            <a:pathLst>
              <a:path extrusionOk="0" h="75680" w="43049">
                <a:moveTo>
                  <a:pt x="10456" y="1"/>
                </a:moveTo>
                <a:lnTo>
                  <a:pt x="9414" y="38"/>
                </a:lnTo>
                <a:lnTo>
                  <a:pt x="8409" y="112"/>
                </a:lnTo>
                <a:lnTo>
                  <a:pt x="7479" y="187"/>
                </a:lnTo>
                <a:lnTo>
                  <a:pt x="6586" y="336"/>
                </a:lnTo>
                <a:lnTo>
                  <a:pt x="5768" y="522"/>
                </a:lnTo>
                <a:lnTo>
                  <a:pt x="4986" y="708"/>
                </a:lnTo>
                <a:lnTo>
                  <a:pt x="4279" y="931"/>
                </a:lnTo>
                <a:lnTo>
                  <a:pt x="3610" y="1229"/>
                </a:lnTo>
                <a:lnTo>
                  <a:pt x="3014" y="1526"/>
                </a:lnTo>
                <a:lnTo>
                  <a:pt x="2456" y="1861"/>
                </a:lnTo>
                <a:lnTo>
                  <a:pt x="1972" y="2270"/>
                </a:lnTo>
                <a:lnTo>
                  <a:pt x="1526" y="2680"/>
                </a:lnTo>
                <a:lnTo>
                  <a:pt x="1154" y="3126"/>
                </a:lnTo>
                <a:lnTo>
                  <a:pt x="893" y="3461"/>
                </a:lnTo>
                <a:lnTo>
                  <a:pt x="707" y="3796"/>
                </a:lnTo>
                <a:lnTo>
                  <a:pt x="521" y="4168"/>
                </a:lnTo>
                <a:lnTo>
                  <a:pt x="373" y="4540"/>
                </a:lnTo>
                <a:lnTo>
                  <a:pt x="261" y="4912"/>
                </a:lnTo>
                <a:lnTo>
                  <a:pt x="149" y="5321"/>
                </a:lnTo>
                <a:lnTo>
                  <a:pt x="75" y="5731"/>
                </a:lnTo>
                <a:lnTo>
                  <a:pt x="38" y="6177"/>
                </a:lnTo>
                <a:lnTo>
                  <a:pt x="0" y="6624"/>
                </a:lnTo>
                <a:lnTo>
                  <a:pt x="0" y="7070"/>
                </a:lnTo>
                <a:lnTo>
                  <a:pt x="38" y="7554"/>
                </a:lnTo>
                <a:lnTo>
                  <a:pt x="112" y="8075"/>
                </a:lnTo>
                <a:lnTo>
                  <a:pt x="187" y="8558"/>
                </a:lnTo>
                <a:lnTo>
                  <a:pt x="298" y="9117"/>
                </a:lnTo>
                <a:lnTo>
                  <a:pt x="596" y="10196"/>
                </a:lnTo>
                <a:lnTo>
                  <a:pt x="1005" y="11386"/>
                </a:lnTo>
                <a:lnTo>
                  <a:pt x="1489" y="12614"/>
                </a:lnTo>
                <a:lnTo>
                  <a:pt x="2121" y="13916"/>
                </a:lnTo>
                <a:lnTo>
                  <a:pt x="2828" y="15256"/>
                </a:lnTo>
                <a:lnTo>
                  <a:pt x="3684" y="16707"/>
                </a:lnTo>
                <a:lnTo>
                  <a:pt x="4614" y="18195"/>
                </a:lnTo>
                <a:lnTo>
                  <a:pt x="5656" y="19758"/>
                </a:lnTo>
                <a:lnTo>
                  <a:pt x="6772" y="21358"/>
                </a:lnTo>
                <a:lnTo>
                  <a:pt x="9525" y="25190"/>
                </a:lnTo>
                <a:lnTo>
                  <a:pt x="12204" y="28985"/>
                </a:lnTo>
                <a:lnTo>
                  <a:pt x="14809" y="32706"/>
                </a:lnTo>
                <a:lnTo>
                  <a:pt x="17376" y="36426"/>
                </a:lnTo>
                <a:lnTo>
                  <a:pt x="22325" y="43682"/>
                </a:lnTo>
                <a:lnTo>
                  <a:pt x="27050" y="50714"/>
                </a:lnTo>
                <a:lnTo>
                  <a:pt x="31478" y="57486"/>
                </a:lnTo>
                <a:lnTo>
                  <a:pt x="35645" y="63922"/>
                </a:lnTo>
                <a:lnTo>
                  <a:pt x="39514" y="69987"/>
                </a:lnTo>
                <a:lnTo>
                  <a:pt x="43049" y="75680"/>
                </a:lnTo>
                <a:lnTo>
                  <a:pt x="43049" y="74526"/>
                </a:lnTo>
                <a:lnTo>
                  <a:pt x="39514" y="68908"/>
                </a:lnTo>
                <a:lnTo>
                  <a:pt x="35682" y="62918"/>
                </a:lnTo>
                <a:lnTo>
                  <a:pt x="31589" y="56555"/>
                </a:lnTo>
                <a:lnTo>
                  <a:pt x="27199" y="49895"/>
                </a:lnTo>
                <a:lnTo>
                  <a:pt x="22548" y="42975"/>
                </a:lnTo>
                <a:lnTo>
                  <a:pt x="17674" y="35831"/>
                </a:lnTo>
                <a:lnTo>
                  <a:pt x="15144" y="32185"/>
                </a:lnTo>
                <a:lnTo>
                  <a:pt x="12576" y="28501"/>
                </a:lnTo>
                <a:lnTo>
                  <a:pt x="9935" y="24781"/>
                </a:lnTo>
                <a:lnTo>
                  <a:pt x="7256" y="21023"/>
                </a:lnTo>
                <a:lnTo>
                  <a:pt x="6177" y="19460"/>
                </a:lnTo>
                <a:lnTo>
                  <a:pt x="5172" y="17972"/>
                </a:lnTo>
                <a:lnTo>
                  <a:pt x="4279" y="16521"/>
                </a:lnTo>
                <a:lnTo>
                  <a:pt x="3461" y="15144"/>
                </a:lnTo>
                <a:lnTo>
                  <a:pt x="2754" y="13805"/>
                </a:lnTo>
                <a:lnTo>
                  <a:pt x="2158" y="12577"/>
                </a:lnTo>
                <a:lnTo>
                  <a:pt x="1638" y="11386"/>
                </a:lnTo>
                <a:lnTo>
                  <a:pt x="1266" y="10233"/>
                </a:lnTo>
                <a:lnTo>
                  <a:pt x="931" y="9191"/>
                </a:lnTo>
                <a:lnTo>
                  <a:pt x="745" y="8186"/>
                </a:lnTo>
                <a:lnTo>
                  <a:pt x="670" y="7703"/>
                </a:lnTo>
                <a:lnTo>
                  <a:pt x="633" y="7219"/>
                </a:lnTo>
                <a:lnTo>
                  <a:pt x="633" y="6773"/>
                </a:lnTo>
                <a:lnTo>
                  <a:pt x="633" y="6363"/>
                </a:lnTo>
                <a:lnTo>
                  <a:pt x="670" y="5954"/>
                </a:lnTo>
                <a:lnTo>
                  <a:pt x="745" y="5545"/>
                </a:lnTo>
                <a:lnTo>
                  <a:pt x="819" y="5173"/>
                </a:lnTo>
                <a:lnTo>
                  <a:pt x="931" y="4801"/>
                </a:lnTo>
                <a:lnTo>
                  <a:pt x="1042" y="4428"/>
                </a:lnTo>
                <a:lnTo>
                  <a:pt x="1228" y="4094"/>
                </a:lnTo>
                <a:lnTo>
                  <a:pt x="1414" y="3796"/>
                </a:lnTo>
                <a:lnTo>
                  <a:pt x="1600" y="3498"/>
                </a:lnTo>
                <a:lnTo>
                  <a:pt x="1972" y="3089"/>
                </a:lnTo>
                <a:lnTo>
                  <a:pt x="2382" y="2680"/>
                </a:lnTo>
                <a:lnTo>
                  <a:pt x="2865" y="2345"/>
                </a:lnTo>
                <a:lnTo>
                  <a:pt x="3386" y="2010"/>
                </a:lnTo>
                <a:lnTo>
                  <a:pt x="3944" y="1750"/>
                </a:lnTo>
                <a:lnTo>
                  <a:pt x="4577" y="1489"/>
                </a:lnTo>
                <a:lnTo>
                  <a:pt x="5284" y="1266"/>
                </a:lnTo>
                <a:lnTo>
                  <a:pt x="6028" y="1080"/>
                </a:lnTo>
                <a:lnTo>
                  <a:pt x="6809" y="894"/>
                </a:lnTo>
                <a:lnTo>
                  <a:pt x="7665" y="782"/>
                </a:lnTo>
                <a:lnTo>
                  <a:pt x="8595" y="708"/>
                </a:lnTo>
                <a:lnTo>
                  <a:pt x="9563" y="633"/>
                </a:lnTo>
                <a:lnTo>
                  <a:pt x="10567" y="596"/>
                </a:lnTo>
                <a:lnTo>
                  <a:pt x="11646" y="633"/>
                </a:lnTo>
                <a:lnTo>
                  <a:pt x="12762" y="671"/>
                </a:lnTo>
                <a:lnTo>
                  <a:pt x="13953" y="745"/>
                </a:lnTo>
                <a:lnTo>
                  <a:pt x="16223" y="931"/>
                </a:lnTo>
                <a:lnTo>
                  <a:pt x="18641" y="1266"/>
                </a:lnTo>
                <a:lnTo>
                  <a:pt x="21246" y="1675"/>
                </a:lnTo>
                <a:lnTo>
                  <a:pt x="24036" y="2196"/>
                </a:lnTo>
                <a:lnTo>
                  <a:pt x="26976" y="2829"/>
                </a:lnTo>
                <a:lnTo>
                  <a:pt x="30138" y="3573"/>
                </a:lnTo>
                <a:lnTo>
                  <a:pt x="33487" y="4428"/>
                </a:lnTo>
                <a:lnTo>
                  <a:pt x="37021" y="5359"/>
                </a:lnTo>
                <a:lnTo>
                  <a:pt x="39998" y="6214"/>
                </a:lnTo>
                <a:lnTo>
                  <a:pt x="43049" y="7107"/>
                </a:lnTo>
                <a:lnTo>
                  <a:pt x="43049" y="6475"/>
                </a:lnTo>
                <a:lnTo>
                  <a:pt x="40072" y="5619"/>
                </a:lnTo>
                <a:lnTo>
                  <a:pt x="37170" y="4801"/>
                </a:lnTo>
                <a:lnTo>
                  <a:pt x="33636" y="3833"/>
                </a:lnTo>
                <a:lnTo>
                  <a:pt x="30250" y="2977"/>
                </a:lnTo>
                <a:lnTo>
                  <a:pt x="27087" y="2233"/>
                </a:lnTo>
                <a:lnTo>
                  <a:pt x="24111" y="1601"/>
                </a:lnTo>
                <a:lnTo>
                  <a:pt x="21320" y="1080"/>
                </a:lnTo>
                <a:lnTo>
                  <a:pt x="18716" y="671"/>
                </a:lnTo>
                <a:lnTo>
                  <a:pt x="16260" y="336"/>
                </a:lnTo>
                <a:lnTo>
                  <a:pt x="13990" y="150"/>
                </a:lnTo>
                <a:lnTo>
                  <a:pt x="12762" y="75"/>
                </a:lnTo>
                <a:lnTo>
                  <a:pt x="11609" y="38"/>
                </a:lnTo>
                <a:lnTo>
                  <a:pt x="1045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178" name="Google Shape;178;p24"/>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dk2"/>
                </a:solidFill>
                <a:latin typeface="Nunito Sans"/>
                <a:ea typeface="Nunito Sans"/>
                <a:cs typeface="Nunito Sans"/>
                <a:sym typeface="Nunito Sans"/>
              </a:rPr>
              <a:t>‹#›</a:t>
            </a:fld>
            <a:endParaRPr sz="700">
              <a:solidFill>
                <a:schemeClr val="dk2"/>
              </a:solidFill>
              <a:latin typeface="Nunito Sans"/>
              <a:ea typeface="Nunito Sans"/>
              <a:cs typeface="Nunito Sans"/>
              <a:sym typeface="Nunito Sans"/>
            </a:endParaRPr>
          </a:p>
        </p:txBody>
      </p:sp>
      <p:sp>
        <p:nvSpPr>
          <p:cNvPr id="179" name="Google Shape;179;p24"/>
          <p:cNvSpPr txBox="1"/>
          <p:nvPr>
            <p:ph idx="3"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 Alt 2">
  <p:cSld name="BLANK_1_1_1_1_1_1_1_1_1_1_1_1_2">
    <p:spTree>
      <p:nvGrpSpPr>
        <p:cNvPr id="180" name="Shape 180"/>
        <p:cNvGrpSpPr/>
        <p:nvPr/>
      </p:nvGrpSpPr>
      <p:grpSpPr>
        <a:xfrm>
          <a:off x="0" y="0"/>
          <a:ext cx="0" cy="0"/>
          <a:chOff x="0" y="0"/>
          <a:chExt cx="0" cy="0"/>
        </a:xfrm>
      </p:grpSpPr>
      <p:pic>
        <p:nvPicPr>
          <p:cNvPr id="181" name="Google Shape;181;p25"/>
          <p:cNvPicPr preferRelativeResize="0"/>
          <p:nvPr/>
        </p:nvPicPr>
        <p:blipFill rotWithShape="1">
          <a:blip r:embed="rId2">
            <a:alphaModFix/>
          </a:blip>
          <a:srcRect b="59420" l="0" r="0" t="0"/>
          <a:stretch/>
        </p:blipFill>
        <p:spPr>
          <a:xfrm>
            <a:off x="4246500" y="3605146"/>
            <a:ext cx="3791099" cy="1538350"/>
          </a:xfrm>
          <a:prstGeom prst="rect">
            <a:avLst/>
          </a:prstGeom>
          <a:noFill/>
          <a:ln>
            <a:noFill/>
          </a:ln>
        </p:spPr>
      </p:pic>
      <p:sp>
        <p:nvSpPr>
          <p:cNvPr id="182" name="Google Shape;182;p25"/>
          <p:cNvSpPr/>
          <p:nvPr/>
        </p:nvSpPr>
        <p:spPr>
          <a:xfrm rot="-5400000">
            <a:off x="5152931" y="-3996218"/>
            <a:ext cx="7978200" cy="7978200"/>
          </a:xfrm>
          <a:prstGeom prst="pie">
            <a:avLst>
              <a:gd fmla="val 10792592" name="adj1"/>
              <a:gd fmla="val 16198514" name="adj2"/>
            </a:avLst>
          </a:prstGeom>
          <a:gradFill>
            <a:gsLst>
              <a:gs pos="0">
                <a:schemeClr val="accent1"/>
              </a:gs>
              <a:gs pos="50000">
                <a:schemeClr val="dk2"/>
              </a:gs>
              <a:gs pos="100000">
                <a:schemeClr val="dk2"/>
              </a:gs>
            </a:gsLst>
            <a:path path="circle">
              <a:fillToRect b="100%" l="100%"/>
            </a:path>
            <a:tileRect r="-100%" t="-10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Nunito Sans"/>
              <a:ea typeface="Nunito Sans"/>
              <a:cs typeface="Nunito Sans"/>
              <a:sym typeface="Nunito Sans"/>
            </a:endParaRPr>
          </a:p>
        </p:txBody>
      </p:sp>
      <p:pic>
        <p:nvPicPr>
          <p:cNvPr id="183" name="Google Shape;183;p25"/>
          <p:cNvPicPr preferRelativeResize="0"/>
          <p:nvPr/>
        </p:nvPicPr>
        <p:blipFill rotWithShape="1">
          <a:blip r:embed="rId3">
            <a:alphaModFix/>
          </a:blip>
          <a:srcRect b="34691" l="149" r="0" t="0"/>
          <a:stretch/>
        </p:blipFill>
        <p:spPr>
          <a:xfrm rot="10800000">
            <a:off x="3915350" y="-2066"/>
            <a:ext cx="3992800" cy="2611474"/>
          </a:xfrm>
          <a:prstGeom prst="rect">
            <a:avLst/>
          </a:prstGeom>
          <a:noFill/>
          <a:ln>
            <a:noFill/>
          </a:ln>
        </p:spPr>
      </p:pic>
      <p:sp>
        <p:nvSpPr>
          <p:cNvPr id="184" name="Google Shape;184;p25"/>
          <p:cNvSpPr/>
          <p:nvPr/>
        </p:nvSpPr>
        <p:spPr>
          <a:xfrm>
            <a:off x="4638645" y="1838308"/>
            <a:ext cx="4505344" cy="3305184"/>
          </a:xfrm>
          <a:custGeom>
            <a:rect b="b" l="l" r="r" t="t"/>
            <a:pathLst>
              <a:path extrusionOk="0" h="103287" w="140792">
                <a:moveTo>
                  <a:pt x="23664" y="596"/>
                </a:moveTo>
                <a:lnTo>
                  <a:pt x="24892" y="633"/>
                </a:lnTo>
                <a:lnTo>
                  <a:pt x="26120" y="670"/>
                </a:lnTo>
                <a:lnTo>
                  <a:pt x="27348" y="782"/>
                </a:lnTo>
                <a:lnTo>
                  <a:pt x="28576" y="931"/>
                </a:lnTo>
                <a:lnTo>
                  <a:pt x="29766" y="1117"/>
                </a:lnTo>
                <a:lnTo>
                  <a:pt x="30994" y="1340"/>
                </a:lnTo>
                <a:lnTo>
                  <a:pt x="32185" y="1600"/>
                </a:lnTo>
                <a:lnTo>
                  <a:pt x="33413" y="1898"/>
                </a:lnTo>
                <a:lnTo>
                  <a:pt x="34603" y="2233"/>
                </a:lnTo>
                <a:lnTo>
                  <a:pt x="35794" y="2642"/>
                </a:lnTo>
                <a:lnTo>
                  <a:pt x="36984" y="3051"/>
                </a:lnTo>
                <a:lnTo>
                  <a:pt x="38138" y="3498"/>
                </a:lnTo>
                <a:lnTo>
                  <a:pt x="39328" y="3982"/>
                </a:lnTo>
                <a:lnTo>
                  <a:pt x="40482" y="4503"/>
                </a:lnTo>
                <a:lnTo>
                  <a:pt x="41598" y="5098"/>
                </a:lnTo>
                <a:lnTo>
                  <a:pt x="42751" y="5693"/>
                </a:lnTo>
                <a:lnTo>
                  <a:pt x="43868" y="6326"/>
                </a:lnTo>
                <a:lnTo>
                  <a:pt x="44947" y="6995"/>
                </a:lnTo>
                <a:lnTo>
                  <a:pt x="46175" y="7777"/>
                </a:lnTo>
                <a:lnTo>
                  <a:pt x="47365" y="8633"/>
                </a:lnTo>
                <a:lnTo>
                  <a:pt x="48556" y="9526"/>
                </a:lnTo>
                <a:lnTo>
                  <a:pt x="49672" y="10418"/>
                </a:lnTo>
                <a:lnTo>
                  <a:pt x="50788" y="11386"/>
                </a:lnTo>
                <a:lnTo>
                  <a:pt x="51867" y="12353"/>
                </a:lnTo>
                <a:lnTo>
                  <a:pt x="52909" y="13395"/>
                </a:lnTo>
                <a:lnTo>
                  <a:pt x="53914" y="14474"/>
                </a:lnTo>
                <a:lnTo>
                  <a:pt x="54881" y="15553"/>
                </a:lnTo>
                <a:lnTo>
                  <a:pt x="55811" y="16706"/>
                </a:lnTo>
                <a:lnTo>
                  <a:pt x="56741" y="17860"/>
                </a:lnTo>
                <a:lnTo>
                  <a:pt x="57597" y="19050"/>
                </a:lnTo>
                <a:lnTo>
                  <a:pt x="58453" y="20316"/>
                </a:lnTo>
                <a:lnTo>
                  <a:pt x="59271" y="21581"/>
                </a:lnTo>
                <a:lnTo>
                  <a:pt x="60053" y="22883"/>
                </a:lnTo>
                <a:lnTo>
                  <a:pt x="60797" y="24222"/>
                </a:lnTo>
                <a:lnTo>
                  <a:pt x="62360" y="27310"/>
                </a:lnTo>
                <a:lnTo>
                  <a:pt x="63848" y="30324"/>
                </a:lnTo>
                <a:lnTo>
                  <a:pt x="65187" y="33264"/>
                </a:lnTo>
                <a:lnTo>
                  <a:pt x="65820" y="34752"/>
                </a:lnTo>
                <a:lnTo>
                  <a:pt x="66415" y="36166"/>
                </a:lnTo>
                <a:lnTo>
                  <a:pt x="66973" y="37617"/>
                </a:lnTo>
                <a:lnTo>
                  <a:pt x="67531" y="39031"/>
                </a:lnTo>
                <a:lnTo>
                  <a:pt x="68015" y="40444"/>
                </a:lnTo>
                <a:lnTo>
                  <a:pt x="68499" y="41821"/>
                </a:lnTo>
                <a:lnTo>
                  <a:pt x="68945" y="43198"/>
                </a:lnTo>
                <a:lnTo>
                  <a:pt x="69392" y="44574"/>
                </a:lnTo>
                <a:lnTo>
                  <a:pt x="69764" y="45951"/>
                </a:lnTo>
                <a:lnTo>
                  <a:pt x="70136" y="47291"/>
                </a:lnTo>
                <a:lnTo>
                  <a:pt x="70471" y="48630"/>
                </a:lnTo>
                <a:lnTo>
                  <a:pt x="70768" y="49969"/>
                </a:lnTo>
                <a:lnTo>
                  <a:pt x="71029" y="51309"/>
                </a:lnTo>
                <a:lnTo>
                  <a:pt x="71252" y="52611"/>
                </a:lnTo>
                <a:lnTo>
                  <a:pt x="71475" y="53913"/>
                </a:lnTo>
                <a:lnTo>
                  <a:pt x="71661" y="55216"/>
                </a:lnTo>
                <a:lnTo>
                  <a:pt x="71810" y="56518"/>
                </a:lnTo>
                <a:lnTo>
                  <a:pt x="71959" y="57783"/>
                </a:lnTo>
                <a:lnTo>
                  <a:pt x="72033" y="59048"/>
                </a:lnTo>
                <a:lnTo>
                  <a:pt x="72108" y="60350"/>
                </a:lnTo>
                <a:lnTo>
                  <a:pt x="72145" y="61578"/>
                </a:lnTo>
                <a:lnTo>
                  <a:pt x="72182" y="62843"/>
                </a:lnTo>
                <a:lnTo>
                  <a:pt x="72145" y="64108"/>
                </a:lnTo>
                <a:lnTo>
                  <a:pt x="72108" y="65336"/>
                </a:lnTo>
                <a:lnTo>
                  <a:pt x="72033" y="66601"/>
                </a:lnTo>
                <a:lnTo>
                  <a:pt x="71922" y="67829"/>
                </a:lnTo>
                <a:lnTo>
                  <a:pt x="71810" y="69057"/>
                </a:lnTo>
                <a:lnTo>
                  <a:pt x="71661" y="70284"/>
                </a:lnTo>
                <a:lnTo>
                  <a:pt x="71475" y="71512"/>
                </a:lnTo>
                <a:lnTo>
                  <a:pt x="71252" y="72703"/>
                </a:lnTo>
                <a:lnTo>
                  <a:pt x="71029" y="73931"/>
                </a:lnTo>
                <a:lnTo>
                  <a:pt x="70768" y="75121"/>
                </a:lnTo>
                <a:lnTo>
                  <a:pt x="70471" y="76349"/>
                </a:lnTo>
                <a:lnTo>
                  <a:pt x="70136" y="77540"/>
                </a:lnTo>
                <a:lnTo>
                  <a:pt x="67420" y="77205"/>
                </a:lnTo>
                <a:lnTo>
                  <a:pt x="64666" y="76758"/>
                </a:lnTo>
                <a:lnTo>
                  <a:pt x="62285" y="76312"/>
                </a:lnTo>
                <a:lnTo>
                  <a:pt x="59867" y="75828"/>
                </a:lnTo>
                <a:lnTo>
                  <a:pt x="57448" y="75307"/>
                </a:lnTo>
                <a:lnTo>
                  <a:pt x="54993" y="74675"/>
                </a:lnTo>
                <a:lnTo>
                  <a:pt x="52537" y="74042"/>
                </a:lnTo>
                <a:lnTo>
                  <a:pt x="50118" y="73335"/>
                </a:lnTo>
                <a:lnTo>
                  <a:pt x="47663" y="72591"/>
                </a:lnTo>
                <a:lnTo>
                  <a:pt x="45244" y="71810"/>
                </a:lnTo>
                <a:lnTo>
                  <a:pt x="42826" y="70954"/>
                </a:lnTo>
                <a:lnTo>
                  <a:pt x="40445" y="70098"/>
                </a:lnTo>
                <a:lnTo>
                  <a:pt x="38063" y="69168"/>
                </a:lnTo>
                <a:lnTo>
                  <a:pt x="35719" y="68201"/>
                </a:lnTo>
                <a:lnTo>
                  <a:pt x="33413" y="67196"/>
                </a:lnTo>
                <a:lnTo>
                  <a:pt x="31180" y="66154"/>
                </a:lnTo>
                <a:lnTo>
                  <a:pt x="28948" y="65113"/>
                </a:lnTo>
                <a:lnTo>
                  <a:pt x="26790" y="63996"/>
                </a:lnTo>
                <a:lnTo>
                  <a:pt x="25450" y="63290"/>
                </a:lnTo>
                <a:lnTo>
                  <a:pt x="24185" y="62545"/>
                </a:lnTo>
                <a:lnTo>
                  <a:pt x="22920" y="61801"/>
                </a:lnTo>
                <a:lnTo>
                  <a:pt x="21692" y="61020"/>
                </a:lnTo>
                <a:lnTo>
                  <a:pt x="20464" y="60201"/>
                </a:lnTo>
                <a:lnTo>
                  <a:pt x="19311" y="59383"/>
                </a:lnTo>
                <a:lnTo>
                  <a:pt x="18158" y="58564"/>
                </a:lnTo>
                <a:lnTo>
                  <a:pt x="17079" y="57709"/>
                </a:lnTo>
                <a:lnTo>
                  <a:pt x="16000" y="56816"/>
                </a:lnTo>
                <a:lnTo>
                  <a:pt x="14958" y="55923"/>
                </a:lnTo>
                <a:lnTo>
                  <a:pt x="13953" y="54992"/>
                </a:lnTo>
                <a:lnTo>
                  <a:pt x="12986" y="54062"/>
                </a:lnTo>
                <a:lnTo>
                  <a:pt x="12056" y="53095"/>
                </a:lnTo>
                <a:lnTo>
                  <a:pt x="11126" y="52127"/>
                </a:lnTo>
                <a:lnTo>
                  <a:pt x="10270" y="51123"/>
                </a:lnTo>
                <a:lnTo>
                  <a:pt x="9451" y="50118"/>
                </a:lnTo>
                <a:lnTo>
                  <a:pt x="8707" y="49188"/>
                </a:lnTo>
                <a:lnTo>
                  <a:pt x="8037" y="48258"/>
                </a:lnTo>
                <a:lnTo>
                  <a:pt x="7368" y="47328"/>
                </a:lnTo>
                <a:lnTo>
                  <a:pt x="6772" y="46360"/>
                </a:lnTo>
                <a:lnTo>
                  <a:pt x="6177" y="45430"/>
                </a:lnTo>
                <a:lnTo>
                  <a:pt x="5582" y="44426"/>
                </a:lnTo>
                <a:lnTo>
                  <a:pt x="5061" y="43458"/>
                </a:lnTo>
                <a:lnTo>
                  <a:pt x="4540" y="42454"/>
                </a:lnTo>
                <a:lnTo>
                  <a:pt x="4056" y="41449"/>
                </a:lnTo>
                <a:lnTo>
                  <a:pt x="3610" y="40444"/>
                </a:lnTo>
                <a:lnTo>
                  <a:pt x="3200" y="39403"/>
                </a:lnTo>
                <a:lnTo>
                  <a:pt x="2828" y="38361"/>
                </a:lnTo>
                <a:lnTo>
                  <a:pt x="2456" y="37319"/>
                </a:lnTo>
                <a:lnTo>
                  <a:pt x="2121" y="36277"/>
                </a:lnTo>
                <a:lnTo>
                  <a:pt x="1824" y="35198"/>
                </a:lnTo>
                <a:lnTo>
                  <a:pt x="1563" y="34119"/>
                </a:lnTo>
                <a:lnTo>
                  <a:pt x="1377" y="33264"/>
                </a:lnTo>
                <a:lnTo>
                  <a:pt x="1191" y="32371"/>
                </a:lnTo>
                <a:lnTo>
                  <a:pt x="894" y="30585"/>
                </a:lnTo>
                <a:lnTo>
                  <a:pt x="708" y="28799"/>
                </a:lnTo>
                <a:lnTo>
                  <a:pt x="596" y="27013"/>
                </a:lnTo>
                <a:lnTo>
                  <a:pt x="596" y="25227"/>
                </a:lnTo>
                <a:lnTo>
                  <a:pt x="670" y="23478"/>
                </a:lnTo>
                <a:lnTo>
                  <a:pt x="819" y="21767"/>
                </a:lnTo>
                <a:lnTo>
                  <a:pt x="1042" y="20055"/>
                </a:lnTo>
                <a:lnTo>
                  <a:pt x="1377" y="18381"/>
                </a:lnTo>
                <a:lnTo>
                  <a:pt x="1749" y="16744"/>
                </a:lnTo>
                <a:lnTo>
                  <a:pt x="2010" y="15925"/>
                </a:lnTo>
                <a:lnTo>
                  <a:pt x="2233" y="15144"/>
                </a:lnTo>
                <a:lnTo>
                  <a:pt x="2531" y="14362"/>
                </a:lnTo>
                <a:lnTo>
                  <a:pt x="2791" y="13581"/>
                </a:lnTo>
                <a:lnTo>
                  <a:pt x="3126" y="12837"/>
                </a:lnTo>
                <a:lnTo>
                  <a:pt x="3424" y="12130"/>
                </a:lnTo>
                <a:lnTo>
                  <a:pt x="3796" y="11386"/>
                </a:lnTo>
                <a:lnTo>
                  <a:pt x="4168" y="10679"/>
                </a:lnTo>
                <a:lnTo>
                  <a:pt x="4540" y="10009"/>
                </a:lnTo>
                <a:lnTo>
                  <a:pt x="4949" y="9339"/>
                </a:lnTo>
                <a:lnTo>
                  <a:pt x="5358" y="8670"/>
                </a:lnTo>
                <a:lnTo>
                  <a:pt x="5805" y="8037"/>
                </a:lnTo>
                <a:lnTo>
                  <a:pt x="6512" y="7181"/>
                </a:lnTo>
                <a:lnTo>
                  <a:pt x="7256" y="6363"/>
                </a:lnTo>
                <a:lnTo>
                  <a:pt x="8075" y="5582"/>
                </a:lnTo>
                <a:lnTo>
                  <a:pt x="8967" y="4875"/>
                </a:lnTo>
                <a:lnTo>
                  <a:pt x="9898" y="4205"/>
                </a:lnTo>
                <a:lnTo>
                  <a:pt x="10902" y="3610"/>
                </a:lnTo>
                <a:lnTo>
                  <a:pt x="11981" y="3051"/>
                </a:lnTo>
                <a:lnTo>
                  <a:pt x="13097" y="2531"/>
                </a:lnTo>
                <a:lnTo>
                  <a:pt x="14251" y="2084"/>
                </a:lnTo>
                <a:lnTo>
                  <a:pt x="15479" y="1712"/>
                </a:lnTo>
                <a:lnTo>
                  <a:pt x="16744" y="1377"/>
                </a:lnTo>
                <a:lnTo>
                  <a:pt x="18046" y="1080"/>
                </a:lnTo>
                <a:lnTo>
                  <a:pt x="19423" y="893"/>
                </a:lnTo>
                <a:lnTo>
                  <a:pt x="20799" y="707"/>
                </a:lnTo>
                <a:lnTo>
                  <a:pt x="22213" y="633"/>
                </a:lnTo>
                <a:lnTo>
                  <a:pt x="23664" y="596"/>
                </a:lnTo>
                <a:close/>
                <a:moveTo>
                  <a:pt x="22809" y="1"/>
                </a:moveTo>
                <a:lnTo>
                  <a:pt x="21209" y="112"/>
                </a:lnTo>
                <a:lnTo>
                  <a:pt x="19609" y="261"/>
                </a:lnTo>
                <a:lnTo>
                  <a:pt x="18083" y="484"/>
                </a:lnTo>
                <a:lnTo>
                  <a:pt x="16595" y="782"/>
                </a:lnTo>
                <a:lnTo>
                  <a:pt x="15181" y="1191"/>
                </a:lnTo>
                <a:lnTo>
                  <a:pt x="13804" y="1638"/>
                </a:lnTo>
                <a:lnTo>
                  <a:pt x="12502" y="2159"/>
                </a:lnTo>
                <a:lnTo>
                  <a:pt x="11870" y="2456"/>
                </a:lnTo>
                <a:lnTo>
                  <a:pt x="11237" y="2754"/>
                </a:lnTo>
                <a:lnTo>
                  <a:pt x="10642" y="3089"/>
                </a:lnTo>
                <a:lnTo>
                  <a:pt x="10084" y="3424"/>
                </a:lnTo>
                <a:lnTo>
                  <a:pt x="9488" y="3758"/>
                </a:lnTo>
                <a:lnTo>
                  <a:pt x="8967" y="4130"/>
                </a:lnTo>
                <a:lnTo>
                  <a:pt x="8447" y="4540"/>
                </a:lnTo>
                <a:lnTo>
                  <a:pt x="7926" y="4949"/>
                </a:lnTo>
                <a:lnTo>
                  <a:pt x="7442" y="5358"/>
                </a:lnTo>
                <a:lnTo>
                  <a:pt x="6996" y="5805"/>
                </a:lnTo>
                <a:lnTo>
                  <a:pt x="6549" y="6251"/>
                </a:lnTo>
                <a:lnTo>
                  <a:pt x="6103" y="6698"/>
                </a:lnTo>
                <a:lnTo>
                  <a:pt x="5730" y="7181"/>
                </a:lnTo>
                <a:lnTo>
                  <a:pt x="5321" y="7702"/>
                </a:lnTo>
                <a:lnTo>
                  <a:pt x="4912" y="8298"/>
                </a:lnTo>
                <a:lnTo>
                  <a:pt x="4503" y="8930"/>
                </a:lnTo>
                <a:lnTo>
                  <a:pt x="4093" y="9600"/>
                </a:lnTo>
                <a:lnTo>
                  <a:pt x="3721" y="10270"/>
                </a:lnTo>
                <a:lnTo>
                  <a:pt x="3349" y="10939"/>
                </a:lnTo>
                <a:lnTo>
                  <a:pt x="2977" y="11646"/>
                </a:lnTo>
                <a:lnTo>
                  <a:pt x="2680" y="12390"/>
                </a:lnTo>
                <a:lnTo>
                  <a:pt x="2345" y="13135"/>
                </a:lnTo>
                <a:lnTo>
                  <a:pt x="1787" y="14623"/>
                </a:lnTo>
                <a:lnTo>
                  <a:pt x="1303" y="16223"/>
                </a:lnTo>
                <a:lnTo>
                  <a:pt x="856" y="17823"/>
                </a:lnTo>
                <a:lnTo>
                  <a:pt x="522" y="19497"/>
                </a:lnTo>
                <a:lnTo>
                  <a:pt x="373" y="20390"/>
                </a:lnTo>
                <a:lnTo>
                  <a:pt x="261" y="21283"/>
                </a:lnTo>
                <a:lnTo>
                  <a:pt x="149" y="22213"/>
                </a:lnTo>
                <a:lnTo>
                  <a:pt x="75" y="23106"/>
                </a:lnTo>
                <a:lnTo>
                  <a:pt x="38" y="24036"/>
                </a:lnTo>
                <a:lnTo>
                  <a:pt x="1" y="24966"/>
                </a:lnTo>
                <a:lnTo>
                  <a:pt x="1" y="25897"/>
                </a:lnTo>
                <a:lnTo>
                  <a:pt x="1" y="26827"/>
                </a:lnTo>
                <a:lnTo>
                  <a:pt x="38" y="27757"/>
                </a:lnTo>
                <a:lnTo>
                  <a:pt x="112" y="28687"/>
                </a:lnTo>
                <a:lnTo>
                  <a:pt x="187" y="29617"/>
                </a:lnTo>
                <a:lnTo>
                  <a:pt x="298" y="30547"/>
                </a:lnTo>
                <a:lnTo>
                  <a:pt x="447" y="31478"/>
                </a:lnTo>
                <a:lnTo>
                  <a:pt x="596" y="32408"/>
                </a:lnTo>
                <a:lnTo>
                  <a:pt x="782" y="33338"/>
                </a:lnTo>
                <a:lnTo>
                  <a:pt x="968" y="34268"/>
                </a:lnTo>
                <a:lnTo>
                  <a:pt x="1266" y="35347"/>
                </a:lnTo>
                <a:lnTo>
                  <a:pt x="1563" y="36426"/>
                </a:lnTo>
                <a:lnTo>
                  <a:pt x="1898" y="37505"/>
                </a:lnTo>
                <a:lnTo>
                  <a:pt x="2270" y="38584"/>
                </a:lnTo>
                <a:lnTo>
                  <a:pt x="2642" y="39626"/>
                </a:lnTo>
                <a:lnTo>
                  <a:pt x="3089" y="40668"/>
                </a:lnTo>
                <a:lnTo>
                  <a:pt x="3535" y="41710"/>
                </a:lnTo>
                <a:lnTo>
                  <a:pt x="4019" y="42714"/>
                </a:lnTo>
                <a:lnTo>
                  <a:pt x="4540" y="43719"/>
                </a:lnTo>
                <a:lnTo>
                  <a:pt x="5061" y="44723"/>
                </a:lnTo>
                <a:lnTo>
                  <a:pt x="5656" y="45728"/>
                </a:lnTo>
                <a:lnTo>
                  <a:pt x="6251" y="46695"/>
                </a:lnTo>
                <a:lnTo>
                  <a:pt x="6884" y="47663"/>
                </a:lnTo>
                <a:lnTo>
                  <a:pt x="7554" y="48630"/>
                </a:lnTo>
                <a:lnTo>
                  <a:pt x="8261" y="49560"/>
                </a:lnTo>
                <a:lnTo>
                  <a:pt x="8967" y="50490"/>
                </a:lnTo>
                <a:lnTo>
                  <a:pt x="9823" y="51495"/>
                </a:lnTo>
                <a:lnTo>
                  <a:pt x="10679" y="52537"/>
                </a:lnTo>
                <a:lnTo>
                  <a:pt x="11609" y="53504"/>
                </a:lnTo>
                <a:lnTo>
                  <a:pt x="12577" y="54471"/>
                </a:lnTo>
                <a:lnTo>
                  <a:pt x="13544" y="55439"/>
                </a:lnTo>
                <a:lnTo>
                  <a:pt x="14549" y="56369"/>
                </a:lnTo>
                <a:lnTo>
                  <a:pt x="15628" y="57262"/>
                </a:lnTo>
                <a:lnTo>
                  <a:pt x="16707" y="58155"/>
                </a:lnTo>
                <a:lnTo>
                  <a:pt x="17823" y="59048"/>
                </a:lnTo>
                <a:lnTo>
                  <a:pt x="18939" y="59867"/>
                </a:lnTo>
                <a:lnTo>
                  <a:pt x="20130" y="60722"/>
                </a:lnTo>
                <a:lnTo>
                  <a:pt x="21357" y="61504"/>
                </a:lnTo>
                <a:lnTo>
                  <a:pt x="22585" y="62285"/>
                </a:lnTo>
                <a:lnTo>
                  <a:pt x="23888" y="63066"/>
                </a:lnTo>
                <a:lnTo>
                  <a:pt x="25190" y="63810"/>
                </a:lnTo>
                <a:lnTo>
                  <a:pt x="26529" y="64517"/>
                </a:lnTo>
                <a:lnTo>
                  <a:pt x="28687" y="65634"/>
                </a:lnTo>
                <a:lnTo>
                  <a:pt x="30920" y="66713"/>
                </a:lnTo>
                <a:lnTo>
                  <a:pt x="33189" y="67754"/>
                </a:lnTo>
                <a:lnTo>
                  <a:pt x="35496" y="68759"/>
                </a:lnTo>
                <a:lnTo>
                  <a:pt x="37840" y="69726"/>
                </a:lnTo>
                <a:lnTo>
                  <a:pt x="40221" y="70619"/>
                </a:lnTo>
                <a:lnTo>
                  <a:pt x="42640" y="71512"/>
                </a:lnTo>
                <a:lnTo>
                  <a:pt x="45058" y="72368"/>
                </a:lnTo>
                <a:lnTo>
                  <a:pt x="47477" y="73149"/>
                </a:lnTo>
                <a:lnTo>
                  <a:pt x="49932" y="73931"/>
                </a:lnTo>
                <a:lnTo>
                  <a:pt x="52388" y="74600"/>
                </a:lnTo>
                <a:lnTo>
                  <a:pt x="54844" y="75270"/>
                </a:lnTo>
                <a:lnTo>
                  <a:pt x="57299" y="75865"/>
                </a:lnTo>
                <a:lnTo>
                  <a:pt x="59755" y="76424"/>
                </a:lnTo>
                <a:lnTo>
                  <a:pt x="62174" y="76907"/>
                </a:lnTo>
                <a:lnTo>
                  <a:pt x="64592" y="77354"/>
                </a:lnTo>
                <a:lnTo>
                  <a:pt x="67271" y="77763"/>
                </a:lnTo>
                <a:lnTo>
                  <a:pt x="69950" y="78135"/>
                </a:lnTo>
                <a:lnTo>
                  <a:pt x="69429" y="79884"/>
                </a:lnTo>
                <a:lnTo>
                  <a:pt x="68796" y="81633"/>
                </a:lnTo>
                <a:lnTo>
                  <a:pt x="68127" y="83344"/>
                </a:lnTo>
                <a:lnTo>
                  <a:pt x="67420" y="85093"/>
                </a:lnTo>
                <a:lnTo>
                  <a:pt x="66638" y="86804"/>
                </a:lnTo>
                <a:lnTo>
                  <a:pt x="65783" y="88516"/>
                </a:lnTo>
                <a:lnTo>
                  <a:pt x="64890" y="90227"/>
                </a:lnTo>
                <a:lnTo>
                  <a:pt x="63922" y="91902"/>
                </a:lnTo>
                <a:lnTo>
                  <a:pt x="63029" y="93316"/>
                </a:lnTo>
                <a:lnTo>
                  <a:pt x="62099" y="94767"/>
                </a:lnTo>
                <a:lnTo>
                  <a:pt x="61169" y="96180"/>
                </a:lnTo>
                <a:lnTo>
                  <a:pt x="60127" y="97632"/>
                </a:lnTo>
                <a:lnTo>
                  <a:pt x="59085" y="99045"/>
                </a:lnTo>
                <a:lnTo>
                  <a:pt x="57969" y="100459"/>
                </a:lnTo>
                <a:lnTo>
                  <a:pt x="56853" y="101873"/>
                </a:lnTo>
                <a:lnTo>
                  <a:pt x="55662" y="103287"/>
                </a:lnTo>
                <a:lnTo>
                  <a:pt x="56444" y="103287"/>
                </a:lnTo>
                <a:lnTo>
                  <a:pt x="57597" y="101910"/>
                </a:lnTo>
                <a:lnTo>
                  <a:pt x="58676" y="100534"/>
                </a:lnTo>
                <a:lnTo>
                  <a:pt x="59755" y="99157"/>
                </a:lnTo>
                <a:lnTo>
                  <a:pt x="60760" y="97780"/>
                </a:lnTo>
                <a:lnTo>
                  <a:pt x="61764" y="96367"/>
                </a:lnTo>
                <a:lnTo>
                  <a:pt x="62694" y="94990"/>
                </a:lnTo>
                <a:lnTo>
                  <a:pt x="63587" y="93576"/>
                </a:lnTo>
                <a:lnTo>
                  <a:pt x="64406" y="92199"/>
                </a:lnTo>
                <a:lnTo>
                  <a:pt x="65411" y="90488"/>
                </a:lnTo>
                <a:lnTo>
                  <a:pt x="66304" y="88776"/>
                </a:lnTo>
                <a:lnTo>
                  <a:pt x="67197" y="87028"/>
                </a:lnTo>
                <a:lnTo>
                  <a:pt x="67978" y="85279"/>
                </a:lnTo>
                <a:lnTo>
                  <a:pt x="68722" y="83530"/>
                </a:lnTo>
                <a:lnTo>
                  <a:pt x="69392" y="81744"/>
                </a:lnTo>
                <a:lnTo>
                  <a:pt x="69987" y="79995"/>
                </a:lnTo>
                <a:lnTo>
                  <a:pt x="70545" y="78210"/>
                </a:lnTo>
                <a:lnTo>
                  <a:pt x="72703" y="78433"/>
                </a:lnTo>
                <a:lnTo>
                  <a:pt x="74861" y="78582"/>
                </a:lnTo>
                <a:lnTo>
                  <a:pt x="76945" y="78730"/>
                </a:lnTo>
                <a:lnTo>
                  <a:pt x="79028" y="78805"/>
                </a:lnTo>
                <a:lnTo>
                  <a:pt x="81112" y="78842"/>
                </a:lnTo>
                <a:lnTo>
                  <a:pt x="83158" y="78805"/>
                </a:lnTo>
                <a:lnTo>
                  <a:pt x="85167" y="78768"/>
                </a:lnTo>
                <a:lnTo>
                  <a:pt x="87139" y="78656"/>
                </a:lnTo>
                <a:lnTo>
                  <a:pt x="88628" y="78507"/>
                </a:lnTo>
                <a:lnTo>
                  <a:pt x="90116" y="78396"/>
                </a:lnTo>
                <a:lnTo>
                  <a:pt x="91567" y="78210"/>
                </a:lnTo>
                <a:lnTo>
                  <a:pt x="93018" y="78023"/>
                </a:lnTo>
                <a:lnTo>
                  <a:pt x="94469" y="77763"/>
                </a:lnTo>
                <a:lnTo>
                  <a:pt x="95883" y="77540"/>
                </a:lnTo>
                <a:lnTo>
                  <a:pt x="97260" y="77242"/>
                </a:lnTo>
                <a:lnTo>
                  <a:pt x="98674" y="76944"/>
                </a:lnTo>
                <a:lnTo>
                  <a:pt x="100013" y="76610"/>
                </a:lnTo>
                <a:lnTo>
                  <a:pt x="101353" y="76238"/>
                </a:lnTo>
                <a:lnTo>
                  <a:pt x="102692" y="75828"/>
                </a:lnTo>
                <a:lnTo>
                  <a:pt x="103994" y="75419"/>
                </a:lnTo>
                <a:lnTo>
                  <a:pt x="105297" y="74973"/>
                </a:lnTo>
                <a:lnTo>
                  <a:pt x="106562" y="74489"/>
                </a:lnTo>
                <a:lnTo>
                  <a:pt x="107827" y="74005"/>
                </a:lnTo>
                <a:lnTo>
                  <a:pt x="109054" y="73484"/>
                </a:lnTo>
                <a:lnTo>
                  <a:pt x="110431" y="72852"/>
                </a:lnTo>
                <a:lnTo>
                  <a:pt x="111771" y="72182"/>
                </a:lnTo>
                <a:lnTo>
                  <a:pt x="113073" y="71512"/>
                </a:lnTo>
                <a:lnTo>
                  <a:pt x="114375" y="70805"/>
                </a:lnTo>
                <a:lnTo>
                  <a:pt x="115640" y="70024"/>
                </a:lnTo>
                <a:lnTo>
                  <a:pt x="116868" y="69243"/>
                </a:lnTo>
                <a:lnTo>
                  <a:pt x="118096" y="68424"/>
                </a:lnTo>
                <a:lnTo>
                  <a:pt x="119286" y="67568"/>
                </a:lnTo>
                <a:lnTo>
                  <a:pt x="120477" y="66713"/>
                </a:lnTo>
                <a:lnTo>
                  <a:pt x="121630" y="65782"/>
                </a:lnTo>
                <a:lnTo>
                  <a:pt x="122747" y="64815"/>
                </a:lnTo>
                <a:lnTo>
                  <a:pt x="123863" y="63848"/>
                </a:lnTo>
                <a:lnTo>
                  <a:pt x="124905" y="62843"/>
                </a:lnTo>
                <a:lnTo>
                  <a:pt x="125984" y="61801"/>
                </a:lnTo>
                <a:lnTo>
                  <a:pt x="126988" y="60685"/>
                </a:lnTo>
                <a:lnTo>
                  <a:pt x="127993" y="59606"/>
                </a:lnTo>
                <a:lnTo>
                  <a:pt x="128997" y="58453"/>
                </a:lnTo>
                <a:lnTo>
                  <a:pt x="129928" y="57262"/>
                </a:lnTo>
                <a:lnTo>
                  <a:pt x="130895" y="56071"/>
                </a:lnTo>
                <a:lnTo>
                  <a:pt x="131788" y="54806"/>
                </a:lnTo>
                <a:lnTo>
                  <a:pt x="132681" y="53541"/>
                </a:lnTo>
                <a:lnTo>
                  <a:pt x="133537" y="52239"/>
                </a:lnTo>
                <a:lnTo>
                  <a:pt x="134355" y="50900"/>
                </a:lnTo>
                <a:lnTo>
                  <a:pt x="135174" y="49523"/>
                </a:lnTo>
                <a:lnTo>
                  <a:pt x="135955" y="48109"/>
                </a:lnTo>
                <a:lnTo>
                  <a:pt x="136736" y="46695"/>
                </a:lnTo>
                <a:lnTo>
                  <a:pt x="137481" y="45207"/>
                </a:lnTo>
                <a:lnTo>
                  <a:pt x="138188" y="43719"/>
                </a:lnTo>
                <a:lnTo>
                  <a:pt x="138857" y="42193"/>
                </a:lnTo>
                <a:lnTo>
                  <a:pt x="139527" y="40631"/>
                </a:lnTo>
                <a:lnTo>
                  <a:pt x="140159" y="39031"/>
                </a:lnTo>
                <a:lnTo>
                  <a:pt x="140792" y="37431"/>
                </a:lnTo>
                <a:lnTo>
                  <a:pt x="140792" y="35645"/>
                </a:lnTo>
                <a:lnTo>
                  <a:pt x="140197" y="37319"/>
                </a:lnTo>
                <a:lnTo>
                  <a:pt x="139564" y="38993"/>
                </a:lnTo>
                <a:lnTo>
                  <a:pt x="138894" y="40631"/>
                </a:lnTo>
                <a:lnTo>
                  <a:pt x="138225" y="42193"/>
                </a:lnTo>
                <a:lnTo>
                  <a:pt x="137518" y="43756"/>
                </a:lnTo>
                <a:lnTo>
                  <a:pt x="136774" y="45281"/>
                </a:lnTo>
                <a:lnTo>
                  <a:pt x="136030" y="46770"/>
                </a:lnTo>
                <a:lnTo>
                  <a:pt x="135248" y="48221"/>
                </a:lnTo>
                <a:lnTo>
                  <a:pt x="134430" y="49635"/>
                </a:lnTo>
                <a:lnTo>
                  <a:pt x="133574" y="51048"/>
                </a:lnTo>
                <a:lnTo>
                  <a:pt x="132718" y="52388"/>
                </a:lnTo>
                <a:lnTo>
                  <a:pt x="131825" y="53690"/>
                </a:lnTo>
                <a:lnTo>
                  <a:pt x="130932" y="54992"/>
                </a:lnTo>
                <a:lnTo>
                  <a:pt x="130002" y="56257"/>
                </a:lnTo>
                <a:lnTo>
                  <a:pt x="129035" y="57448"/>
                </a:lnTo>
                <a:lnTo>
                  <a:pt x="128030" y="58639"/>
                </a:lnTo>
                <a:lnTo>
                  <a:pt x="127025" y="59792"/>
                </a:lnTo>
                <a:lnTo>
                  <a:pt x="125984" y="60908"/>
                </a:lnTo>
                <a:lnTo>
                  <a:pt x="124905" y="61987"/>
                </a:lnTo>
                <a:lnTo>
                  <a:pt x="123826" y="63029"/>
                </a:lnTo>
                <a:lnTo>
                  <a:pt x="122709" y="64071"/>
                </a:lnTo>
                <a:lnTo>
                  <a:pt x="121593" y="65038"/>
                </a:lnTo>
                <a:lnTo>
                  <a:pt x="120403" y="65968"/>
                </a:lnTo>
                <a:lnTo>
                  <a:pt x="119212" y="66899"/>
                </a:lnTo>
                <a:lnTo>
                  <a:pt x="118021" y="67754"/>
                </a:lnTo>
                <a:lnTo>
                  <a:pt x="116793" y="68610"/>
                </a:lnTo>
                <a:lnTo>
                  <a:pt x="115528" y="69429"/>
                </a:lnTo>
                <a:lnTo>
                  <a:pt x="114226" y="70173"/>
                </a:lnTo>
                <a:lnTo>
                  <a:pt x="112924" y="70917"/>
                </a:lnTo>
                <a:lnTo>
                  <a:pt x="111584" y="71624"/>
                </a:lnTo>
                <a:lnTo>
                  <a:pt x="110208" y="72294"/>
                </a:lnTo>
                <a:lnTo>
                  <a:pt x="108831" y="72926"/>
                </a:lnTo>
                <a:lnTo>
                  <a:pt x="107603" y="73447"/>
                </a:lnTo>
                <a:lnTo>
                  <a:pt x="106376" y="73931"/>
                </a:lnTo>
                <a:lnTo>
                  <a:pt x="105110" y="74414"/>
                </a:lnTo>
                <a:lnTo>
                  <a:pt x="103808" y="74861"/>
                </a:lnTo>
                <a:lnTo>
                  <a:pt x="102506" y="75270"/>
                </a:lnTo>
                <a:lnTo>
                  <a:pt x="101204" y="75642"/>
                </a:lnTo>
                <a:lnTo>
                  <a:pt x="99864" y="76014"/>
                </a:lnTo>
                <a:lnTo>
                  <a:pt x="98525" y="76349"/>
                </a:lnTo>
                <a:lnTo>
                  <a:pt x="97148" y="76647"/>
                </a:lnTo>
                <a:lnTo>
                  <a:pt x="95772" y="76944"/>
                </a:lnTo>
                <a:lnTo>
                  <a:pt x="94358" y="77205"/>
                </a:lnTo>
                <a:lnTo>
                  <a:pt x="92944" y="77428"/>
                </a:lnTo>
                <a:lnTo>
                  <a:pt x="91493" y="77614"/>
                </a:lnTo>
                <a:lnTo>
                  <a:pt x="90042" y="77800"/>
                </a:lnTo>
                <a:lnTo>
                  <a:pt x="88591" y="77949"/>
                </a:lnTo>
                <a:lnTo>
                  <a:pt x="87102" y="78061"/>
                </a:lnTo>
                <a:lnTo>
                  <a:pt x="85130" y="78172"/>
                </a:lnTo>
                <a:lnTo>
                  <a:pt x="83158" y="78210"/>
                </a:lnTo>
                <a:lnTo>
                  <a:pt x="81149" y="78247"/>
                </a:lnTo>
                <a:lnTo>
                  <a:pt x="79103" y="78210"/>
                </a:lnTo>
                <a:lnTo>
                  <a:pt x="77056" y="78135"/>
                </a:lnTo>
                <a:lnTo>
                  <a:pt x="74973" y="77986"/>
                </a:lnTo>
                <a:lnTo>
                  <a:pt x="72852" y="77837"/>
                </a:lnTo>
                <a:lnTo>
                  <a:pt x="70731" y="77614"/>
                </a:lnTo>
                <a:lnTo>
                  <a:pt x="71066" y="76424"/>
                </a:lnTo>
                <a:lnTo>
                  <a:pt x="71364" y="75196"/>
                </a:lnTo>
                <a:lnTo>
                  <a:pt x="71624" y="74005"/>
                </a:lnTo>
                <a:lnTo>
                  <a:pt x="71847" y="72777"/>
                </a:lnTo>
                <a:lnTo>
                  <a:pt x="72071" y="71549"/>
                </a:lnTo>
                <a:lnTo>
                  <a:pt x="72257" y="70322"/>
                </a:lnTo>
                <a:lnTo>
                  <a:pt x="72405" y="69131"/>
                </a:lnTo>
                <a:lnTo>
                  <a:pt x="72517" y="67903"/>
                </a:lnTo>
                <a:lnTo>
                  <a:pt x="72629" y="66489"/>
                </a:lnTo>
                <a:lnTo>
                  <a:pt x="72703" y="65113"/>
                </a:lnTo>
                <a:lnTo>
                  <a:pt x="72778" y="63736"/>
                </a:lnTo>
                <a:lnTo>
                  <a:pt x="72778" y="62322"/>
                </a:lnTo>
                <a:lnTo>
                  <a:pt x="72740" y="60946"/>
                </a:lnTo>
                <a:lnTo>
                  <a:pt x="72666" y="59532"/>
                </a:lnTo>
                <a:lnTo>
                  <a:pt x="72592" y="58118"/>
                </a:lnTo>
                <a:lnTo>
                  <a:pt x="72443" y="56704"/>
                </a:lnTo>
                <a:lnTo>
                  <a:pt x="72294" y="55253"/>
                </a:lnTo>
                <a:lnTo>
                  <a:pt x="72071" y="53839"/>
                </a:lnTo>
                <a:lnTo>
                  <a:pt x="71847" y="52388"/>
                </a:lnTo>
                <a:lnTo>
                  <a:pt x="71587" y="50937"/>
                </a:lnTo>
                <a:lnTo>
                  <a:pt x="71252" y="49486"/>
                </a:lnTo>
                <a:lnTo>
                  <a:pt x="70917" y="47997"/>
                </a:lnTo>
                <a:lnTo>
                  <a:pt x="70545" y="46509"/>
                </a:lnTo>
                <a:lnTo>
                  <a:pt x="70136" y="45021"/>
                </a:lnTo>
                <a:lnTo>
                  <a:pt x="69392" y="42565"/>
                </a:lnTo>
                <a:lnTo>
                  <a:pt x="68536" y="40035"/>
                </a:lnTo>
                <a:lnTo>
                  <a:pt x="67606" y="37505"/>
                </a:lnTo>
                <a:lnTo>
                  <a:pt x="66564" y="34901"/>
                </a:lnTo>
                <a:lnTo>
                  <a:pt x="65411" y="32259"/>
                </a:lnTo>
                <a:lnTo>
                  <a:pt x="64146" y="29543"/>
                </a:lnTo>
                <a:lnTo>
                  <a:pt x="62769" y="26790"/>
                </a:lnTo>
                <a:lnTo>
                  <a:pt x="61318" y="23962"/>
                </a:lnTo>
                <a:lnTo>
                  <a:pt x="60536" y="22585"/>
                </a:lnTo>
                <a:lnTo>
                  <a:pt x="59755" y="21283"/>
                </a:lnTo>
                <a:lnTo>
                  <a:pt x="58937" y="19981"/>
                </a:lnTo>
                <a:lnTo>
                  <a:pt x="58081" y="18716"/>
                </a:lnTo>
                <a:lnTo>
                  <a:pt x="57188" y="17488"/>
                </a:lnTo>
                <a:lnTo>
                  <a:pt x="56295" y="16334"/>
                </a:lnTo>
                <a:lnTo>
                  <a:pt x="55327" y="15181"/>
                </a:lnTo>
                <a:lnTo>
                  <a:pt x="54323" y="14065"/>
                </a:lnTo>
                <a:lnTo>
                  <a:pt x="53318" y="12986"/>
                </a:lnTo>
                <a:lnTo>
                  <a:pt x="52276" y="11944"/>
                </a:lnTo>
                <a:lnTo>
                  <a:pt x="51160" y="10939"/>
                </a:lnTo>
                <a:lnTo>
                  <a:pt x="50044" y="9972"/>
                </a:lnTo>
                <a:lnTo>
                  <a:pt x="48891" y="9042"/>
                </a:lnTo>
                <a:lnTo>
                  <a:pt x="47737" y="8149"/>
                </a:lnTo>
                <a:lnTo>
                  <a:pt x="46509" y="7293"/>
                </a:lnTo>
                <a:lnTo>
                  <a:pt x="45282" y="6475"/>
                </a:lnTo>
                <a:lnTo>
                  <a:pt x="44165" y="5805"/>
                </a:lnTo>
                <a:lnTo>
                  <a:pt x="43012" y="5172"/>
                </a:lnTo>
                <a:lnTo>
                  <a:pt x="41896" y="4540"/>
                </a:lnTo>
                <a:lnTo>
                  <a:pt x="40705" y="3982"/>
                </a:lnTo>
                <a:lnTo>
                  <a:pt x="39552" y="3461"/>
                </a:lnTo>
                <a:lnTo>
                  <a:pt x="38361" y="2940"/>
                </a:lnTo>
                <a:lnTo>
                  <a:pt x="37170" y="2493"/>
                </a:lnTo>
                <a:lnTo>
                  <a:pt x="35980" y="2047"/>
                </a:lnTo>
                <a:lnTo>
                  <a:pt x="34752" y="1675"/>
                </a:lnTo>
                <a:lnTo>
                  <a:pt x="33561" y="1340"/>
                </a:lnTo>
                <a:lnTo>
                  <a:pt x="32334" y="1042"/>
                </a:lnTo>
                <a:lnTo>
                  <a:pt x="31106" y="745"/>
                </a:lnTo>
                <a:lnTo>
                  <a:pt x="29878" y="521"/>
                </a:lnTo>
                <a:lnTo>
                  <a:pt x="28650" y="335"/>
                </a:lnTo>
                <a:lnTo>
                  <a:pt x="27385" y="187"/>
                </a:lnTo>
                <a:lnTo>
                  <a:pt x="26157" y="75"/>
                </a:lnTo>
                <a:lnTo>
                  <a:pt x="2448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185" name="Google Shape;185;p25"/>
          <p:cNvSpPr txBox="1"/>
          <p:nvPr>
            <p:ph idx="12" type="sldNum"/>
          </p:nvPr>
        </p:nvSpPr>
        <p:spPr>
          <a:xfrm>
            <a:off x="6080700" y="3995650"/>
            <a:ext cx="2834700" cy="393600"/>
          </a:xfrm>
          <a:prstGeom prst="rect">
            <a:avLst/>
          </a:prstGeom>
          <a:noFill/>
          <a:ln>
            <a:noFill/>
          </a:ln>
        </p:spPr>
        <p:txBody>
          <a:bodyPr anchorCtr="0" anchor="ctr" bIns="91425" lIns="91425" spcFirstLastPara="1" rIns="91425" wrap="square" tIns="91425">
            <a:noAutofit/>
          </a:bodyPr>
          <a:lstStyle>
            <a:lvl1pPr lvl="0" algn="r">
              <a:buNone/>
              <a:defRPr sz="700">
                <a:solidFill>
                  <a:schemeClr val="dk2"/>
                </a:solidFill>
                <a:latin typeface="Nunito Sans"/>
                <a:ea typeface="Nunito Sans"/>
                <a:cs typeface="Nunito Sans"/>
                <a:sym typeface="Nunito Sans"/>
              </a:defRPr>
            </a:lvl1pPr>
            <a:lvl2pPr lvl="1" algn="r">
              <a:buNone/>
              <a:defRPr sz="700">
                <a:solidFill>
                  <a:schemeClr val="dk2"/>
                </a:solidFill>
                <a:latin typeface="Nunito Sans"/>
                <a:ea typeface="Nunito Sans"/>
                <a:cs typeface="Nunito Sans"/>
                <a:sym typeface="Nunito Sans"/>
              </a:defRPr>
            </a:lvl2pPr>
            <a:lvl3pPr lvl="2" algn="r">
              <a:buNone/>
              <a:defRPr sz="700">
                <a:solidFill>
                  <a:schemeClr val="dk2"/>
                </a:solidFill>
                <a:latin typeface="Nunito Sans"/>
                <a:ea typeface="Nunito Sans"/>
                <a:cs typeface="Nunito Sans"/>
                <a:sym typeface="Nunito Sans"/>
              </a:defRPr>
            </a:lvl3pPr>
            <a:lvl4pPr lvl="3" algn="r">
              <a:buNone/>
              <a:defRPr sz="700">
                <a:solidFill>
                  <a:schemeClr val="dk2"/>
                </a:solidFill>
                <a:latin typeface="Nunito Sans"/>
                <a:ea typeface="Nunito Sans"/>
                <a:cs typeface="Nunito Sans"/>
                <a:sym typeface="Nunito Sans"/>
              </a:defRPr>
            </a:lvl4pPr>
            <a:lvl5pPr lvl="4" algn="r">
              <a:buNone/>
              <a:defRPr sz="700">
                <a:solidFill>
                  <a:schemeClr val="dk2"/>
                </a:solidFill>
                <a:latin typeface="Nunito Sans"/>
                <a:ea typeface="Nunito Sans"/>
                <a:cs typeface="Nunito Sans"/>
                <a:sym typeface="Nunito Sans"/>
              </a:defRPr>
            </a:lvl5pPr>
            <a:lvl6pPr lvl="5" algn="r">
              <a:buNone/>
              <a:defRPr sz="700">
                <a:solidFill>
                  <a:schemeClr val="dk2"/>
                </a:solidFill>
                <a:latin typeface="Nunito Sans"/>
                <a:ea typeface="Nunito Sans"/>
                <a:cs typeface="Nunito Sans"/>
                <a:sym typeface="Nunito Sans"/>
              </a:defRPr>
            </a:lvl6pPr>
            <a:lvl7pPr lvl="6" algn="r">
              <a:buNone/>
              <a:defRPr sz="700">
                <a:solidFill>
                  <a:schemeClr val="dk2"/>
                </a:solidFill>
                <a:latin typeface="Nunito Sans"/>
                <a:ea typeface="Nunito Sans"/>
                <a:cs typeface="Nunito Sans"/>
                <a:sym typeface="Nunito Sans"/>
              </a:defRPr>
            </a:lvl7pPr>
            <a:lvl8pPr lvl="7" algn="r">
              <a:buNone/>
              <a:defRPr sz="700">
                <a:solidFill>
                  <a:schemeClr val="dk2"/>
                </a:solidFill>
                <a:latin typeface="Nunito Sans"/>
                <a:ea typeface="Nunito Sans"/>
                <a:cs typeface="Nunito Sans"/>
                <a:sym typeface="Nunito Sans"/>
              </a:defRPr>
            </a:lvl8pPr>
            <a:lvl9pPr lvl="8" algn="r">
              <a:buNone/>
              <a:defRPr sz="700">
                <a:solidFill>
                  <a:schemeClr val="dk2"/>
                </a:solidFill>
                <a:latin typeface="Nunito Sans"/>
                <a:ea typeface="Nunito Sans"/>
                <a:cs typeface="Nunito Sans"/>
                <a:sym typeface="Nunito Sans"/>
              </a:defRPr>
            </a:lvl9pPr>
          </a:lstStyle>
          <a:p>
            <a:pPr indent="0" lvl="0" marL="0" rtl="0" algn="r">
              <a:spcBef>
                <a:spcPts val="0"/>
              </a:spcBef>
              <a:spcAft>
                <a:spcPts val="0"/>
              </a:spcAft>
              <a:buNone/>
            </a:pPr>
            <a:r>
              <a:rPr lang="en"/>
              <a:t>Month </a:t>
            </a:r>
            <a:r>
              <a:rPr lang="en" sz="600"/>
              <a:t>🞹</a:t>
            </a:r>
            <a:r>
              <a:rPr lang="en"/>
              <a:t> Year </a:t>
            </a:r>
            <a:r>
              <a:rPr lang="en" sz="600"/>
              <a:t>🞹</a:t>
            </a:r>
            <a:r>
              <a:rPr lang="en"/>
              <a:t> </a:t>
            </a:r>
            <a:fld id="{00000000-1234-1234-1234-123412341234}" type="slidenum">
              <a:rPr lang="en"/>
              <a:t>‹#›</a:t>
            </a:fld>
            <a:endParaRPr/>
          </a:p>
        </p:txBody>
      </p:sp>
      <p:sp>
        <p:nvSpPr>
          <p:cNvPr id="186" name="Google Shape;186;p25"/>
          <p:cNvSpPr txBox="1"/>
          <p:nvPr>
            <p:ph idx="1" type="body"/>
          </p:nvPr>
        </p:nvSpPr>
        <p:spPr>
          <a:xfrm>
            <a:off x="228600" y="1646991"/>
            <a:ext cx="4296600" cy="3063300"/>
          </a:xfrm>
          <a:prstGeom prst="rect">
            <a:avLst/>
          </a:prstGeom>
        </p:spPr>
        <p:txBody>
          <a:bodyPr anchorCtr="0" anchor="b" bIns="91425" lIns="91425" spcFirstLastPara="1" rIns="91425" wrap="square" tIns="91425">
            <a:noAutofit/>
          </a:bodyPr>
          <a:lstStyle>
            <a:lvl1pPr indent="-304800" lvl="0" marL="457200">
              <a:spcBef>
                <a:spcPts val="0"/>
              </a:spcBef>
              <a:spcAft>
                <a:spcPts val="0"/>
              </a:spcAft>
              <a:buSzPts val="1200"/>
              <a:buFont typeface="Nunito Sans"/>
              <a:buChar char="●"/>
              <a:defRPr/>
            </a:lvl1pPr>
            <a:lvl2pPr indent="-304800" lvl="1" marL="914400">
              <a:spcBef>
                <a:spcPts val="800"/>
              </a:spcBef>
              <a:spcAft>
                <a:spcPts val="0"/>
              </a:spcAft>
              <a:buSzPts val="1200"/>
              <a:buFont typeface="Nunito Sans"/>
              <a:buChar char="○"/>
              <a:defRPr/>
            </a:lvl2pPr>
            <a:lvl3pPr indent="-304800" lvl="2" marL="1371600">
              <a:spcBef>
                <a:spcPts val="800"/>
              </a:spcBef>
              <a:spcAft>
                <a:spcPts val="0"/>
              </a:spcAft>
              <a:buSzPts val="1200"/>
              <a:buFont typeface="Nunito Sans"/>
              <a:buChar char="■"/>
              <a:defRPr/>
            </a:lvl3pPr>
            <a:lvl4pPr indent="-304800" lvl="3" marL="1828800">
              <a:spcBef>
                <a:spcPts val="800"/>
              </a:spcBef>
              <a:spcAft>
                <a:spcPts val="0"/>
              </a:spcAft>
              <a:buSzPts val="1200"/>
              <a:buFont typeface="Nunito Sans"/>
              <a:buChar char="●"/>
              <a:defRPr/>
            </a:lvl4pPr>
            <a:lvl5pPr indent="-304800" lvl="4" marL="2286000">
              <a:spcBef>
                <a:spcPts val="800"/>
              </a:spcBef>
              <a:spcAft>
                <a:spcPts val="0"/>
              </a:spcAft>
              <a:buSzPts val="1200"/>
              <a:buFont typeface="Nunito Sans"/>
              <a:buChar char="○"/>
              <a:defRPr/>
            </a:lvl5pPr>
            <a:lvl6pPr indent="-304800" lvl="5" marL="2743200">
              <a:spcBef>
                <a:spcPts val="800"/>
              </a:spcBef>
              <a:spcAft>
                <a:spcPts val="0"/>
              </a:spcAft>
              <a:buSzPts val="1200"/>
              <a:buFont typeface="Nunito Sans"/>
              <a:buChar char="■"/>
              <a:defRPr/>
            </a:lvl6pPr>
            <a:lvl7pPr indent="-304800" lvl="6" marL="3200400">
              <a:spcBef>
                <a:spcPts val="800"/>
              </a:spcBef>
              <a:spcAft>
                <a:spcPts val="0"/>
              </a:spcAft>
              <a:buSzPts val="1200"/>
              <a:buFont typeface="Nunito Sans"/>
              <a:buChar char="●"/>
              <a:defRPr/>
            </a:lvl7pPr>
            <a:lvl8pPr indent="-304800" lvl="7" marL="3657600">
              <a:spcBef>
                <a:spcPts val="800"/>
              </a:spcBef>
              <a:spcAft>
                <a:spcPts val="0"/>
              </a:spcAft>
              <a:buSzPts val="1200"/>
              <a:buFont typeface="Nunito Sans"/>
              <a:buChar char="○"/>
              <a:defRPr/>
            </a:lvl8pPr>
            <a:lvl9pPr indent="-304800" lvl="8" marL="4114800">
              <a:spcBef>
                <a:spcPts val="800"/>
              </a:spcBef>
              <a:spcAft>
                <a:spcPts val="800"/>
              </a:spcAft>
              <a:buSzPts val="1200"/>
              <a:buFont typeface="Nunito Sans"/>
              <a:buChar char="■"/>
              <a:defRPr/>
            </a:lvl9pPr>
          </a:lstStyle>
          <a:p/>
        </p:txBody>
      </p:sp>
      <p:sp>
        <p:nvSpPr>
          <p:cNvPr id="187" name="Google Shape;187;p25"/>
          <p:cNvSpPr/>
          <p:nvPr>
            <p:ph idx="2" type="pic"/>
          </p:nvPr>
        </p:nvSpPr>
        <p:spPr>
          <a:xfrm>
            <a:off x="5212300" y="460300"/>
            <a:ext cx="3702900" cy="4136100"/>
          </a:xfrm>
          <a:prstGeom prst="roundRect">
            <a:avLst>
              <a:gd fmla="val 6865" name="adj"/>
            </a:avLst>
          </a:prstGeom>
          <a:noFill/>
          <a:ln>
            <a:noFill/>
          </a:ln>
        </p:spPr>
      </p:sp>
      <p:sp>
        <p:nvSpPr>
          <p:cNvPr id="188" name="Google Shape;188;p25"/>
          <p:cNvSpPr txBox="1"/>
          <p:nvPr>
            <p:ph type="title"/>
          </p:nvPr>
        </p:nvSpPr>
        <p:spPr>
          <a:xfrm>
            <a:off x="228600" y="228600"/>
            <a:ext cx="4296600" cy="587700"/>
          </a:xfrm>
          <a:prstGeom prst="rect">
            <a:avLst/>
          </a:prstGeom>
        </p:spPr>
        <p:txBody>
          <a:bodyPr anchorCtr="0" anchor="t" bIns="91425" lIns="91425" spcFirstLastPara="1" rIns="91425" wrap="square" tIns="91425">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p:txBody>
      </p:sp>
      <p:sp>
        <p:nvSpPr>
          <p:cNvPr id="189" name="Google Shape;189;p25"/>
          <p:cNvSpPr/>
          <p:nvPr/>
        </p:nvSpPr>
        <p:spPr>
          <a:xfrm>
            <a:off x="7305660" y="0"/>
            <a:ext cx="1838336" cy="1509728"/>
          </a:xfrm>
          <a:custGeom>
            <a:rect b="b" l="l" r="r" t="t"/>
            <a:pathLst>
              <a:path extrusionOk="0" h="47179" w="57448">
                <a:moveTo>
                  <a:pt x="0" y="0"/>
                </a:moveTo>
                <a:lnTo>
                  <a:pt x="2456" y="1005"/>
                </a:lnTo>
                <a:lnTo>
                  <a:pt x="5023" y="2084"/>
                </a:lnTo>
                <a:lnTo>
                  <a:pt x="7665" y="3237"/>
                </a:lnTo>
                <a:lnTo>
                  <a:pt x="10344" y="4502"/>
                </a:lnTo>
                <a:lnTo>
                  <a:pt x="13693" y="6139"/>
                </a:lnTo>
                <a:lnTo>
                  <a:pt x="16930" y="7813"/>
                </a:lnTo>
                <a:lnTo>
                  <a:pt x="18492" y="8669"/>
                </a:lnTo>
                <a:lnTo>
                  <a:pt x="20055" y="9525"/>
                </a:lnTo>
                <a:lnTo>
                  <a:pt x="21580" y="10418"/>
                </a:lnTo>
                <a:lnTo>
                  <a:pt x="23106" y="11311"/>
                </a:lnTo>
                <a:lnTo>
                  <a:pt x="24557" y="12204"/>
                </a:lnTo>
                <a:lnTo>
                  <a:pt x="26045" y="13134"/>
                </a:lnTo>
                <a:lnTo>
                  <a:pt x="27459" y="14064"/>
                </a:lnTo>
                <a:lnTo>
                  <a:pt x="28873" y="14994"/>
                </a:lnTo>
                <a:lnTo>
                  <a:pt x="30250" y="15962"/>
                </a:lnTo>
                <a:lnTo>
                  <a:pt x="31589" y="16929"/>
                </a:lnTo>
                <a:lnTo>
                  <a:pt x="32891" y="17897"/>
                </a:lnTo>
                <a:lnTo>
                  <a:pt x="34194" y="18864"/>
                </a:lnTo>
                <a:lnTo>
                  <a:pt x="35756" y="20092"/>
                </a:lnTo>
                <a:lnTo>
                  <a:pt x="37319" y="21357"/>
                </a:lnTo>
                <a:lnTo>
                  <a:pt x="38807" y="22622"/>
                </a:lnTo>
                <a:lnTo>
                  <a:pt x="40221" y="23924"/>
                </a:lnTo>
                <a:lnTo>
                  <a:pt x="41635" y="25226"/>
                </a:lnTo>
                <a:lnTo>
                  <a:pt x="42974" y="26529"/>
                </a:lnTo>
                <a:lnTo>
                  <a:pt x="44277" y="27868"/>
                </a:lnTo>
                <a:lnTo>
                  <a:pt x="45542" y="29207"/>
                </a:lnTo>
                <a:lnTo>
                  <a:pt x="46770" y="30547"/>
                </a:lnTo>
                <a:lnTo>
                  <a:pt x="47960" y="31924"/>
                </a:lnTo>
                <a:lnTo>
                  <a:pt x="49076" y="33300"/>
                </a:lnTo>
                <a:lnTo>
                  <a:pt x="50155" y="34714"/>
                </a:lnTo>
                <a:lnTo>
                  <a:pt x="51160" y="36128"/>
                </a:lnTo>
                <a:lnTo>
                  <a:pt x="52165" y="37542"/>
                </a:lnTo>
                <a:lnTo>
                  <a:pt x="53095" y="38993"/>
                </a:lnTo>
                <a:lnTo>
                  <a:pt x="53988" y="40407"/>
                </a:lnTo>
                <a:lnTo>
                  <a:pt x="54955" y="42081"/>
                </a:lnTo>
                <a:lnTo>
                  <a:pt x="55848" y="43755"/>
                </a:lnTo>
                <a:lnTo>
                  <a:pt x="56667" y="45467"/>
                </a:lnTo>
                <a:lnTo>
                  <a:pt x="57448" y="47178"/>
                </a:lnTo>
                <a:lnTo>
                  <a:pt x="57448" y="45727"/>
                </a:lnTo>
                <a:lnTo>
                  <a:pt x="56778" y="44313"/>
                </a:lnTo>
                <a:lnTo>
                  <a:pt x="56071" y="42900"/>
                </a:lnTo>
                <a:lnTo>
                  <a:pt x="55290" y="41486"/>
                </a:lnTo>
                <a:lnTo>
                  <a:pt x="54509" y="40109"/>
                </a:lnTo>
                <a:lnTo>
                  <a:pt x="53616" y="38658"/>
                </a:lnTo>
                <a:lnTo>
                  <a:pt x="52648" y="37207"/>
                </a:lnTo>
                <a:lnTo>
                  <a:pt x="51681" y="35793"/>
                </a:lnTo>
                <a:lnTo>
                  <a:pt x="50639" y="34342"/>
                </a:lnTo>
                <a:lnTo>
                  <a:pt x="49523" y="32965"/>
                </a:lnTo>
                <a:lnTo>
                  <a:pt x="48407" y="31551"/>
                </a:lnTo>
                <a:lnTo>
                  <a:pt x="47216" y="30175"/>
                </a:lnTo>
                <a:lnTo>
                  <a:pt x="45988" y="28798"/>
                </a:lnTo>
                <a:lnTo>
                  <a:pt x="44723" y="27459"/>
                </a:lnTo>
                <a:lnTo>
                  <a:pt x="43421" y="26119"/>
                </a:lnTo>
                <a:lnTo>
                  <a:pt x="42044" y="24780"/>
                </a:lnTo>
                <a:lnTo>
                  <a:pt x="40630" y="23478"/>
                </a:lnTo>
                <a:lnTo>
                  <a:pt x="39179" y="22175"/>
                </a:lnTo>
                <a:lnTo>
                  <a:pt x="37691" y="20910"/>
                </a:lnTo>
                <a:lnTo>
                  <a:pt x="36128" y="19645"/>
                </a:lnTo>
                <a:lnTo>
                  <a:pt x="34566" y="18380"/>
                </a:lnTo>
                <a:lnTo>
                  <a:pt x="33263" y="17413"/>
                </a:lnTo>
                <a:lnTo>
                  <a:pt x="31924" y="16445"/>
                </a:lnTo>
                <a:lnTo>
                  <a:pt x="30585" y="15478"/>
                </a:lnTo>
                <a:lnTo>
                  <a:pt x="29208" y="14511"/>
                </a:lnTo>
                <a:lnTo>
                  <a:pt x="27794" y="13581"/>
                </a:lnTo>
                <a:lnTo>
                  <a:pt x="26343" y="12650"/>
                </a:lnTo>
                <a:lnTo>
                  <a:pt x="24892" y="11720"/>
                </a:lnTo>
                <a:lnTo>
                  <a:pt x="23404" y="10790"/>
                </a:lnTo>
                <a:lnTo>
                  <a:pt x="21878" y="9897"/>
                </a:lnTo>
                <a:lnTo>
                  <a:pt x="20353" y="9004"/>
                </a:lnTo>
                <a:lnTo>
                  <a:pt x="18790" y="8148"/>
                </a:lnTo>
                <a:lnTo>
                  <a:pt x="17190" y="7293"/>
                </a:lnTo>
                <a:lnTo>
                  <a:pt x="13953" y="5581"/>
                </a:lnTo>
                <a:lnTo>
                  <a:pt x="10604" y="3944"/>
                </a:lnTo>
                <a:lnTo>
                  <a:pt x="8298" y="2865"/>
                </a:lnTo>
                <a:lnTo>
                  <a:pt x="5991" y="1860"/>
                </a:lnTo>
                <a:lnTo>
                  <a:pt x="3758" y="893"/>
                </a:lnTo>
                <a:lnTo>
                  <a:pt x="160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190" name="Google Shape;190;p25"/>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191" name="Google Shape;191;p25"/>
          <p:cNvSpPr txBox="1"/>
          <p:nvPr>
            <p:ph idx="3"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 Alt 3">
  <p:cSld name="BLANK_1_1_1_1_1_1_1_1_1_1_1_1_2_1">
    <p:spTree>
      <p:nvGrpSpPr>
        <p:cNvPr id="192" name="Shape 192"/>
        <p:cNvGrpSpPr/>
        <p:nvPr/>
      </p:nvGrpSpPr>
      <p:grpSpPr>
        <a:xfrm>
          <a:off x="0" y="0"/>
          <a:ext cx="0" cy="0"/>
          <a:chOff x="0" y="0"/>
          <a:chExt cx="0" cy="0"/>
        </a:xfrm>
      </p:grpSpPr>
      <p:pic>
        <p:nvPicPr>
          <p:cNvPr id="193" name="Google Shape;193;p26"/>
          <p:cNvPicPr preferRelativeResize="0"/>
          <p:nvPr/>
        </p:nvPicPr>
        <p:blipFill rotWithShape="1">
          <a:blip r:embed="rId2">
            <a:alphaModFix/>
          </a:blip>
          <a:srcRect b="0" l="0" r="0" t="23212"/>
          <a:stretch/>
        </p:blipFill>
        <p:spPr>
          <a:xfrm>
            <a:off x="1618675" y="-3"/>
            <a:ext cx="3241201" cy="2488724"/>
          </a:xfrm>
          <a:prstGeom prst="rect">
            <a:avLst/>
          </a:prstGeom>
          <a:noFill/>
          <a:ln>
            <a:noFill/>
          </a:ln>
        </p:spPr>
      </p:pic>
      <p:sp>
        <p:nvSpPr>
          <p:cNvPr id="194" name="Google Shape;194;p26"/>
          <p:cNvSpPr/>
          <p:nvPr/>
        </p:nvSpPr>
        <p:spPr>
          <a:xfrm rot="5400000">
            <a:off x="-3986651" y="1159982"/>
            <a:ext cx="7978200" cy="7978200"/>
          </a:xfrm>
          <a:prstGeom prst="pie">
            <a:avLst>
              <a:gd fmla="val 10792592" name="adj1"/>
              <a:gd fmla="val 16198514" name="adj2"/>
            </a:avLst>
          </a:prstGeom>
          <a:gradFill>
            <a:gsLst>
              <a:gs pos="0">
                <a:schemeClr val="accent1"/>
              </a:gs>
              <a:gs pos="64000">
                <a:schemeClr val="dk2"/>
              </a:gs>
              <a:gs pos="100000">
                <a:schemeClr val="dk2"/>
              </a:gs>
            </a:gsLst>
            <a:path path="circle">
              <a:fillToRect r="100%" t="100%"/>
            </a:path>
            <a:tileRect b="-100%" l="-10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Sans"/>
              <a:ea typeface="Nunito Sans"/>
              <a:cs typeface="Nunito Sans"/>
              <a:sym typeface="Nunito Sans"/>
            </a:endParaRPr>
          </a:p>
        </p:txBody>
      </p:sp>
      <p:pic>
        <p:nvPicPr>
          <p:cNvPr id="195" name="Google Shape;195;p26"/>
          <p:cNvPicPr preferRelativeResize="0"/>
          <p:nvPr/>
        </p:nvPicPr>
        <p:blipFill rotWithShape="1">
          <a:blip r:embed="rId3">
            <a:alphaModFix/>
          </a:blip>
          <a:srcRect b="0" l="0" r="37756" t="0"/>
          <a:stretch/>
        </p:blipFill>
        <p:spPr>
          <a:xfrm rot="10800000">
            <a:off x="0" y="921550"/>
            <a:ext cx="2485250" cy="3992800"/>
          </a:xfrm>
          <a:prstGeom prst="rect">
            <a:avLst/>
          </a:prstGeom>
          <a:noFill/>
          <a:ln>
            <a:noFill/>
          </a:ln>
        </p:spPr>
      </p:pic>
      <p:sp>
        <p:nvSpPr>
          <p:cNvPr id="196" name="Google Shape;196;p26"/>
          <p:cNvSpPr txBox="1"/>
          <p:nvPr>
            <p:ph idx="12" type="sldNum"/>
          </p:nvPr>
        </p:nvSpPr>
        <p:spPr>
          <a:xfrm>
            <a:off x="6080700" y="3995650"/>
            <a:ext cx="2834700" cy="393600"/>
          </a:xfrm>
          <a:prstGeom prst="rect">
            <a:avLst/>
          </a:prstGeom>
          <a:noFill/>
          <a:ln>
            <a:noFill/>
          </a:ln>
        </p:spPr>
        <p:txBody>
          <a:bodyPr anchorCtr="0" anchor="ctr" bIns="91425" lIns="91425" spcFirstLastPara="1" rIns="91425" wrap="square" tIns="91425">
            <a:noAutofit/>
          </a:bodyPr>
          <a:lstStyle>
            <a:lvl1pPr lvl="0" algn="r">
              <a:buNone/>
              <a:defRPr sz="700">
                <a:solidFill>
                  <a:schemeClr val="dk2"/>
                </a:solidFill>
                <a:latin typeface="Nunito Sans"/>
                <a:ea typeface="Nunito Sans"/>
                <a:cs typeface="Nunito Sans"/>
                <a:sym typeface="Nunito Sans"/>
              </a:defRPr>
            </a:lvl1pPr>
            <a:lvl2pPr lvl="1" algn="r">
              <a:buNone/>
              <a:defRPr sz="700">
                <a:solidFill>
                  <a:schemeClr val="dk2"/>
                </a:solidFill>
                <a:latin typeface="Nunito Sans"/>
                <a:ea typeface="Nunito Sans"/>
                <a:cs typeface="Nunito Sans"/>
                <a:sym typeface="Nunito Sans"/>
              </a:defRPr>
            </a:lvl2pPr>
            <a:lvl3pPr lvl="2" algn="r">
              <a:buNone/>
              <a:defRPr sz="700">
                <a:solidFill>
                  <a:schemeClr val="dk2"/>
                </a:solidFill>
                <a:latin typeface="Nunito Sans"/>
                <a:ea typeface="Nunito Sans"/>
                <a:cs typeface="Nunito Sans"/>
                <a:sym typeface="Nunito Sans"/>
              </a:defRPr>
            </a:lvl3pPr>
            <a:lvl4pPr lvl="3" algn="r">
              <a:buNone/>
              <a:defRPr sz="700">
                <a:solidFill>
                  <a:schemeClr val="dk2"/>
                </a:solidFill>
                <a:latin typeface="Nunito Sans"/>
                <a:ea typeface="Nunito Sans"/>
                <a:cs typeface="Nunito Sans"/>
                <a:sym typeface="Nunito Sans"/>
              </a:defRPr>
            </a:lvl4pPr>
            <a:lvl5pPr lvl="4" algn="r">
              <a:buNone/>
              <a:defRPr sz="700">
                <a:solidFill>
                  <a:schemeClr val="dk2"/>
                </a:solidFill>
                <a:latin typeface="Nunito Sans"/>
                <a:ea typeface="Nunito Sans"/>
                <a:cs typeface="Nunito Sans"/>
                <a:sym typeface="Nunito Sans"/>
              </a:defRPr>
            </a:lvl5pPr>
            <a:lvl6pPr lvl="5" algn="r">
              <a:buNone/>
              <a:defRPr sz="700">
                <a:solidFill>
                  <a:schemeClr val="dk2"/>
                </a:solidFill>
                <a:latin typeface="Nunito Sans"/>
                <a:ea typeface="Nunito Sans"/>
                <a:cs typeface="Nunito Sans"/>
                <a:sym typeface="Nunito Sans"/>
              </a:defRPr>
            </a:lvl6pPr>
            <a:lvl7pPr lvl="6" algn="r">
              <a:buNone/>
              <a:defRPr sz="700">
                <a:solidFill>
                  <a:schemeClr val="dk2"/>
                </a:solidFill>
                <a:latin typeface="Nunito Sans"/>
                <a:ea typeface="Nunito Sans"/>
                <a:cs typeface="Nunito Sans"/>
                <a:sym typeface="Nunito Sans"/>
              </a:defRPr>
            </a:lvl7pPr>
            <a:lvl8pPr lvl="7" algn="r">
              <a:buNone/>
              <a:defRPr sz="700">
                <a:solidFill>
                  <a:schemeClr val="dk2"/>
                </a:solidFill>
                <a:latin typeface="Nunito Sans"/>
                <a:ea typeface="Nunito Sans"/>
                <a:cs typeface="Nunito Sans"/>
                <a:sym typeface="Nunito Sans"/>
              </a:defRPr>
            </a:lvl8pPr>
            <a:lvl9pPr lvl="8" algn="r">
              <a:buNone/>
              <a:defRPr sz="700">
                <a:solidFill>
                  <a:schemeClr val="dk2"/>
                </a:solidFill>
                <a:latin typeface="Nunito Sans"/>
                <a:ea typeface="Nunito Sans"/>
                <a:cs typeface="Nunito Sans"/>
                <a:sym typeface="Nunito Sans"/>
              </a:defRPr>
            </a:lvl9pPr>
          </a:lstStyle>
          <a:p>
            <a:pPr indent="0" lvl="0" marL="0" rtl="0" algn="r">
              <a:spcBef>
                <a:spcPts val="0"/>
              </a:spcBef>
              <a:spcAft>
                <a:spcPts val="0"/>
              </a:spcAft>
              <a:buNone/>
            </a:pPr>
            <a:r>
              <a:rPr lang="en"/>
              <a:t>Month </a:t>
            </a:r>
            <a:r>
              <a:rPr lang="en" sz="600"/>
              <a:t>🞹</a:t>
            </a:r>
            <a:r>
              <a:rPr lang="en"/>
              <a:t> Year </a:t>
            </a:r>
            <a:r>
              <a:rPr lang="en" sz="600"/>
              <a:t>🞹</a:t>
            </a:r>
            <a:r>
              <a:rPr lang="en"/>
              <a:t> </a:t>
            </a:r>
            <a:fld id="{00000000-1234-1234-1234-123412341234}" type="slidenum">
              <a:rPr lang="en"/>
              <a:t>‹#›</a:t>
            </a:fld>
            <a:endParaRPr/>
          </a:p>
        </p:txBody>
      </p:sp>
      <p:sp>
        <p:nvSpPr>
          <p:cNvPr id="197" name="Google Shape;197;p26"/>
          <p:cNvSpPr txBox="1"/>
          <p:nvPr>
            <p:ph idx="1" type="body"/>
          </p:nvPr>
        </p:nvSpPr>
        <p:spPr>
          <a:xfrm>
            <a:off x="4618950" y="1646991"/>
            <a:ext cx="4296600" cy="3063300"/>
          </a:xfrm>
          <a:prstGeom prst="rect">
            <a:avLst/>
          </a:prstGeom>
        </p:spPr>
        <p:txBody>
          <a:bodyPr anchorCtr="0" anchor="b" bIns="91425" lIns="91425" spcFirstLastPara="1" rIns="91425" wrap="square" tIns="91425">
            <a:noAutofit/>
          </a:bodyPr>
          <a:lstStyle>
            <a:lvl1pPr indent="-304800" lvl="0" marL="457200">
              <a:spcBef>
                <a:spcPts val="0"/>
              </a:spcBef>
              <a:spcAft>
                <a:spcPts val="0"/>
              </a:spcAft>
              <a:buSzPts val="1200"/>
              <a:buFont typeface="Nunito Sans"/>
              <a:buChar char="●"/>
              <a:defRPr/>
            </a:lvl1pPr>
            <a:lvl2pPr indent="-304800" lvl="1" marL="914400">
              <a:spcBef>
                <a:spcPts val="800"/>
              </a:spcBef>
              <a:spcAft>
                <a:spcPts val="0"/>
              </a:spcAft>
              <a:buSzPts val="1200"/>
              <a:buFont typeface="Nunito Sans"/>
              <a:buChar char="○"/>
              <a:defRPr/>
            </a:lvl2pPr>
            <a:lvl3pPr indent="-304800" lvl="2" marL="1371600">
              <a:spcBef>
                <a:spcPts val="800"/>
              </a:spcBef>
              <a:spcAft>
                <a:spcPts val="0"/>
              </a:spcAft>
              <a:buSzPts val="1200"/>
              <a:buFont typeface="Nunito Sans"/>
              <a:buChar char="■"/>
              <a:defRPr/>
            </a:lvl3pPr>
            <a:lvl4pPr indent="-304800" lvl="3" marL="1828800">
              <a:spcBef>
                <a:spcPts val="800"/>
              </a:spcBef>
              <a:spcAft>
                <a:spcPts val="0"/>
              </a:spcAft>
              <a:buSzPts val="1200"/>
              <a:buFont typeface="Nunito Sans"/>
              <a:buChar char="●"/>
              <a:defRPr/>
            </a:lvl4pPr>
            <a:lvl5pPr indent="-304800" lvl="4" marL="2286000">
              <a:spcBef>
                <a:spcPts val="800"/>
              </a:spcBef>
              <a:spcAft>
                <a:spcPts val="0"/>
              </a:spcAft>
              <a:buSzPts val="1200"/>
              <a:buFont typeface="Nunito Sans"/>
              <a:buChar char="○"/>
              <a:defRPr/>
            </a:lvl5pPr>
            <a:lvl6pPr indent="-304800" lvl="5" marL="2743200">
              <a:spcBef>
                <a:spcPts val="800"/>
              </a:spcBef>
              <a:spcAft>
                <a:spcPts val="0"/>
              </a:spcAft>
              <a:buSzPts val="1200"/>
              <a:buFont typeface="Nunito Sans"/>
              <a:buChar char="■"/>
              <a:defRPr/>
            </a:lvl6pPr>
            <a:lvl7pPr indent="-304800" lvl="6" marL="3200400">
              <a:spcBef>
                <a:spcPts val="800"/>
              </a:spcBef>
              <a:spcAft>
                <a:spcPts val="0"/>
              </a:spcAft>
              <a:buSzPts val="1200"/>
              <a:buFont typeface="Nunito Sans"/>
              <a:buChar char="●"/>
              <a:defRPr/>
            </a:lvl7pPr>
            <a:lvl8pPr indent="-304800" lvl="7" marL="3657600">
              <a:spcBef>
                <a:spcPts val="800"/>
              </a:spcBef>
              <a:spcAft>
                <a:spcPts val="0"/>
              </a:spcAft>
              <a:buSzPts val="1200"/>
              <a:buFont typeface="Nunito Sans"/>
              <a:buChar char="○"/>
              <a:defRPr/>
            </a:lvl8pPr>
            <a:lvl9pPr indent="-304800" lvl="8" marL="4114800">
              <a:spcBef>
                <a:spcPts val="800"/>
              </a:spcBef>
              <a:spcAft>
                <a:spcPts val="800"/>
              </a:spcAft>
              <a:buSzPts val="1200"/>
              <a:buFont typeface="Nunito Sans"/>
              <a:buChar char="■"/>
              <a:defRPr/>
            </a:lvl9pPr>
          </a:lstStyle>
          <a:p/>
        </p:txBody>
      </p:sp>
      <p:sp>
        <p:nvSpPr>
          <p:cNvPr id="198" name="Google Shape;198;p26"/>
          <p:cNvSpPr txBox="1"/>
          <p:nvPr>
            <p:ph type="title"/>
          </p:nvPr>
        </p:nvSpPr>
        <p:spPr>
          <a:xfrm>
            <a:off x="4618950" y="228600"/>
            <a:ext cx="4296600" cy="587700"/>
          </a:xfrm>
          <a:prstGeom prst="rect">
            <a:avLst/>
          </a:prstGeom>
        </p:spPr>
        <p:txBody>
          <a:bodyPr anchorCtr="0" anchor="t" bIns="91425" lIns="91425" spcFirstLastPara="1" rIns="91425" wrap="square" tIns="91425">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p:txBody>
      </p:sp>
      <p:sp>
        <p:nvSpPr>
          <p:cNvPr id="199" name="Google Shape;199;p26"/>
          <p:cNvSpPr/>
          <p:nvPr/>
        </p:nvSpPr>
        <p:spPr>
          <a:xfrm>
            <a:off x="0" y="0"/>
            <a:ext cx="4296549" cy="4588647"/>
          </a:xfrm>
          <a:custGeom>
            <a:rect b="b" l="l" r="r" t="t"/>
            <a:pathLst>
              <a:path extrusionOk="0" h="146112" w="136811">
                <a:moveTo>
                  <a:pt x="90636" y="0"/>
                </a:moveTo>
                <a:lnTo>
                  <a:pt x="92199" y="446"/>
                </a:lnTo>
                <a:lnTo>
                  <a:pt x="93799" y="930"/>
                </a:lnTo>
                <a:lnTo>
                  <a:pt x="95324" y="1488"/>
                </a:lnTo>
                <a:lnTo>
                  <a:pt x="96887" y="2046"/>
                </a:lnTo>
                <a:lnTo>
                  <a:pt x="98413" y="2679"/>
                </a:lnTo>
                <a:lnTo>
                  <a:pt x="99938" y="3349"/>
                </a:lnTo>
                <a:lnTo>
                  <a:pt x="101426" y="4093"/>
                </a:lnTo>
                <a:lnTo>
                  <a:pt x="102915" y="4874"/>
                </a:lnTo>
                <a:lnTo>
                  <a:pt x="104849" y="5953"/>
                </a:lnTo>
                <a:lnTo>
                  <a:pt x="106747" y="7032"/>
                </a:lnTo>
                <a:lnTo>
                  <a:pt x="108570" y="8186"/>
                </a:lnTo>
                <a:lnTo>
                  <a:pt x="110356" y="9339"/>
                </a:lnTo>
                <a:lnTo>
                  <a:pt x="112105" y="10530"/>
                </a:lnTo>
                <a:lnTo>
                  <a:pt x="113742" y="11757"/>
                </a:lnTo>
                <a:lnTo>
                  <a:pt x="115379" y="13022"/>
                </a:lnTo>
                <a:lnTo>
                  <a:pt x="116904" y="14287"/>
                </a:lnTo>
                <a:lnTo>
                  <a:pt x="118430" y="15627"/>
                </a:lnTo>
                <a:lnTo>
                  <a:pt x="119844" y="16966"/>
                </a:lnTo>
                <a:lnTo>
                  <a:pt x="121258" y="18306"/>
                </a:lnTo>
                <a:lnTo>
                  <a:pt x="122560" y="19720"/>
                </a:lnTo>
                <a:lnTo>
                  <a:pt x="123825" y="21134"/>
                </a:lnTo>
                <a:lnTo>
                  <a:pt x="125053" y="22585"/>
                </a:lnTo>
                <a:lnTo>
                  <a:pt x="126169" y="24036"/>
                </a:lnTo>
                <a:lnTo>
                  <a:pt x="127285" y="25524"/>
                </a:lnTo>
                <a:lnTo>
                  <a:pt x="128215" y="26938"/>
                </a:lnTo>
                <a:lnTo>
                  <a:pt x="129108" y="28389"/>
                </a:lnTo>
                <a:lnTo>
                  <a:pt x="129964" y="29803"/>
                </a:lnTo>
                <a:lnTo>
                  <a:pt x="130746" y="31291"/>
                </a:lnTo>
                <a:lnTo>
                  <a:pt x="131490" y="32742"/>
                </a:lnTo>
                <a:lnTo>
                  <a:pt x="132197" y="34268"/>
                </a:lnTo>
                <a:lnTo>
                  <a:pt x="132829" y="35756"/>
                </a:lnTo>
                <a:lnTo>
                  <a:pt x="133387" y="37281"/>
                </a:lnTo>
                <a:lnTo>
                  <a:pt x="133908" y="38844"/>
                </a:lnTo>
                <a:lnTo>
                  <a:pt x="134392" y="40407"/>
                </a:lnTo>
                <a:lnTo>
                  <a:pt x="134801" y="41969"/>
                </a:lnTo>
                <a:lnTo>
                  <a:pt x="135173" y="43569"/>
                </a:lnTo>
                <a:lnTo>
                  <a:pt x="135471" y="45169"/>
                </a:lnTo>
                <a:lnTo>
                  <a:pt x="135731" y="46806"/>
                </a:lnTo>
                <a:lnTo>
                  <a:pt x="135955" y="48443"/>
                </a:lnTo>
                <a:lnTo>
                  <a:pt x="136066" y="50081"/>
                </a:lnTo>
                <a:lnTo>
                  <a:pt x="136178" y="52015"/>
                </a:lnTo>
                <a:lnTo>
                  <a:pt x="136215" y="53987"/>
                </a:lnTo>
                <a:lnTo>
                  <a:pt x="136141" y="55959"/>
                </a:lnTo>
                <a:lnTo>
                  <a:pt x="136029" y="57931"/>
                </a:lnTo>
                <a:lnTo>
                  <a:pt x="135806" y="59903"/>
                </a:lnTo>
                <a:lnTo>
                  <a:pt x="135545" y="61875"/>
                </a:lnTo>
                <a:lnTo>
                  <a:pt x="135173" y="63847"/>
                </a:lnTo>
                <a:lnTo>
                  <a:pt x="134764" y="65856"/>
                </a:lnTo>
                <a:lnTo>
                  <a:pt x="134243" y="67828"/>
                </a:lnTo>
                <a:lnTo>
                  <a:pt x="133685" y="69800"/>
                </a:lnTo>
                <a:lnTo>
                  <a:pt x="133052" y="71809"/>
                </a:lnTo>
                <a:lnTo>
                  <a:pt x="132308" y="73781"/>
                </a:lnTo>
                <a:lnTo>
                  <a:pt x="131527" y="75753"/>
                </a:lnTo>
                <a:lnTo>
                  <a:pt x="130671" y="77688"/>
                </a:lnTo>
                <a:lnTo>
                  <a:pt x="129741" y="79660"/>
                </a:lnTo>
                <a:lnTo>
                  <a:pt x="128736" y="81595"/>
                </a:lnTo>
                <a:lnTo>
                  <a:pt x="127695" y="83455"/>
                </a:lnTo>
                <a:lnTo>
                  <a:pt x="126578" y="85316"/>
                </a:lnTo>
                <a:lnTo>
                  <a:pt x="125388" y="87176"/>
                </a:lnTo>
                <a:lnTo>
                  <a:pt x="124160" y="88999"/>
                </a:lnTo>
                <a:lnTo>
                  <a:pt x="122858" y="90785"/>
                </a:lnTo>
                <a:lnTo>
                  <a:pt x="121518" y="92534"/>
                </a:lnTo>
                <a:lnTo>
                  <a:pt x="120104" y="94282"/>
                </a:lnTo>
                <a:lnTo>
                  <a:pt x="118616" y="95994"/>
                </a:lnTo>
                <a:lnTo>
                  <a:pt x="117128" y="97668"/>
                </a:lnTo>
                <a:lnTo>
                  <a:pt x="115528" y="99305"/>
                </a:lnTo>
                <a:lnTo>
                  <a:pt x="113928" y="100905"/>
                </a:lnTo>
                <a:lnTo>
                  <a:pt x="112254" y="102468"/>
                </a:lnTo>
                <a:lnTo>
                  <a:pt x="110542" y="103993"/>
                </a:lnTo>
                <a:lnTo>
                  <a:pt x="108756" y="105482"/>
                </a:lnTo>
                <a:lnTo>
                  <a:pt x="106933" y="106933"/>
                </a:lnTo>
                <a:lnTo>
                  <a:pt x="105110" y="108347"/>
                </a:lnTo>
                <a:lnTo>
                  <a:pt x="104031" y="109128"/>
                </a:lnTo>
                <a:lnTo>
                  <a:pt x="102952" y="109872"/>
                </a:lnTo>
                <a:lnTo>
                  <a:pt x="101836" y="110616"/>
                </a:lnTo>
                <a:lnTo>
                  <a:pt x="100682" y="111323"/>
                </a:lnTo>
                <a:lnTo>
                  <a:pt x="99529" y="112030"/>
                </a:lnTo>
                <a:lnTo>
                  <a:pt x="98375" y="112700"/>
                </a:lnTo>
                <a:lnTo>
                  <a:pt x="97185" y="113370"/>
                </a:lnTo>
                <a:lnTo>
                  <a:pt x="95957" y="114002"/>
                </a:lnTo>
                <a:lnTo>
                  <a:pt x="94729" y="114635"/>
                </a:lnTo>
                <a:lnTo>
                  <a:pt x="93464" y="115230"/>
                </a:lnTo>
                <a:lnTo>
                  <a:pt x="92199" y="115825"/>
                </a:lnTo>
                <a:lnTo>
                  <a:pt x="90934" y="116383"/>
                </a:lnTo>
                <a:lnTo>
                  <a:pt x="89632" y="116941"/>
                </a:lnTo>
                <a:lnTo>
                  <a:pt x="88292" y="117462"/>
                </a:lnTo>
                <a:lnTo>
                  <a:pt x="86953" y="117983"/>
                </a:lnTo>
                <a:lnTo>
                  <a:pt x="85613" y="118467"/>
                </a:lnTo>
                <a:lnTo>
                  <a:pt x="84274" y="118913"/>
                </a:lnTo>
                <a:lnTo>
                  <a:pt x="82897" y="119360"/>
                </a:lnTo>
                <a:lnTo>
                  <a:pt x="81483" y="119806"/>
                </a:lnTo>
                <a:lnTo>
                  <a:pt x="80070" y="120216"/>
                </a:lnTo>
                <a:lnTo>
                  <a:pt x="78656" y="120588"/>
                </a:lnTo>
                <a:lnTo>
                  <a:pt x="77242" y="120960"/>
                </a:lnTo>
                <a:lnTo>
                  <a:pt x="75791" y="121295"/>
                </a:lnTo>
                <a:lnTo>
                  <a:pt x="74340" y="121630"/>
                </a:lnTo>
                <a:lnTo>
                  <a:pt x="72889" y="121927"/>
                </a:lnTo>
                <a:lnTo>
                  <a:pt x="71400" y="122188"/>
                </a:lnTo>
                <a:lnTo>
                  <a:pt x="69912" y="122448"/>
                </a:lnTo>
                <a:lnTo>
                  <a:pt x="68424" y="122671"/>
                </a:lnTo>
                <a:lnTo>
                  <a:pt x="66935" y="122895"/>
                </a:lnTo>
                <a:lnTo>
                  <a:pt x="65410" y="123081"/>
                </a:lnTo>
                <a:lnTo>
                  <a:pt x="63884" y="123229"/>
                </a:lnTo>
                <a:lnTo>
                  <a:pt x="62396" y="123378"/>
                </a:lnTo>
                <a:lnTo>
                  <a:pt x="59606" y="123564"/>
                </a:lnTo>
                <a:lnTo>
                  <a:pt x="60461" y="122374"/>
                </a:lnTo>
                <a:lnTo>
                  <a:pt x="61280" y="121109"/>
                </a:lnTo>
                <a:lnTo>
                  <a:pt x="62024" y="119844"/>
                </a:lnTo>
                <a:lnTo>
                  <a:pt x="62731" y="118541"/>
                </a:lnTo>
                <a:lnTo>
                  <a:pt x="63587" y="116830"/>
                </a:lnTo>
                <a:lnTo>
                  <a:pt x="64368" y="115118"/>
                </a:lnTo>
                <a:lnTo>
                  <a:pt x="65075" y="113370"/>
                </a:lnTo>
                <a:lnTo>
                  <a:pt x="65670" y="111584"/>
                </a:lnTo>
                <a:lnTo>
                  <a:pt x="66229" y="109798"/>
                </a:lnTo>
                <a:lnTo>
                  <a:pt x="66675" y="108012"/>
                </a:lnTo>
                <a:lnTo>
                  <a:pt x="67047" y="106226"/>
                </a:lnTo>
                <a:lnTo>
                  <a:pt x="67382" y="104403"/>
                </a:lnTo>
                <a:lnTo>
                  <a:pt x="67605" y="102617"/>
                </a:lnTo>
                <a:lnTo>
                  <a:pt x="67791" y="100831"/>
                </a:lnTo>
                <a:lnTo>
                  <a:pt x="67940" y="99045"/>
                </a:lnTo>
                <a:lnTo>
                  <a:pt x="67977" y="97259"/>
                </a:lnTo>
                <a:lnTo>
                  <a:pt x="67977" y="95473"/>
                </a:lnTo>
                <a:lnTo>
                  <a:pt x="67940" y="93724"/>
                </a:lnTo>
                <a:lnTo>
                  <a:pt x="67828" y="91976"/>
                </a:lnTo>
                <a:lnTo>
                  <a:pt x="67680" y="90264"/>
                </a:lnTo>
                <a:lnTo>
                  <a:pt x="67456" y="88553"/>
                </a:lnTo>
                <a:lnTo>
                  <a:pt x="67196" y="86878"/>
                </a:lnTo>
                <a:lnTo>
                  <a:pt x="66935" y="85241"/>
                </a:lnTo>
                <a:lnTo>
                  <a:pt x="66601" y="83641"/>
                </a:lnTo>
                <a:lnTo>
                  <a:pt x="66229" y="82079"/>
                </a:lnTo>
                <a:lnTo>
                  <a:pt x="65819" y="80553"/>
                </a:lnTo>
                <a:lnTo>
                  <a:pt x="65373" y="79065"/>
                </a:lnTo>
                <a:lnTo>
                  <a:pt x="64889" y="77614"/>
                </a:lnTo>
                <a:lnTo>
                  <a:pt x="64368" y="76200"/>
                </a:lnTo>
                <a:lnTo>
                  <a:pt x="63847" y="74860"/>
                </a:lnTo>
                <a:lnTo>
                  <a:pt x="63289" y="73558"/>
                </a:lnTo>
                <a:lnTo>
                  <a:pt x="62731" y="72330"/>
                </a:lnTo>
                <a:lnTo>
                  <a:pt x="62136" y="71140"/>
                </a:lnTo>
                <a:lnTo>
                  <a:pt x="61540" y="70023"/>
                </a:lnTo>
                <a:lnTo>
                  <a:pt x="60908" y="68982"/>
                </a:lnTo>
                <a:lnTo>
                  <a:pt x="60275" y="68014"/>
                </a:lnTo>
                <a:lnTo>
                  <a:pt x="59568" y="67047"/>
                </a:lnTo>
                <a:lnTo>
                  <a:pt x="58824" y="66117"/>
                </a:lnTo>
                <a:lnTo>
                  <a:pt x="57969" y="65187"/>
                </a:lnTo>
                <a:lnTo>
                  <a:pt x="57076" y="64294"/>
                </a:lnTo>
                <a:lnTo>
                  <a:pt x="56071" y="63401"/>
                </a:lnTo>
                <a:lnTo>
                  <a:pt x="55029" y="62582"/>
                </a:lnTo>
                <a:lnTo>
                  <a:pt x="53950" y="61764"/>
                </a:lnTo>
                <a:lnTo>
                  <a:pt x="52797" y="60982"/>
                </a:lnTo>
                <a:lnTo>
                  <a:pt x="51569" y="60238"/>
                </a:lnTo>
                <a:lnTo>
                  <a:pt x="50304" y="59494"/>
                </a:lnTo>
                <a:lnTo>
                  <a:pt x="49002" y="58824"/>
                </a:lnTo>
                <a:lnTo>
                  <a:pt x="47625" y="58192"/>
                </a:lnTo>
                <a:lnTo>
                  <a:pt x="46248" y="57596"/>
                </a:lnTo>
                <a:lnTo>
                  <a:pt x="44797" y="57001"/>
                </a:lnTo>
                <a:lnTo>
                  <a:pt x="43272" y="56480"/>
                </a:lnTo>
                <a:lnTo>
                  <a:pt x="41746" y="56034"/>
                </a:lnTo>
                <a:lnTo>
                  <a:pt x="40184" y="55587"/>
                </a:lnTo>
                <a:lnTo>
                  <a:pt x="38584" y="55215"/>
                </a:lnTo>
                <a:lnTo>
                  <a:pt x="36984" y="54880"/>
                </a:lnTo>
                <a:lnTo>
                  <a:pt x="35384" y="54620"/>
                </a:lnTo>
                <a:lnTo>
                  <a:pt x="33784" y="54397"/>
                </a:lnTo>
                <a:lnTo>
                  <a:pt x="32147" y="54248"/>
                </a:lnTo>
                <a:lnTo>
                  <a:pt x="30547" y="54136"/>
                </a:lnTo>
                <a:lnTo>
                  <a:pt x="28984" y="54099"/>
                </a:lnTo>
                <a:lnTo>
                  <a:pt x="27384" y="54099"/>
                </a:lnTo>
                <a:lnTo>
                  <a:pt x="25859" y="54173"/>
                </a:lnTo>
                <a:lnTo>
                  <a:pt x="24296" y="54285"/>
                </a:lnTo>
                <a:lnTo>
                  <a:pt x="22771" y="54471"/>
                </a:lnTo>
                <a:lnTo>
                  <a:pt x="21282" y="54694"/>
                </a:lnTo>
                <a:lnTo>
                  <a:pt x="19831" y="54992"/>
                </a:lnTo>
                <a:lnTo>
                  <a:pt x="18417" y="55327"/>
                </a:lnTo>
                <a:lnTo>
                  <a:pt x="17004" y="55736"/>
                </a:lnTo>
                <a:lnTo>
                  <a:pt x="15925" y="56108"/>
                </a:lnTo>
                <a:lnTo>
                  <a:pt x="14846" y="56480"/>
                </a:lnTo>
                <a:lnTo>
                  <a:pt x="13804" y="56927"/>
                </a:lnTo>
                <a:lnTo>
                  <a:pt x="12799" y="57373"/>
                </a:lnTo>
                <a:lnTo>
                  <a:pt x="11832" y="57894"/>
                </a:lnTo>
                <a:lnTo>
                  <a:pt x="10902" y="58415"/>
                </a:lnTo>
                <a:lnTo>
                  <a:pt x="9971" y="58973"/>
                </a:lnTo>
                <a:lnTo>
                  <a:pt x="9079" y="59568"/>
                </a:lnTo>
                <a:lnTo>
                  <a:pt x="8223" y="60201"/>
                </a:lnTo>
                <a:lnTo>
                  <a:pt x="7404" y="60833"/>
                </a:lnTo>
                <a:lnTo>
                  <a:pt x="6586" y="61540"/>
                </a:lnTo>
                <a:lnTo>
                  <a:pt x="5842" y="62247"/>
                </a:lnTo>
                <a:lnTo>
                  <a:pt x="5097" y="63029"/>
                </a:lnTo>
                <a:lnTo>
                  <a:pt x="4390" y="63810"/>
                </a:lnTo>
                <a:lnTo>
                  <a:pt x="3721" y="64628"/>
                </a:lnTo>
                <a:lnTo>
                  <a:pt x="3088" y="65484"/>
                </a:lnTo>
                <a:lnTo>
                  <a:pt x="2642" y="66117"/>
                </a:lnTo>
                <a:lnTo>
                  <a:pt x="2195" y="66786"/>
                </a:lnTo>
                <a:lnTo>
                  <a:pt x="1786" y="67493"/>
                </a:lnTo>
                <a:lnTo>
                  <a:pt x="1377" y="68200"/>
                </a:lnTo>
                <a:lnTo>
                  <a:pt x="1005" y="68907"/>
                </a:lnTo>
                <a:lnTo>
                  <a:pt x="670" y="69651"/>
                </a:lnTo>
                <a:lnTo>
                  <a:pt x="335" y="70396"/>
                </a:lnTo>
                <a:lnTo>
                  <a:pt x="0" y="71177"/>
                </a:lnTo>
                <a:lnTo>
                  <a:pt x="0" y="72888"/>
                </a:lnTo>
                <a:lnTo>
                  <a:pt x="335" y="71921"/>
                </a:lnTo>
                <a:lnTo>
                  <a:pt x="707" y="70991"/>
                </a:lnTo>
                <a:lnTo>
                  <a:pt x="1116" y="70061"/>
                </a:lnTo>
                <a:lnTo>
                  <a:pt x="1563" y="69168"/>
                </a:lnTo>
                <a:lnTo>
                  <a:pt x="2009" y="68275"/>
                </a:lnTo>
                <a:lnTo>
                  <a:pt x="2493" y="67456"/>
                </a:lnTo>
                <a:lnTo>
                  <a:pt x="3014" y="66600"/>
                </a:lnTo>
                <a:lnTo>
                  <a:pt x="3572" y="65819"/>
                </a:lnTo>
                <a:lnTo>
                  <a:pt x="4204" y="65001"/>
                </a:lnTo>
                <a:lnTo>
                  <a:pt x="4874" y="64182"/>
                </a:lnTo>
                <a:lnTo>
                  <a:pt x="5544" y="63438"/>
                </a:lnTo>
                <a:lnTo>
                  <a:pt x="6251" y="62694"/>
                </a:lnTo>
                <a:lnTo>
                  <a:pt x="6995" y="61987"/>
                </a:lnTo>
                <a:lnTo>
                  <a:pt x="7776" y="61317"/>
                </a:lnTo>
                <a:lnTo>
                  <a:pt x="8595" y="60647"/>
                </a:lnTo>
                <a:lnTo>
                  <a:pt x="9413" y="60052"/>
                </a:lnTo>
                <a:lnTo>
                  <a:pt x="10306" y="59457"/>
                </a:lnTo>
                <a:lnTo>
                  <a:pt x="11199" y="58936"/>
                </a:lnTo>
                <a:lnTo>
                  <a:pt x="12129" y="58415"/>
                </a:lnTo>
                <a:lnTo>
                  <a:pt x="13097" y="57931"/>
                </a:lnTo>
                <a:lnTo>
                  <a:pt x="14064" y="57448"/>
                </a:lnTo>
                <a:lnTo>
                  <a:pt x="15069" y="57038"/>
                </a:lnTo>
                <a:lnTo>
                  <a:pt x="16111" y="56666"/>
                </a:lnTo>
                <a:lnTo>
                  <a:pt x="17190" y="56294"/>
                </a:lnTo>
                <a:lnTo>
                  <a:pt x="18492" y="55922"/>
                </a:lnTo>
                <a:lnTo>
                  <a:pt x="19869" y="55587"/>
                </a:lnTo>
                <a:lnTo>
                  <a:pt x="21208" y="55327"/>
                </a:lnTo>
                <a:lnTo>
                  <a:pt x="22622" y="55066"/>
                </a:lnTo>
                <a:lnTo>
                  <a:pt x="24036" y="54917"/>
                </a:lnTo>
                <a:lnTo>
                  <a:pt x="25487" y="54769"/>
                </a:lnTo>
                <a:lnTo>
                  <a:pt x="26975" y="54694"/>
                </a:lnTo>
                <a:lnTo>
                  <a:pt x="30063" y="54694"/>
                </a:lnTo>
                <a:lnTo>
                  <a:pt x="31738" y="54806"/>
                </a:lnTo>
                <a:lnTo>
                  <a:pt x="33375" y="54955"/>
                </a:lnTo>
                <a:lnTo>
                  <a:pt x="35012" y="55141"/>
                </a:lnTo>
                <a:lnTo>
                  <a:pt x="36686" y="55438"/>
                </a:lnTo>
                <a:lnTo>
                  <a:pt x="38323" y="55736"/>
                </a:lnTo>
                <a:lnTo>
                  <a:pt x="39960" y="56145"/>
                </a:lnTo>
                <a:lnTo>
                  <a:pt x="41597" y="56592"/>
                </a:lnTo>
                <a:lnTo>
                  <a:pt x="43086" y="57075"/>
                </a:lnTo>
                <a:lnTo>
                  <a:pt x="44574" y="57559"/>
                </a:lnTo>
                <a:lnTo>
                  <a:pt x="45988" y="58117"/>
                </a:lnTo>
                <a:lnTo>
                  <a:pt x="47365" y="58713"/>
                </a:lnTo>
                <a:lnTo>
                  <a:pt x="48704" y="59345"/>
                </a:lnTo>
                <a:lnTo>
                  <a:pt x="50006" y="60015"/>
                </a:lnTo>
                <a:lnTo>
                  <a:pt x="51234" y="60722"/>
                </a:lnTo>
                <a:lnTo>
                  <a:pt x="52425" y="61466"/>
                </a:lnTo>
                <a:lnTo>
                  <a:pt x="53578" y="62210"/>
                </a:lnTo>
                <a:lnTo>
                  <a:pt x="54657" y="63029"/>
                </a:lnTo>
                <a:lnTo>
                  <a:pt x="55662" y="63847"/>
                </a:lnTo>
                <a:lnTo>
                  <a:pt x="56629" y="64703"/>
                </a:lnTo>
                <a:lnTo>
                  <a:pt x="57522" y="65559"/>
                </a:lnTo>
                <a:lnTo>
                  <a:pt x="58341" y="66489"/>
                </a:lnTo>
                <a:lnTo>
                  <a:pt x="59085" y="67382"/>
                </a:lnTo>
                <a:lnTo>
                  <a:pt x="59792" y="68349"/>
                </a:lnTo>
                <a:lnTo>
                  <a:pt x="60424" y="69317"/>
                </a:lnTo>
                <a:lnTo>
                  <a:pt x="61020" y="70358"/>
                </a:lnTo>
                <a:lnTo>
                  <a:pt x="61615" y="71437"/>
                </a:lnTo>
                <a:lnTo>
                  <a:pt x="62210" y="72628"/>
                </a:lnTo>
                <a:lnTo>
                  <a:pt x="62768" y="73819"/>
                </a:lnTo>
                <a:lnTo>
                  <a:pt x="63326" y="75121"/>
                </a:lnTo>
                <a:lnTo>
                  <a:pt x="63847" y="76423"/>
                </a:lnTo>
                <a:lnTo>
                  <a:pt x="64331" y="77837"/>
                </a:lnTo>
                <a:lnTo>
                  <a:pt x="64815" y="79251"/>
                </a:lnTo>
                <a:lnTo>
                  <a:pt x="65224" y="80739"/>
                </a:lnTo>
                <a:lnTo>
                  <a:pt x="65633" y="82227"/>
                </a:lnTo>
                <a:lnTo>
                  <a:pt x="66005" y="83790"/>
                </a:lnTo>
                <a:lnTo>
                  <a:pt x="66340" y="85390"/>
                </a:lnTo>
                <a:lnTo>
                  <a:pt x="66638" y="86990"/>
                </a:lnTo>
                <a:lnTo>
                  <a:pt x="66898" y="88627"/>
                </a:lnTo>
                <a:lnTo>
                  <a:pt x="67084" y="90301"/>
                </a:lnTo>
                <a:lnTo>
                  <a:pt x="67233" y="92013"/>
                </a:lnTo>
                <a:lnTo>
                  <a:pt x="67345" y="93724"/>
                </a:lnTo>
                <a:lnTo>
                  <a:pt x="67382" y="95473"/>
                </a:lnTo>
                <a:lnTo>
                  <a:pt x="67382" y="97222"/>
                </a:lnTo>
                <a:lnTo>
                  <a:pt x="67345" y="98970"/>
                </a:lnTo>
                <a:lnTo>
                  <a:pt x="67233" y="100756"/>
                </a:lnTo>
                <a:lnTo>
                  <a:pt x="67047" y="102542"/>
                </a:lnTo>
                <a:lnTo>
                  <a:pt x="66787" y="104328"/>
                </a:lnTo>
                <a:lnTo>
                  <a:pt x="66489" y="106077"/>
                </a:lnTo>
                <a:lnTo>
                  <a:pt x="66080" y="107863"/>
                </a:lnTo>
                <a:lnTo>
                  <a:pt x="65633" y="109649"/>
                </a:lnTo>
                <a:lnTo>
                  <a:pt x="65112" y="111398"/>
                </a:lnTo>
                <a:lnTo>
                  <a:pt x="64517" y="113146"/>
                </a:lnTo>
                <a:lnTo>
                  <a:pt x="63847" y="114858"/>
                </a:lnTo>
                <a:lnTo>
                  <a:pt x="63066" y="116569"/>
                </a:lnTo>
                <a:lnTo>
                  <a:pt x="62210" y="118281"/>
                </a:lnTo>
                <a:lnTo>
                  <a:pt x="61466" y="119658"/>
                </a:lnTo>
                <a:lnTo>
                  <a:pt x="60647" y="121034"/>
                </a:lnTo>
                <a:lnTo>
                  <a:pt x="59754" y="122336"/>
                </a:lnTo>
                <a:lnTo>
                  <a:pt x="58824" y="123601"/>
                </a:lnTo>
                <a:lnTo>
                  <a:pt x="56406" y="123713"/>
                </a:lnTo>
                <a:lnTo>
                  <a:pt x="53950" y="123750"/>
                </a:lnTo>
                <a:lnTo>
                  <a:pt x="51532" y="123713"/>
                </a:lnTo>
                <a:lnTo>
                  <a:pt x="49113" y="123601"/>
                </a:lnTo>
                <a:lnTo>
                  <a:pt x="46732" y="123453"/>
                </a:lnTo>
                <a:lnTo>
                  <a:pt x="44351" y="123229"/>
                </a:lnTo>
                <a:lnTo>
                  <a:pt x="42007" y="122969"/>
                </a:lnTo>
                <a:lnTo>
                  <a:pt x="39663" y="122634"/>
                </a:lnTo>
                <a:lnTo>
                  <a:pt x="38286" y="122374"/>
                </a:lnTo>
                <a:lnTo>
                  <a:pt x="36909" y="122150"/>
                </a:lnTo>
                <a:lnTo>
                  <a:pt x="35533" y="121853"/>
                </a:lnTo>
                <a:lnTo>
                  <a:pt x="34193" y="121555"/>
                </a:lnTo>
                <a:lnTo>
                  <a:pt x="32891" y="121257"/>
                </a:lnTo>
                <a:lnTo>
                  <a:pt x="31589" y="120923"/>
                </a:lnTo>
                <a:lnTo>
                  <a:pt x="30324" y="120551"/>
                </a:lnTo>
                <a:lnTo>
                  <a:pt x="29059" y="120178"/>
                </a:lnTo>
                <a:lnTo>
                  <a:pt x="27794" y="119769"/>
                </a:lnTo>
                <a:lnTo>
                  <a:pt x="26566" y="119360"/>
                </a:lnTo>
                <a:lnTo>
                  <a:pt x="25375" y="118913"/>
                </a:lnTo>
                <a:lnTo>
                  <a:pt x="24185" y="118467"/>
                </a:lnTo>
                <a:lnTo>
                  <a:pt x="22994" y="117983"/>
                </a:lnTo>
                <a:lnTo>
                  <a:pt x="21878" y="117500"/>
                </a:lnTo>
                <a:lnTo>
                  <a:pt x="20724" y="116979"/>
                </a:lnTo>
                <a:lnTo>
                  <a:pt x="19645" y="116458"/>
                </a:lnTo>
                <a:lnTo>
                  <a:pt x="18417" y="115825"/>
                </a:lnTo>
                <a:lnTo>
                  <a:pt x="17227" y="115193"/>
                </a:lnTo>
                <a:lnTo>
                  <a:pt x="16073" y="114523"/>
                </a:lnTo>
                <a:lnTo>
                  <a:pt x="14957" y="113816"/>
                </a:lnTo>
                <a:lnTo>
                  <a:pt x="13878" y="113109"/>
                </a:lnTo>
                <a:lnTo>
                  <a:pt x="12836" y="112365"/>
                </a:lnTo>
                <a:lnTo>
                  <a:pt x="11795" y="111621"/>
                </a:lnTo>
                <a:lnTo>
                  <a:pt x="10827" y="110839"/>
                </a:lnTo>
                <a:lnTo>
                  <a:pt x="9860" y="110058"/>
                </a:lnTo>
                <a:lnTo>
                  <a:pt x="8967" y="109240"/>
                </a:lnTo>
                <a:lnTo>
                  <a:pt x="8074" y="108421"/>
                </a:lnTo>
                <a:lnTo>
                  <a:pt x="7255" y="107565"/>
                </a:lnTo>
                <a:lnTo>
                  <a:pt x="6437" y="106710"/>
                </a:lnTo>
                <a:lnTo>
                  <a:pt x="5655" y="105817"/>
                </a:lnTo>
                <a:lnTo>
                  <a:pt x="4911" y="104886"/>
                </a:lnTo>
                <a:lnTo>
                  <a:pt x="4204" y="103956"/>
                </a:lnTo>
                <a:lnTo>
                  <a:pt x="3572" y="103026"/>
                </a:lnTo>
                <a:lnTo>
                  <a:pt x="2939" y="102059"/>
                </a:lnTo>
                <a:lnTo>
                  <a:pt x="2344" y="101091"/>
                </a:lnTo>
                <a:lnTo>
                  <a:pt x="1786" y="100087"/>
                </a:lnTo>
                <a:lnTo>
                  <a:pt x="1302" y="99082"/>
                </a:lnTo>
                <a:lnTo>
                  <a:pt x="819" y="98040"/>
                </a:lnTo>
                <a:lnTo>
                  <a:pt x="409" y="97036"/>
                </a:lnTo>
                <a:lnTo>
                  <a:pt x="0" y="95957"/>
                </a:lnTo>
                <a:lnTo>
                  <a:pt x="0" y="97631"/>
                </a:lnTo>
                <a:lnTo>
                  <a:pt x="372" y="98524"/>
                </a:lnTo>
                <a:lnTo>
                  <a:pt x="781" y="99380"/>
                </a:lnTo>
                <a:lnTo>
                  <a:pt x="1191" y="100236"/>
                </a:lnTo>
                <a:lnTo>
                  <a:pt x="1674" y="101054"/>
                </a:lnTo>
                <a:lnTo>
                  <a:pt x="2121" y="101910"/>
                </a:lnTo>
                <a:lnTo>
                  <a:pt x="2642" y="102728"/>
                </a:lnTo>
                <a:lnTo>
                  <a:pt x="3163" y="103510"/>
                </a:lnTo>
                <a:lnTo>
                  <a:pt x="3758" y="104328"/>
                </a:lnTo>
                <a:lnTo>
                  <a:pt x="4465" y="105258"/>
                </a:lnTo>
                <a:lnTo>
                  <a:pt x="5209" y="106189"/>
                </a:lnTo>
                <a:lnTo>
                  <a:pt x="5990" y="107082"/>
                </a:lnTo>
                <a:lnTo>
                  <a:pt x="6809" y="107975"/>
                </a:lnTo>
                <a:lnTo>
                  <a:pt x="7665" y="108830"/>
                </a:lnTo>
                <a:lnTo>
                  <a:pt x="8558" y="109686"/>
                </a:lnTo>
                <a:lnTo>
                  <a:pt x="9488" y="110505"/>
                </a:lnTo>
                <a:lnTo>
                  <a:pt x="10418" y="111323"/>
                </a:lnTo>
                <a:lnTo>
                  <a:pt x="11423" y="112105"/>
                </a:lnTo>
                <a:lnTo>
                  <a:pt x="12464" y="112849"/>
                </a:lnTo>
                <a:lnTo>
                  <a:pt x="13543" y="113593"/>
                </a:lnTo>
                <a:lnTo>
                  <a:pt x="14622" y="114300"/>
                </a:lnTo>
                <a:lnTo>
                  <a:pt x="15776" y="115007"/>
                </a:lnTo>
                <a:lnTo>
                  <a:pt x="16929" y="115676"/>
                </a:lnTo>
                <a:lnTo>
                  <a:pt x="18120" y="116346"/>
                </a:lnTo>
                <a:lnTo>
                  <a:pt x="19348" y="116979"/>
                </a:lnTo>
                <a:lnTo>
                  <a:pt x="20464" y="117537"/>
                </a:lnTo>
                <a:lnTo>
                  <a:pt x="21617" y="118058"/>
                </a:lnTo>
                <a:lnTo>
                  <a:pt x="22771" y="118541"/>
                </a:lnTo>
                <a:lnTo>
                  <a:pt x="23961" y="119025"/>
                </a:lnTo>
                <a:lnTo>
                  <a:pt x="25152" y="119472"/>
                </a:lnTo>
                <a:lnTo>
                  <a:pt x="26380" y="119918"/>
                </a:lnTo>
                <a:lnTo>
                  <a:pt x="27608" y="120327"/>
                </a:lnTo>
                <a:lnTo>
                  <a:pt x="28873" y="120737"/>
                </a:lnTo>
                <a:lnTo>
                  <a:pt x="30138" y="121109"/>
                </a:lnTo>
                <a:lnTo>
                  <a:pt x="31440" y="121481"/>
                </a:lnTo>
                <a:lnTo>
                  <a:pt x="32742" y="121816"/>
                </a:lnTo>
                <a:lnTo>
                  <a:pt x="34082" y="122150"/>
                </a:lnTo>
                <a:lnTo>
                  <a:pt x="35421" y="122448"/>
                </a:lnTo>
                <a:lnTo>
                  <a:pt x="36798" y="122709"/>
                </a:lnTo>
                <a:lnTo>
                  <a:pt x="38174" y="122969"/>
                </a:lnTo>
                <a:lnTo>
                  <a:pt x="39551" y="123192"/>
                </a:lnTo>
                <a:lnTo>
                  <a:pt x="41858" y="123527"/>
                </a:lnTo>
                <a:lnTo>
                  <a:pt x="44165" y="123825"/>
                </a:lnTo>
                <a:lnTo>
                  <a:pt x="46509" y="124048"/>
                </a:lnTo>
                <a:lnTo>
                  <a:pt x="48853" y="124197"/>
                </a:lnTo>
                <a:lnTo>
                  <a:pt x="51197" y="124308"/>
                </a:lnTo>
                <a:lnTo>
                  <a:pt x="53578" y="124346"/>
                </a:lnTo>
                <a:lnTo>
                  <a:pt x="55959" y="124308"/>
                </a:lnTo>
                <a:lnTo>
                  <a:pt x="58378" y="124234"/>
                </a:lnTo>
                <a:lnTo>
                  <a:pt x="58378" y="124234"/>
                </a:lnTo>
                <a:lnTo>
                  <a:pt x="57559" y="125239"/>
                </a:lnTo>
                <a:lnTo>
                  <a:pt x="56741" y="126206"/>
                </a:lnTo>
                <a:lnTo>
                  <a:pt x="55848" y="127173"/>
                </a:lnTo>
                <a:lnTo>
                  <a:pt x="54955" y="128104"/>
                </a:lnTo>
                <a:lnTo>
                  <a:pt x="54025" y="129034"/>
                </a:lnTo>
                <a:lnTo>
                  <a:pt x="53057" y="129927"/>
                </a:lnTo>
                <a:lnTo>
                  <a:pt x="52053" y="130782"/>
                </a:lnTo>
                <a:lnTo>
                  <a:pt x="51011" y="131638"/>
                </a:lnTo>
                <a:lnTo>
                  <a:pt x="49969" y="132420"/>
                </a:lnTo>
                <a:lnTo>
                  <a:pt x="48853" y="133238"/>
                </a:lnTo>
                <a:lnTo>
                  <a:pt x="47737" y="133982"/>
                </a:lnTo>
                <a:lnTo>
                  <a:pt x="46583" y="134726"/>
                </a:lnTo>
                <a:lnTo>
                  <a:pt x="45393" y="135470"/>
                </a:lnTo>
                <a:lnTo>
                  <a:pt x="44165" y="136177"/>
                </a:lnTo>
                <a:lnTo>
                  <a:pt x="42900" y="136847"/>
                </a:lnTo>
                <a:lnTo>
                  <a:pt x="41635" y="137480"/>
                </a:lnTo>
                <a:lnTo>
                  <a:pt x="39551" y="138447"/>
                </a:lnTo>
                <a:lnTo>
                  <a:pt x="37430" y="139340"/>
                </a:lnTo>
                <a:lnTo>
                  <a:pt x="35235" y="140159"/>
                </a:lnTo>
                <a:lnTo>
                  <a:pt x="32928" y="140940"/>
                </a:lnTo>
                <a:lnTo>
                  <a:pt x="30584" y="141647"/>
                </a:lnTo>
                <a:lnTo>
                  <a:pt x="28166" y="142317"/>
                </a:lnTo>
                <a:lnTo>
                  <a:pt x="25636" y="142912"/>
                </a:lnTo>
                <a:lnTo>
                  <a:pt x="23068" y="143433"/>
                </a:lnTo>
                <a:lnTo>
                  <a:pt x="20427" y="143916"/>
                </a:lnTo>
                <a:lnTo>
                  <a:pt x="17711" y="144326"/>
                </a:lnTo>
                <a:lnTo>
                  <a:pt x="14957" y="144661"/>
                </a:lnTo>
                <a:lnTo>
                  <a:pt x="12092" y="144958"/>
                </a:lnTo>
                <a:lnTo>
                  <a:pt x="9153" y="145182"/>
                </a:lnTo>
                <a:lnTo>
                  <a:pt x="6176" y="145368"/>
                </a:lnTo>
                <a:lnTo>
                  <a:pt x="3125" y="145479"/>
                </a:lnTo>
                <a:lnTo>
                  <a:pt x="0" y="145516"/>
                </a:lnTo>
                <a:lnTo>
                  <a:pt x="0" y="146112"/>
                </a:lnTo>
                <a:lnTo>
                  <a:pt x="3125" y="146074"/>
                </a:lnTo>
                <a:lnTo>
                  <a:pt x="6214" y="145963"/>
                </a:lnTo>
                <a:lnTo>
                  <a:pt x="9227" y="145777"/>
                </a:lnTo>
                <a:lnTo>
                  <a:pt x="12167" y="145554"/>
                </a:lnTo>
                <a:lnTo>
                  <a:pt x="15032" y="145256"/>
                </a:lnTo>
                <a:lnTo>
                  <a:pt x="17822" y="144921"/>
                </a:lnTo>
                <a:lnTo>
                  <a:pt x="20538" y="144512"/>
                </a:lnTo>
                <a:lnTo>
                  <a:pt x="23217" y="144028"/>
                </a:lnTo>
                <a:lnTo>
                  <a:pt x="25784" y="143470"/>
                </a:lnTo>
                <a:lnTo>
                  <a:pt x="28315" y="142875"/>
                </a:lnTo>
                <a:lnTo>
                  <a:pt x="30770" y="142242"/>
                </a:lnTo>
                <a:lnTo>
                  <a:pt x="33151" y="141498"/>
                </a:lnTo>
                <a:lnTo>
                  <a:pt x="35421" y="140717"/>
                </a:lnTo>
                <a:lnTo>
                  <a:pt x="37654" y="139898"/>
                </a:lnTo>
                <a:lnTo>
                  <a:pt x="39812" y="138968"/>
                </a:lnTo>
                <a:lnTo>
                  <a:pt x="41895" y="138001"/>
                </a:lnTo>
                <a:lnTo>
                  <a:pt x="43197" y="137331"/>
                </a:lnTo>
                <a:lnTo>
                  <a:pt x="44500" y="136661"/>
                </a:lnTo>
                <a:lnTo>
                  <a:pt x="45765" y="135917"/>
                </a:lnTo>
                <a:lnTo>
                  <a:pt x="46992" y="135173"/>
                </a:lnTo>
                <a:lnTo>
                  <a:pt x="48220" y="134391"/>
                </a:lnTo>
                <a:lnTo>
                  <a:pt x="49374" y="133610"/>
                </a:lnTo>
                <a:lnTo>
                  <a:pt x="50490" y="132754"/>
                </a:lnTo>
                <a:lnTo>
                  <a:pt x="51606" y="131936"/>
                </a:lnTo>
                <a:lnTo>
                  <a:pt x="52648" y="131043"/>
                </a:lnTo>
                <a:lnTo>
                  <a:pt x="53690" y="130150"/>
                </a:lnTo>
                <a:lnTo>
                  <a:pt x="54694" y="129220"/>
                </a:lnTo>
                <a:lnTo>
                  <a:pt x="55662" y="128252"/>
                </a:lnTo>
                <a:lnTo>
                  <a:pt x="56592" y="127285"/>
                </a:lnTo>
                <a:lnTo>
                  <a:pt x="57485" y="126280"/>
                </a:lnTo>
                <a:lnTo>
                  <a:pt x="58341" y="125239"/>
                </a:lnTo>
                <a:lnTo>
                  <a:pt x="59159" y="124197"/>
                </a:lnTo>
                <a:lnTo>
                  <a:pt x="60796" y="124085"/>
                </a:lnTo>
                <a:lnTo>
                  <a:pt x="62433" y="123974"/>
                </a:lnTo>
                <a:lnTo>
                  <a:pt x="63959" y="123825"/>
                </a:lnTo>
                <a:lnTo>
                  <a:pt x="65484" y="123676"/>
                </a:lnTo>
                <a:lnTo>
                  <a:pt x="67010" y="123490"/>
                </a:lnTo>
                <a:lnTo>
                  <a:pt x="68535" y="123267"/>
                </a:lnTo>
                <a:lnTo>
                  <a:pt x="70024" y="123043"/>
                </a:lnTo>
                <a:lnTo>
                  <a:pt x="71512" y="122783"/>
                </a:lnTo>
                <a:lnTo>
                  <a:pt x="73000" y="122485"/>
                </a:lnTo>
                <a:lnTo>
                  <a:pt x="74488" y="122188"/>
                </a:lnTo>
                <a:lnTo>
                  <a:pt x="75940" y="121890"/>
                </a:lnTo>
                <a:lnTo>
                  <a:pt x="77391" y="121518"/>
                </a:lnTo>
                <a:lnTo>
                  <a:pt x="78842" y="121146"/>
                </a:lnTo>
                <a:lnTo>
                  <a:pt x="80256" y="120774"/>
                </a:lnTo>
                <a:lnTo>
                  <a:pt x="81669" y="120364"/>
                </a:lnTo>
                <a:lnTo>
                  <a:pt x="83083" y="119918"/>
                </a:lnTo>
                <a:lnTo>
                  <a:pt x="84460" y="119472"/>
                </a:lnTo>
                <a:lnTo>
                  <a:pt x="85837" y="119025"/>
                </a:lnTo>
                <a:lnTo>
                  <a:pt x="87176" y="118541"/>
                </a:lnTo>
                <a:lnTo>
                  <a:pt x="88516" y="118020"/>
                </a:lnTo>
                <a:lnTo>
                  <a:pt x="89855" y="117462"/>
                </a:lnTo>
                <a:lnTo>
                  <a:pt x="91157" y="116941"/>
                </a:lnTo>
                <a:lnTo>
                  <a:pt x="92459" y="116346"/>
                </a:lnTo>
                <a:lnTo>
                  <a:pt x="93762" y="115751"/>
                </a:lnTo>
                <a:lnTo>
                  <a:pt x="94990" y="115156"/>
                </a:lnTo>
                <a:lnTo>
                  <a:pt x="96255" y="114523"/>
                </a:lnTo>
                <a:lnTo>
                  <a:pt x="97482" y="113890"/>
                </a:lnTo>
                <a:lnTo>
                  <a:pt x="98673" y="113221"/>
                </a:lnTo>
                <a:lnTo>
                  <a:pt x="99864" y="112514"/>
                </a:lnTo>
                <a:lnTo>
                  <a:pt x="101017" y="111807"/>
                </a:lnTo>
                <a:lnTo>
                  <a:pt x="102171" y="111100"/>
                </a:lnTo>
                <a:lnTo>
                  <a:pt x="103287" y="110356"/>
                </a:lnTo>
                <a:lnTo>
                  <a:pt x="104366" y="109612"/>
                </a:lnTo>
                <a:lnTo>
                  <a:pt x="105445" y="108830"/>
                </a:lnTo>
                <a:lnTo>
                  <a:pt x="107305" y="107416"/>
                </a:lnTo>
                <a:lnTo>
                  <a:pt x="109128" y="105928"/>
                </a:lnTo>
                <a:lnTo>
                  <a:pt x="110914" y="104440"/>
                </a:lnTo>
                <a:lnTo>
                  <a:pt x="112663" y="102914"/>
                </a:lnTo>
                <a:lnTo>
                  <a:pt x="114337" y="101315"/>
                </a:lnTo>
                <a:lnTo>
                  <a:pt x="115974" y="99715"/>
                </a:lnTo>
                <a:lnTo>
                  <a:pt x="117537" y="98040"/>
                </a:lnTo>
                <a:lnTo>
                  <a:pt x="119063" y="96366"/>
                </a:lnTo>
                <a:lnTo>
                  <a:pt x="120551" y="94654"/>
                </a:lnTo>
                <a:lnTo>
                  <a:pt x="121965" y="92906"/>
                </a:lnTo>
                <a:lnTo>
                  <a:pt x="123341" y="91120"/>
                </a:lnTo>
                <a:lnTo>
                  <a:pt x="124644" y="89334"/>
                </a:lnTo>
                <a:lnTo>
                  <a:pt x="125909" y="87511"/>
                </a:lnTo>
                <a:lnTo>
                  <a:pt x="127062" y="85650"/>
                </a:lnTo>
                <a:lnTo>
                  <a:pt x="128215" y="83753"/>
                </a:lnTo>
                <a:lnTo>
                  <a:pt x="129257" y="81855"/>
                </a:lnTo>
                <a:lnTo>
                  <a:pt x="130262" y="79921"/>
                </a:lnTo>
                <a:lnTo>
                  <a:pt x="131229" y="77949"/>
                </a:lnTo>
                <a:lnTo>
                  <a:pt x="132085" y="75977"/>
                </a:lnTo>
                <a:lnTo>
                  <a:pt x="132866" y="73967"/>
                </a:lnTo>
                <a:lnTo>
                  <a:pt x="133610" y="71995"/>
                </a:lnTo>
                <a:lnTo>
                  <a:pt x="134243" y="69986"/>
                </a:lnTo>
                <a:lnTo>
                  <a:pt x="134838" y="67977"/>
                </a:lnTo>
                <a:lnTo>
                  <a:pt x="135359" y="65968"/>
                </a:lnTo>
                <a:lnTo>
                  <a:pt x="135768" y="63959"/>
                </a:lnTo>
                <a:lnTo>
                  <a:pt x="136141" y="61950"/>
                </a:lnTo>
                <a:lnTo>
                  <a:pt x="136401" y="59940"/>
                </a:lnTo>
                <a:lnTo>
                  <a:pt x="136624" y="57968"/>
                </a:lnTo>
                <a:lnTo>
                  <a:pt x="136736" y="55959"/>
                </a:lnTo>
                <a:lnTo>
                  <a:pt x="136810" y="53987"/>
                </a:lnTo>
                <a:lnTo>
                  <a:pt x="136773" y="52015"/>
                </a:lnTo>
                <a:lnTo>
                  <a:pt x="136661" y="50043"/>
                </a:lnTo>
                <a:lnTo>
                  <a:pt x="136513" y="48369"/>
                </a:lnTo>
                <a:lnTo>
                  <a:pt x="136327" y="46732"/>
                </a:lnTo>
                <a:lnTo>
                  <a:pt x="136066" y="45095"/>
                </a:lnTo>
                <a:lnTo>
                  <a:pt x="135768" y="43458"/>
                </a:lnTo>
                <a:lnTo>
                  <a:pt x="135396" y="41858"/>
                </a:lnTo>
                <a:lnTo>
                  <a:pt x="134950" y="40258"/>
                </a:lnTo>
                <a:lnTo>
                  <a:pt x="134503" y="38658"/>
                </a:lnTo>
                <a:lnTo>
                  <a:pt x="133945" y="37095"/>
                </a:lnTo>
                <a:lnTo>
                  <a:pt x="133387" y="35533"/>
                </a:lnTo>
                <a:lnTo>
                  <a:pt x="132717" y="34007"/>
                </a:lnTo>
                <a:lnTo>
                  <a:pt x="132048" y="32519"/>
                </a:lnTo>
                <a:lnTo>
                  <a:pt x="131304" y="30993"/>
                </a:lnTo>
                <a:lnTo>
                  <a:pt x="130485" y="29542"/>
                </a:lnTo>
                <a:lnTo>
                  <a:pt x="129629" y="28054"/>
                </a:lnTo>
                <a:lnTo>
                  <a:pt x="128736" y="26640"/>
                </a:lnTo>
                <a:lnTo>
                  <a:pt x="127769" y="25189"/>
                </a:lnTo>
                <a:lnTo>
                  <a:pt x="126653" y="23701"/>
                </a:lnTo>
                <a:lnTo>
                  <a:pt x="125499" y="22213"/>
                </a:lnTo>
                <a:lnTo>
                  <a:pt x="124271" y="20724"/>
                </a:lnTo>
                <a:lnTo>
                  <a:pt x="123006" y="19310"/>
                </a:lnTo>
                <a:lnTo>
                  <a:pt x="121667" y="17897"/>
                </a:lnTo>
                <a:lnTo>
                  <a:pt x="120290" y="16520"/>
                </a:lnTo>
                <a:lnTo>
                  <a:pt x="118839" y="15180"/>
                </a:lnTo>
                <a:lnTo>
                  <a:pt x="117314" y="13841"/>
                </a:lnTo>
                <a:lnTo>
                  <a:pt x="115751" y="12576"/>
                </a:lnTo>
                <a:lnTo>
                  <a:pt x="114114" y="11311"/>
                </a:lnTo>
                <a:lnTo>
                  <a:pt x="112440" y="10046"/>
                </a:lnTo>
                <a:lnTo>
                  <a:pt x="110691" y="8855"/>
                </a:lnTo>
                <a:lnTo>
                  <a:pt x="108905" y="7665"/>
                </a:lnTo>
                <a:lnTo>
                  <a:pt x="107082" y="6548"/>
                </a:lnTo>
                <a:lnTo>
                  <a:pt x="105147" y="5432"/>
                </a:lnTo>
                <a:lnTo>
                  <a:pt x="103212" y="4353"/>
                </a:lnTo>
                <a:lnTo>
                  <a:pt x="101947" y="3683"/>
                </a:lnTo>
                <a:lnTo>
                  <a:pt x="100645" y="3051"/>
                </a:lnTo>
                <a:lnTo>
                  <a:pt x="99380" y="2456"/>
                </a:lnTo>
                <a:lnTo>
                  <a:pt x="98078" y="1898"/>
                </a:lnTo>
                <a:lnTo>
                  <a:pt x="96775" y="1377"/>
                </a:lnTo>
                <a:lnTo>
                  <a:pt x="95473" y="893"/>
                </a:lnTo>
                <a:lnTo>
                  <a:pt x="94134" y="409"/>
                </a:lnTo>
                <a:lnTo>
                  <a:pt x="9279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200" name="Google Shape;200;p26"/>
          <p:cNvSpPr/>
          <p:nvPr>
            <p:ph idx="2" type="pic"/>
          </p:nvPr>
        </p:nvSpPr>
        <p:spPr>
          <a:xfrm>
            <a:off x="313800" y="460300"/>
            <a:ext cx="3702900" cy="4136100"/>
          </a:xfrm>
          <a:prstGeom prst="roundRect">
            <a:avLst>
              <a:gd fmla="val 6865" name="adj"/>
            </a:avLst>
          </a:prstGeom>
          <a:noFill/>
          <a:ln>
            <a:noFill/>
          </a:ln>
        </p:spPr>
      </p:sp>
      <p:sp>
        <p:nvSpPr>
          <p:cNvPr id="201" name="Google Shape;201;p26"/>
          <p:cNvSpPr/>
          <p:nvPr/>
        </p:nvSpPr>
        <p:spPr>
          <a:xfrm>
            <a:off x="-1692" y="0"/>
            <a:ext cx="1834577" cy="1066372"/>
          </a:xfrm>
          <a:custGeom>
            <a:rect b="b" l="l" r="r" t="t"/>
            <a:pathLst>
              <a:path extrusionOk="0" h="34863" w="59978">
                <a:moveTo>
                  <a:pt x="57485" y="0"/>
                </a:moveTo>
                <a:lnTo>
                  <a:pt x="55848" y="446"/>
                </a:lnTo>
                <a:lnTo>
                  <a:pt x="54248" y="930"/>
                </a:lnTo>
                <a:lnTo>
                  <a:pt x="52611" y="1414"/>
                </a:lnTo>
                <a:lnTo>
                  <a:pt x="50974" y="1972"/>
                </a:lnTo>
                <a:lnTo>
                  <a:pt x="49299" y="2567"/>
                </a:lnTo>
                <a:lnTo>
                  <a:pt x="47662" y="3163"/>
                </a:lnTo>
                <a:lnTo>
                  <a:pt x="45988" y="3832"/>
                </a:lnTo>
                <a:lnTo>
                  <a:pt x="44314" y="4502"/>
                </a:lnTo>
                <a:lnTo>
                  <a:pt x="42639" y="5246"/>
                </a:lnTo>
                <a:lnTo>
                  <a:pt x="40965" y="5990"/>
                </a:lnTo>
                <a:lnTo>
                  <a:pt x="39291" y="6772"/>
                </a:lnTo>
                <a:lnTo>
                  <a:pt x="37579" y="7627"/>
                </a:lnTo>
                <a:lnTo>
                  <a:pt x="35905" y="8483"/>
                </a:lnTo>
                <a:lnTo>
                  <a:pt x="34193" y="9376"/>
                </a:lnTo>
                <a:lnTo>
                  <a:pt x="32482" y="10306"/>
                </a:lnTo>
                <a:lnTo>
                  <a:pt x="30770" y="11274"/>
                </a:lnTo>
                <a:lnTo>
                  <a:pt x="28203" y="12762"/>
                </a:lnTo>
                <a:lnTo>
                  <a:pt x="25710" y="14287"/>
                </a:lnTo>
                <a:lnTo>
                  <a:pt x="23292" y="15850"/>
                </a:lnTo>
                <a:lnTo>
                  <a:pt x="20910" y="17413"/>
                </a:lnTo>
                <a:lnTo>
                  <a:pt x="18641" y="18976"/>
                </a:lnTo>
                <a:lnTo>
                  <a:pt x="16483" y="20538"/>
                </a:lnTo>
                <a:lnTo>
                  <a:pt x="14362" y="22101"/>
                </a:lnTo>
                <a:lnTo>
                  <a:pt x="12353" y="23626"/>
                </a:lnTo>
                <a:lnTo>
                  <a:pt x="10455" y="25115"/>
                </a:lnTo>
                <a:lnTo>
                  <a:pt x="8632" y="26603"/>
                </a:lnTo>
                <a:lnTo>
                  <a:pt x="6921" y="28017"/>
                </a:lnTo>
                <a:lnTo>
                  <a:pt x="5283" y="29356"/>
                </a:lnTo>
                <a:lnTo>
                  <a:pt x="2418" y="31886"/>
                </a:lnTo>
                <a:lnTo>
                  <a:pt x="0" y="34082"/>
                </a:lnTo>
                <a:lnTo>
                  <a:pt x="0" y="34863"/>
                </a:lnTo>
                <a:lnTo>
                  <a:pt x="2381" y="32705"/>
                </a:lnTo>
                <a:lnTo>
                  <a:pt x="5246" y="30175"/>
                </a:lnTo>
                <a:lnTo>
                  <a:pt x="6846" y="28835"/>
                </a:lnTo>
                <a:lnTo>
                  <a:pt x="8558" y="27384"/>
                </a:lnTo>
                <a:lnTo>
                  <a:pt x="10418" y="25933"/>
                </a:lnTo>
                <a:lnTo>
                  <a:pt x="12353" y="24408"/>
                </a:lnTo>
                <a:lnTo>
                  <a:pt x="14362" y="22845"/>
                </a:lnTo>
                <a:lnTo>
                  <a:pt x="16520" y="21245"/>
                </a:lnTo>
                <a:lnTo>
                  <a:pt x="18715" y="19682"/>
                </a:lnTo>
                <a:lnTo>
                  <a:pt x="21059" y="18045"/>
                </a:lnTo>
                <a:lnTo>
                  <a:pt x="23440" y="16483"/>
                </a:lnTo>
                <a:lnTo>
                  <a:pt x="25896" y="14883"/>
                </a:lnTo>
                <a:lnTo>
                  <a:pt x="28463" y="13320"/>
                </a:lnTo>
                <a:lnTo>
                  <a:pt x="31068" y="11757"/>
                </a:lnTo>
                <a:lnTo>
                  <a:pt x="32928" y="10716"/>
                </a:lnTo>
                <a:lnTo>
                  <a:pt x="34789" y="9711"/>
                </a:lnTo>
                <a:lnTo>
                  <a:pt x="36649" y="8744"/>
                </a:lnTo>
                <a:lnTo>
                  <a:pt x="38472" y="7851"/>
                </a:lnTo>
                <a:lnTo>
                  <a:pt x="40295" y="6958"/>
                </a:lnTo>
                <a:lnTo>
                  <a:pt x="42156" y="6102"/>
                </a:lnTo>
                <a:lnTo>
                  <a:pt x="43979" y="5321"/>
                </a:lnTo>
                <a:lnTo>
                  <a:pt x="45765" y="4539"/>
                </a:lnTo>
                <a:lnTo>
                  <a:pt x="47588" y="3832"/>
                </a:lnTo>
                <a:lnTo>
                  <a:pt x="49374" y="3163"/>
                </a:lnTo>
                <a:lnTo>
                  <a:pt x="51160" y="2530"/>
                </a:lnTo>
                <a:lnTo>
                  <a:pt x="52946" y="1935"/>
                </a:lnTo>
                <a:lnTo>
                  <a:pt x="54732" y="1377"/>
                </a:lnTo>
                <a:lnTo>
                  <a:pt x="56480" y="893"/>
                </a:lnTo>
                <a:lnTo>
                  <a:pt x="58229" y="409"/>
                </a:lnTo>
                <a:lnTo>
                  <a:pt x="5997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202" name="Google Shape;202;p26"/>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dk1"/>
                </a:solidFill>
                <a:latin typeface="Nunito Sans"/>
                <a:ea typeface="Nunito Sans"/>
                <a:cs typeface="Nunito Sans"/>
                <a:sym typeface="Nunito Sans"/>
              </a:rPr>
              <a:t>‹#›</a:t>
            </a:fld>
            <a:endParaRPr sz="700">
              <a:solidFill>
                <a:schemeClr val="dk1"/>
              </a:solidFill>
              <a:latin typeface="Nunito Sans"/>
              <a:ea typeface="Nunito Sans"/>
              <a:cs typeface="Nunito Sans"/>
              <a:sym typeface="Nunito Sans"/>
            </a:endParaRPr>
          </a:p>
        </p:txBody>
      </p:sp>
      <p:sp>
        <p:nvSpPr>
          <p:cNvPr id="203" name="Google Shape;203;p26"/>
          <p:cNvSpPr txBox="1"/>
          <p:nvPr>
            <p:ph idx="3"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dk2"/>
                </a:solidFill>
                <a:latin typeface="Nunito Sans"/>
                <a:ea typeface="Nunito Sans"/>
                <a:cs typeface="Nunito Sans"/>
                <a:sym typeface="Nunito Sans"/>
              </a:defRPr>
            </a:lvl1pPr>
            <a:lvl2pPr lvl="1">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2pPr>
            <a:lvl3pPr lvl="2">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3pPr>
            <a:lvl4pPr lvl="3">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4pPr>
            <a:lvl5pPr lvl="4">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5pPr>
            <a:lvl6pPr lvl="5">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6pPr>
            <a:lvl7pPr lvl="6">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7pPr>
            <a:lvl8pPr lvl="7">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8pPr>
            <a:lvl9pPr lvl="8">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 Alt 4">
  <p:cSld name="BLANK_1_1_1_1_1_1_1_1_1_1_1_1_2_1_1">
    <p:spTree>
      <p:nvGrpSpPr>
        <p:cNvPr id="204" name="Shape 204"/>
        <p:cNvGrpSpPr/>
        <p:nvPr/>
      </p:nvGrpSpPr>
      <p:grpSpPr>
        <a:xfrm>
          <a:off x="0" y="0"/>
          <a:ext cx="0" cy="0"/>
          <a:chOff x="0" y="0"/>
          <a:chExt cx="0" cy="0"/>
        </a:xfrm>
      </p:grpSpPr>
      <p:pic>
        <p:nvPicPr>
          <p:cNvPr id="205" name="Google Shape;205;p27"/>
          <p:cNvPicPr preferRelativeResize="0"/>
          <p:nvPr/>
        </p:nvPicPr>
        <p:blipFill rotWithShape="1">
          <a:blip r:embed="rId2">
            <a:alphaModFix/>
          </a:blip>
          <a:srcRect b="50879" l="0" r="0" t="0"/>
          <a:stretch/>
        </p:blipFill>
        <p:spPr>
          <a:xfrm rot="10800000">
            <a:off x="4511648" y="-5102"/>
            <a:ext cx="3255127" cy="1598802"/>
          </a:xfrm>
          <a:prstGeom prst="rect">
            <a:avLst/>
          </a:prstGeom>
          <a:noFill/>
          <a:ln>
            <a:noFill/>
          </a:ln>
        </p:spPr>
      </p:pic>
      <p:sp>
        <p:nvSpPr>
          <p:cNvPr id="206" name="Google Shape;206;p27"/>
          <p:cNvSpPr/>
          <p:nvPr/>
        </p:nvSpPr>
        <p:spPr>
          <a:xfrm>
            <a:off x="5160582" y="1163682"/>
            <a:ext cx="7978200" cy="7978200"/>
          </a:xfrm>
          <a:prstGeom prst="pie">
            <a:avLst>
              <a:gd fmla="val 10792592" name="adj1"/>
              <a:gd fmla="val 16198514" name="adj2"/>
            </a:avLst>
          </a:prstGeom>
          <a:gradFill>
            <a:gsLst>
              <a:gs pos="0">
                <a:schemeClr val="accent1"/>
              </a:gs>
              <a:gs pos="64000">
                <a:schemeClr val="dk2"/>
              </a:gs>
              <a:gs pos="100000">
                <a:schemeClr val="dk2"/>
              </a:gs>
            </a:gsLst>
            <a:path path="circle">
              <a:fillToRect l="100%" t="100%"/>
            </a:path>
            <a:tileRect b="-100%" r="-10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latin typeface="Nunito Sans"/>
              <a:ea typeface="Nunito Sans"/>
              <a:cs typeface="Nunito Sans"/>
              <a:sym typeface="Nunito Sans"/>
            </a:endParaRPr>
          </a:p>
        </p:txBody>
      </p:sp>
      <p:pic>
        <p:nvPicPr>
          <p:cNvPr id="207" name="Google Shape;207;p27"/>
          <p:cNvPicPr preferRelativeResize="0"/>
          <p:nvPr/>
        </p:nvPicPr>
        <p:blipFill rotWithShape="1">
          <a:blip r:embed="rId3">
            <a:alphaModFix/>
          </a:blip>
          <a:srcRect b="0" l="0" r="0" t="39965"/>
          <a:stretch/>
        </p:blipFill>
        <p:spPr>
          <a:xfrm rot="10800000">
            <a:off x="4410800" y="2763370"/>
            <a:ext cx="3992800" cy="2397126"/>
          </a:xfrm>
          <a:prstGeom prst="rect">
            <a:avLst/>
          </a:prstGeom>
          <a:noFill/>
          <a:ln>
            <a:noFill/>
          </a:ln>
        </p:spPr>
      </p:pic>
      <p:sp>
        <p:nvSpPr>
          <p:cNvPr id="208" name="Google Shape;208;p27"/>
          <p:cNvSpPr/>
          <p:nvPr/>
        </p:nvSpPr>
        <p:spPr>
          <a:xfrm>
            <a:off x="5269687" y="0"/>
            <a:ext cx="3874304" cy="2438400"/>
          </a:xfrm>
          <a:custGeom>
            <a:rect b="b" l="l" r="r" t="t"/>
            <a:pathLst>
              <a:path extrusionOk="0" h="76200" w="121072">
                <a:moveTo>
                  <a:pt x="0" y="0"/>
                </a:moveTo>
                <a:lnTo>
                  <a:pt x="1675" y="2456"/>
                </a:lnTo>
                <a:lnTo>
                  <a:pt x="3349" y="4800"/>
                </a:lnTo>
                <a:lnTo>
                  <a:pt x="4837" y="6883"/>
                </a:lnTo>
                <a:lnTo>
                  <a:pt x="6363" y="8930"/>
                </a:lnTo>
                <a:lnTo>
                  <a:pt x="7851" y="10902"/>
                </a:lnTo>
                <a:lnTo>
                  <a:pt x="9377" y="12874"/>
                </a:lnTo>
                <a:lnTo>
                  <a:pt x="10902" y="14771"/>
                </a:lnTo>
                <a:lnTo>
                  <a:pt x="12427" y="16594"/>
                </a:lnTo>
                <a:lnTo>
                  <a:pt x="13953" y="18417"/>
                </a:lnTo>
                <a:lnTo>
                  <a:pt x="15478" y="20166"/>
                </a:lnTo>
                <a:lnTo>
                  <a:pt x="17004" y="21878"/>
                </a:lnTo>
                <a:lnTo>
                  <a:pt x="18529" y="23552"/>
                </a:lnTo>
                <a:lnTo>
                  <a:pt x="20092" y="25189"/>
                </a:lnTo>
                <a:lnTo>
                  <a:pt x="21618" y="26752"/>
                </a:lnTo>
                <a:lnTo>
                  <a:pt x="23180" y="28277"/>
                </a:lnTo>
                <a:lnTo>
                  <a:pt x="24706" y="29766"/>
                </a:lnTo>
                <a:lnTo>
                  <a:pt x="26268" y="31179"/>
                </a:lnTo>
                <a:lnTo>
                  <a:pt x="27794" y="32556"/>
                </a:lnTo>
                <a:lnTo>
                  <a:pt x="29208" y="33784"/>
                </a:lnTo>
                <a:lnTo>
                  <a:pt x="30622" y="34975"/>
                </a:lnTo>
                <a:lnTo>
                  <a:pt x="32036" y="36091"/>
                </a:lnTo>
                <a:lnTo>
                  <a:pt x="33449" y="37170"/>
                </a:lnTo>
                <a:lnTo>
                  <a:pt x="34863" y="38249"/>
                </a:lnTo>
                <a:lnTo>
                  <a:pt x="36277" y="39253"/>
                </a:lnTo>
                <a:lnTo>
                  <a:pt x="37654" y="40221"/>
                </a:lnTo>
                <a:lnTo>
                  <a:pt x="39068" y="41114"/>
                </a:lnTo>
                <a:lnTo>
                  <a:pt x="40482" y="42007"/>
                </a:lnTo>
                <a:lnTo>
                  <a:pt x="41858" y="42825"/>
                </a:lnTo>
                <a:lnTo>
                  <a:pt x="43272" y="43607"/>
                </a:lnTo>
                <a:lnTo>
                  <a:pt x="44649" y="44351"/>
                </a:lnTo>
                <a:lnTo>
                  <a:pt x="46025" y="45058"/>
                </a:lnTo>
                <a:lnTo>
                  <a:pt x="47402" y="45727"/>
                </a:lnTo>
                <a:lnTo>
                  <a:pt x="48779" y="46323"/>
                </a:lnTo>
                <a:lnTo>
                  <a:pt x="50155" y="46918"/>
                </a:lnTo>
                <a:lnTo>
                  <a:pt x="51420" y="47402"/>
                </a:lnTo>
                <a:lnTo>
                  <a:pt x="52685" y="47848"/>
                </a:lnTo>
                <a:lnTo>
                  <a:pt x="53913" y="48220"/>
                </a:lnTo>
                <a:lnTo>
                  <a:pt x="55141" y="48592"/>
                </a:lnTo>
                <a:lnTo>
                  <a:pt x="56369" y="48927"/>
                </a:lnTo>
                <a:lnTo>
                  <a:pt x="57597" y="49225"/>
                </a:lnTo>
                <a:lnTo>
                  <a:pt x="58787" y="49448"/>
                </a:lnTo>
                <a:lnTo>
                  <a:pt x="59978" y="49671"/>
                </a:lnTo>
                <a:lnTo>
                  <a:pt x="61169" y="49820"/>
                </a:lnTo>
                <a:lnTo>
                  <a:pt x="62359" y="49969"/>
                </a:lnTo>
                <a:lnTo>
                  <a:pt x="63513" y="50043"/>
                </a:lnTo>
                <a:lnTo>
                  <a:pt x="64666" y="50081"/>
                </a:lnTo>
                <a:lnTo>
                  <a:pt x="65782" y="50118"/>
                </a:lnTo>
                <a:lnTo>
                  <a:pt x="66936" y="50081"/>
                </a:lnTo>
                <a:lnTo>
                  <a:pt x="68052" y="50006"/>
                </a:lnTo>
                <a:lnTo>
                  <a:pt x="69168" y="49895"/>
                </a:lnTo>
                <a:lnTo>
                  <a:pt x="70210" y="49746"/>
                </a:lnTo>
                <a:lnTo>
                  <a:pt x="71252" y="49560"/>
                </a:lnTo>
                <a:lnTo>
                  <a:pt x="72256" y="49336"/>
                </a:lnTo>
                <a:lnTo>
                  <a:pt x="73261" y="49076"/>
                </a:lnTo>
                <a:lnTo>
                  <a:pt x="74266" y="48778"/>
                </a:lnTo>
                <a:lnTo>
                  <a:pt x="75196" y="48443"/>
                </a:lnTo>
                <a:lnTo>
                  <a:pt x="76163" y="48071"/>
                </a:lnTo>
                <a:lnTo>
                  <a:pt x="77093" y="47699"/>
                </a:lnTo>
                <a:lnTo>
                  <a:pt x="77986" y="47253"/>
                </a:lnTo>
                <a:lnTo>
                  <a:pt x="78842" y="46769"/>
                </a:lnTo>
                <a:lnTo>
                  <a:pt x="79698" y="46285"/>
                </a:lnTo>
                <a:lnTo>
                  <a:pt x="80554" y="45765"/>
                </a:lnTo>
                <a:lnTo>
                  <a:pt x="81372" y="45169"/>
                </a:lnTo>
                <a:lnTo>
                  <a:pt x="82153" y="44574"/>
                </a:lnTo>
                <a:lnTo>
                  <a:pt x="82898" y="43941"/>
                </a:lnTo>
                <a:lnTo>
                  <a:pt x="83642" y="43309"/>
                </a:lnTo>
                <a:lnTo>
                  <a:pt x="84311" y="43979"/>
                </a:lnTo>
                <a:lnTo>
                  <a:pt x="86172" y="45951"/>
                </a:lnTo>
                <a:lnTo>
                  <a:pt x="88107" y="47923"/>
                </a:lnTo>
                <a:lnTo>
                  <a:pt x="90079" y="49895"/>
                </a:lnTo>
                <a:lnTo>
                  <a:pt x="92051" y="51866"/>
                </a:lnTo>
                <a:lnTo>
                  <a:pt x="94134" y="53801"/>
                </a:lnTo>
                <a:lnTo>
                  <a:pt x="96218" y="55773"/>
                </a:lnTo>
                <a:lnTo>
                  <a:pt x="98339" y="57708"/>
                </a:lnTo>
                <a:lnTo>
                  <a:pt x="100497" y="59643"/>
                </a:lnTo>
                <a:lnTo>
                  <a:pt x="102729" y="61577"/>
                </a:lnTo>
                <a:lnTo>
                  <a:pt x="104961" y="63475"/>
                </a:lnTo>
                <a:lnTo>
                  <a:pt x="107268" y="65410"/>
                </a:lnTo>
                <a:lnTo>
                  <a:pt x="109575" y="67307"/>
                </a:lnTo>
                <a:lnTo>
                  <a:pt x="111956" y="69205"/>
                </a:lnTo>
                <a:lnTo>
                  <a:pt x="114338" y="71102"/>
                </a:lnTo>
                <a:lnTo>
                  <a:pt x="116756" y="72963"/>
                </a:lnTo>
                <a:lnTo>
                  <a:pt x="119249" y="74860"/>
                </a:lnTo>
                <a:lnTo>
                  <a:pt x="121072" y="76200"/>
                </a:lnTo>
                <a:lnTo>
                  <a:pt x="121072" y="75456"/>
                </a:lnTo>
                <a:lnTo>
                  <a:pt x="119621" y="74377"/>
                </a:lnTo>
                <a:lnTo>
                  <a:pt x="117128" y="72516"/>
                </a:lnTo>
                <a:lnTo>
                  <a:pt x="114710" y="70619"/>
                </a:lnTo>
                <a:lnTo>
                  <a:pt x="112328" y="68758"/>
                </a:lnTo>
                <a:lnTo>
                  <a:pt x="109947" y="66861"/>
                </a:lnTo>
                <a:lnTo>
                  <a:pt x="107640" y="64963"/>
                </a:lnTo>
                <a:lnTo>
                  <a:pt x="105333" y="63029"/>
                </a:lnTo>
                <a:lnTo>
                  <a:pt x="103101" y="61131"/>
                </a:lnTo>
                <a:lnTo>
                  <a:pt x="100906" y="59196"/>
                </a:lnTo>
                <a:lnTo>
                  <a:pt x="98748" y="57261"/>
                </a:lnTo>
                <a:lnTo>
                  <a:pt x="96627" y="55327"/>
                </a:lnTo>
                <a:lnTo>
                  <a:pt x="94543" y="53392"/>
                </a:lnTo>
                <a:lnTo>
                  <a:pt x="92497" y="51420"/>
                </a:lnTo>
                <a:lnTo>
                  <a:pt x="90488" y="49485"/>
                </a:lnTo>
                <a:lnTo>
                  <a:pt x="88516" y="47513"/>
                </a:lnTo>
                <a:lnTo>
                  <a:pt x="86618" y="45541"/>
                </a:lnTo>
                <a:lnTo>
                  <a:pt x="84721" y="43569"/>
                </a:lnTo>
                <a:lnTo>
                  <a:pt x="84088" y="42900"/>
                </a:lnTo>
                <a:lnTo>
                  <a:pt x="84795" y="42155"/>
                </a:lnTo>
                <a:lnTo>
                  <a:pt x="85465" y="41411"/>
                </a:lnTo>
                <a:lnTo>
                  <a:pt x="86135" y="40667"/>
                </a:lnTo>
                <a:lnTo>
                  <a:pt x="86730" y="39849"/>
                </a:lnTo>
                <a:lnTo>
                  <a:pt x="87325" y="38993"/>
                </a:lnTo>
                <a:lnTo>
                  <a:pt x="87921" y="38137"/>
                </a:lnTo>
                <a:lnTo>
                  <a:pt x="88441" y="37244"/>
                </a:lnTo>
                <a:lnTo>
                  <a:pt x="88962" y="36351"/>
                </a:lnTo>
                <a:lnTo>
                  <a:pt x="89446" y="35384"/>
                </a:lnTo>
                <a:lnTo>
                  <a:pt x="89893" y="34416"/>
                </a:lnTo>
                <a:lnTo>
                  <a:pt x="90339" y="33412"/>
                </a:lnTo>
                <a:lnTo>
                  <a:pt x="90711" y="32407"/>
                </a:lnTo>
                <a:lnTo>
                  <a:pt x="91083" y="31365"/>
                </a:lnTo>
                <a:lnTo>
                  <a:pt x="91418" y="30286"/>
                </a:lnTo>
                <a:lnTo>
                  <a:pt x="91716" y="29170"/>
                </a:lnTo>
                <a:lnTo>
                  <a:pt x="91976" y="28054"/>
                </a:lnTo>
                <a:lnTo>
                  <a:pt x="92125" y="27235"/>
                </a:lnTo>
                <a:lnTo>
                  <a:pt x="92274" y="26380"/>
                </a:lnTo>
                <a:lnTo>
                  <a:pt x="92385" y="25524"/>
                </a:lnTo>
                <a:lnTo>
                  <a:pt x="92460" y="24668"/>
                </a:lnTo>
                <a:lnTo>
                  <a:pt x="92497" y="23812"/>
                </a:lnTo>
                <a:lnTo>
                  <a:pt x="92534" y="22919"/>
                </a:lnTo>
                <a:lnTo>
                  <a:pt x="92534" y="22027"/>
                </a:lnTo>
                <a:lnTo>
                  <a:pt x="92497" y="21134"/>
                </a:lnTo>
                <a:lnTo>
                  <a:pt x="92423" y="20203"/>
                </a:lnTo>
                <a:lnTo>
                  <a:pt x="92311" y="19310"/>
                </a:lnTo>
                <a:lnTo>
                  <a:pt x="92199" y="18380"/>
                </a:lnTo>
                <a:lnTo>
                  <a:pt x="92051" y="17450"/>
                </a:lnTo>
                <a:lnTo>
                  <a:pt x="91864" y="16483"/>
                </a:lnTo>
                <a:lnTo>
                  <a:pt x="91678" y="15553"/>
                </a:lnTo>
                <a:lnTo>
                  <a:pt x="91418" y="14585"/>
                </a:lnTo>
                <a:lnTo>
                  <a:pt x="91158" y="13618"/>
                </a:lnTo>
                <a:lnTo>
                  <a:pt x="90637" y="11943"/>
                </a:lnTo>
                <a:lnTo>
                  <a:pt x="90041" y="10269"/>
                </a:lnTo>
                <a:lnTo>
                  <a:pt x="89372" y="8558"/>
                </a:lnTo>
                <a:lnTo>
                  <a:pt x="88590" y="6883"/>
                </a:lnTo>
                <a:lnTo>
                  <a:pt x="87772" y="5172"/>
                </a:lnTo>
                <a:lnTo>
                  <a:pt x="86842" y="3423"/>
                </a:lnTo>
                <a:lnTo>
                  <a:pt x="85837" y="1712"/>
                </a:lnTo>
                <a:lnTo>
                  <a:pt x="84795" y="0"/>
                </a:lnTo>
                <a:lnTo>
                  <a:pt x="84088" y="0"/>
                </a:lnTo>
                <a:lnTo>
                  <a:pt x="85167" y="1749"/>
                </a:lnTo>
                <a:lnTo>
                  <a:pt x="86209" y="3497"/>
                </a:lnTo>
                <a:lnTo>
                  <a:pt x="87139" y="5209"/>
                </a:lnTo>
                <a:lnTo>
                  <a:pt x="87995" y="6958"/>
                </a:lnTo>
                <a:lnTo>
                  <a:pt x="88776" y="8669"/>
                </a:lnTo>
                <a:lnTo>
                  <a:pt x="89446" y="10381"/>
                </a:lnTo>
                <a:lnTo>
                  <a:pt x="90079" y="12092"/>
                </a:lnTo>
                <a:lnTo>
                  <a:pt x="90599" y="13804"/>
                </a:lnTo>
                <a:lnTo>
                  <a:pt x="90860" y="14734"/>
                </a:lnTo>
                <a:lnTo>
                  <a:pt x="91083" y="15664"/>
                </a:lnTo>
                <a:lnTo>
                  <a:pt x="91306" y="16594"/>
                </a:lnTo>
                <a:lnTo>
                  <a:pt x="91455" y="17524"/>
                </a:lnTo>
                <a:lnTo>
                  <a:pt x="91604" y="18455"/>
                </a:lnTo>
                <a:lnTo>
                  <a:pt x="91716" y="19348"/>
                </a:lnTo>
                <a:lnTo>
                  <a:pt x="91827" y="20241"/>
                </a:lnTo>
                <a:lnTo>
                  <a:pt x="91902" y="21134"/>
                </a:lnTo>
                <a:lnTo>
                  <a:pt x="91939" y="22027"/>
                </a:lnTo>
                <a:lnTo>
                  <a:pt x="91939" y="22919"/>
                </a:lnTo>
                <a:lnTo>
                  <a:pt x="91902" y="23775"/>
                </a:lnTo>
                <a:lnTo>
                  <a:pt x="91864" y="24631"/>
                </a:lnTo>
                <a:lnTo>
                  <a:pt x="91790" y="25450"/>
                </a:lnTo>
                <a:lnTo>
                  <a:pt x="91678" y="26305"/>
                </a:lnTo>
                <a:lnTo>
                  <a:pt x="91530" y="27124"/>
                </a:lnTo>
                <a:lnTo>
                  <a:pt x="91381" y="27942"/>
                </a:lnTo>
                <a:lnTo>
                  <a:pt x="91120" y="29021"/>
                </a:lnTo>
                <a:lnTo>
                  <a:pt x="90823" y="30100"/>
                </a:lnTo>
                <a:lnTo>
                  <a:pt x="90525" y="31142"/>
                </a:lnTo>
                <a:lnTo>
                  <a:pt x="90153" y="32184"/>
                </a:lnTo>
                <a:lnTo>
                  <a:pt x="89781" y="33189"/>
                </a:lnTo>
                <a:lnTo>
                  <a:pt x="89372" y="34156"/>
                </a:lnTo>
                <a:lnTo>
                  <a:pt x="88925" y="35123"/>
                </a:lnTo>
                <a:lnTo>
                  <a:pt x="88441" y="36054"/>
                </a:lnTo>
                <a:lnTo>
                  <a:pt x="87958" y="36946"/>
                </a:lnTo>
                <a:lnTo>
                  <a:pt x="87400" y="37802"/>
                </a:lnTo>
                <a:lnTo>
                  <a:pt x="86842" y="38658"/>
                </a:lnTo>
                <a:lnTo>
                  <a:pt x="86283" y="39477"/>
                </a:lnTo>
                <a:lnTo>
                  <a:pt x="85651" y="40258"/>
                </a:lnTo>
                <a:lnTo>
                  <a:pt x="85018" y="41002"/>
                </a:lnTo>
                <a:lnTo>
                  <a:pt x="84349" y="41746"/>
                </a:lnTo>
                <a:lnTo>
                  <a:pt x="83679" y="42453"/>
                </a:lnTo>
                <a:lnTo>
                  <a:pt x="81484" y="40035"/>
                </a:lnTo>
                <a:lnTo>
                  <a:pt x="79363" y="37653"/>
                </a:lnTo>
                <a:lnTo>
                  <a:pt x="77317" y="35235"/>
                </a:lnTo>
                <a:lnTo>
                  <a:pt x="75307" y="32817"/>
                </a:lnTo>
                <a:lnTo>
                  <a:pt x="73373" y="30398"/>
                </a:lnTo>
                <a:lnTo>
                  <a:pt x="71512" y="27980"/>
                </a:lnTo>
                <a:lnTo>
                  <a:pt x="69726" y="25561"/>
                </a:lnTo>
                <a:lnTo>
                  <a:pt x="67978" y="23143"/>
                </a:lnTo>
                <a:lnTo>
                  <a:pt x="66303" y="20687"/>
                </a:lnTo>
                <a:lnTo>
                  <a:pt x="64703" y="18269"/>
                </a:lnTo>
                <a:lnTo>
                  <a:pt x="63178" y="15850"/>
                </a:lnTo>
                <a:lnTo>
                  <a:pt x="61727" y="13395"/>
                </a:lnTo>
                <a:lnTo>
                  <a:pt x="60313" y="10976"/>
                </a:lnTo>
                <a:lnTo>
                  <a:pt x="58973" y="8558"/>
                </a:lnTo>
                <a:lnTo>
                  <a:pt x="57708" y="6102"/>
                </a:lnTo>
                <a:lnTo>
                  <a:pt x="56518" y="3683"/>
                </a:lnTo>
                <a:lnTo>
                  <a:pt x="55662" y="1823"/>
                </a:lnTo>
                <a:lnTo>
                  <a:pt x="54843" y="0"/>
                </a:lnTo>
                <a:lnTo>
                  <a:pt x="54174" y="0"/>
                </a:lnTo>
                <a:lnTo>
                  <a:pt x="55067" y="1935"/>
                </a:lnTo>
                <a:lnTo>
                  <a:pt x="55997" y="3944"/>
                </a:lnTo>
                <a:lnTo>
                  <a:pt x="57188" y="6400"/>
                </a:lnTo>
                <a:lnTo>
                  <a:pt x="58453" y="8818"/>
                </a:lnTo>
                <a:lnTo>
                  <a:pt x="59792" y="11274"/>
                </a:lnTo>
                <a:lnTo>
                  <a:pt x="61206" y="13692"/>
                </a:lnTo>
                <a:lnTo>
                  <a:pt x="62657" y="16148"/>
                </a:lnTo>
                <a:lnTo>
                  <a:pt x="64220" y="18603"/>
                </a:lnTo>
                <a:lnTo>
                  <a:pt x="65820" y="21022"/>
                </a:lnTo>
                <a:lnTo>
                  <a:pt x="67494" y="23478"/>
                </a:lnTo>
                <a:lnTo>
                  <a:pt x="69243" y="25896"/>
                </a:lnTo>
                <a:lnTo>
                  <a:pt x="71029" y="28352"/>
                </a:lnTo>
                <a:lnTo>
                  <a:pt x="72926" y="30770"/>
                </a:lnTo>
                <a:lnTo>
                  <a:pt x="74861" y="33189"/>
                </a:lnTo>
                <a:lnTo>
                  <a:pt x="76833" y="35607"/>
                </a:lnTo>
                <a:lnTo>
                  <a:pt x="78916" y="38026"/>
                </a:lnTo>
                <a:lnTo>
                  <a:pt x="81037" y="40444"/>
                </a:lnTo>
                <a:lnTo>
                  <a:pt x="83232" y="42862"/>
                </a:lnTo>
                <a:lnTo>
                  <a:pt x="82526" y="43495"/>
                </a:lnTo>
                <a:lnTo>
                  <a:pt x="81781" y="44127"/>
                </a:lnTo>
                <a:lnTo>
                  <a:pt x="81000" y="44686"/>
                </a:lnTo>
                <a:lnTo>
                  <a:pt x="80219" y="45244"/>
                </a:lnTo>
                <a:lnTo>
                  <a:pt x="79400" y="45765"/>
                </a:lnTo>
                <a:lnTo>
                  <a:pt x="78544" y="46285"/>
                </a:lnTo>
                <a:lnTo>
                  <a:pt x="77689" y="46732"/>
                </a:lnTo>
                <a:lnTo>
                  <a:pt x="76833" y="47141"/>
                </a:lnTo>
                <a:lnTo>
                  <a:pt x="75903" y="47550"/>
                </a:lnTo>
                <a:lnTo>
                  <a:pt x="75010" y="47885"/>
                </a:lnTo>
                <a:lnTo>
                  <a:pt x="74042" y="48220"/>
                </a:lnTo>
                <a:lnTo>
                  <a:pt x="73112" y="48518"/>
                </a:lnTo>
                <a:lnTo>
                  <a:pt x="72108" y="48741"/>
                </a:lnTo>
                <a:lnTo>
                  <a:pt x="71140" y="48964"/>
                </a:lnTo>
                <a:lnTo>
                  <a:pt x="70098" y="49150"/>
                </a:lnTo>
                <a:lnTo>
                  <a:pt x="69094" y="49299"/>
                </a:lnTo>
                <a:lnTo>
                  <a:pt x="67978" y="49411"/>
                </a:lnTo>
                <a:lnTo>
                  <a:pt x="66899" y="49485"/>
                </a:lnTo>
                <a:lnTo>
                  <a:pt x="65782" y="49522"/>
                </a:lnTo>
                <a:lnTo>
                  <a:pt x="64666" y="49485"/>
                </a:lnTo>
                <a:lnTo>
                  <a:pt x="63513" y="49448"/>
                </a:lnTo>
                <a:lnTo>
                  <a:pt x="62397" y="49374"/>
                </a:lnTo>
                <a:lnTo>
                  <a:pt x="61243" y="49225"/>
                </a:lnTo>
                <a:lnTo>
                  <a:pt x="60052" y="49076"/>
                </a:lnTo>
                <a:lnTo>
                  <a:pt x="58899" y="48890"/>
                </a:lnTo>
                <a:lnTo>
                  <a:pt x="57708" y="48629"/>
                </a:lnTo>
                <a:lnTo>
                  <a:pt x="56518" y="48332"/>
                </a:lnTo>
                <a:lnTo>
                  <a:pt x="55290" y="48034"/>
                </a:lnTo>
                <a:lnTo>
                  <a:pt x="54099" y="47662"/>
                </a:lnTo>
                <a:lnTo>
                  <a:pt x="52872" y="47253"/>
                </a:lnTo>
                <a:lnTo>
                  <a:pt x="51644" y="46844"/>
                </a:lnTo>
                <a:lnTo>
                  <a:pt x="50379" y="46360"/>
                </a:lnTo>
                <a:lnTo>
                  <a:pt x="49039" y="45802"/>
                </a:lnTo>
                <a:lnTo>
                  <a:pt x="47663" y="45169"/>
                </a:lnTo>
                <a:lnTo>
                  <a:pt x="46286" y="44537"/>
                </a:lnTo>
                <a:lnTo>
                  <a:pt x="44909" y="43830"/>
                </a:lnTo>
                <a:lnTo>
                  <a:pt x="43533" y="43086"/>
                </a:lnTo>
                <a:lnTo>
                  <a:pt x="42156" y="42304"/>
                </a:lnTo>
                <a:lnTo>
                  <a:pt x="40779" y="41486"/>
                </a:lnTo>
                <a:lnTo>
                  <a:pt x="39403" y="40630"/>
                </a:lnTo>
                <a:lnTo>
                  <a:pt x="37989" y="39700"/>
                </a:lnTo>
                <a:lnTo>
                  <a:pt x="36612" y="38732"/>
                </a:lnTo>
                <a:lnTo>
                  <a:pt x="35198" y="37765"/>
                </a:lnTo>
                <a:lnTo>
                  <a:pt x="33784" y="36723"/>
                </a:lnTo>
                <a:lnTo>
                  <a:pt x="32408" y="35607"/>
                </a:lnTo>
                <a:lnTo>
                  <a:pt x="30994" y="34491"/>
                </a:lnTo>
                <a:lnTo>
                  <a:pt x="29580" y="33337"/>
                </a:lnTo>
                <a:lnTo>
                  <a:pt x="28203" y="32110"/>
                </a:lnTo>
                <a:lnTo>
                  <a:pt x="26641" y="30733"/>
                </a:lnTo>
                <a:lnTo>
                  <a:pt x="25115" y="29319"/>
                </a:lnTo>
                <a:lnTo>
                  <a:pt x="23590" y="27868"/>
                </a:lnTo>
                <a:lnTo>
                  <a:pt x="22027" y="26343"/>
                </a:lnTo>
                <a:lnTo>
                  <a:pt x="20501" y="24780"/>
                </a:lnTo>
                <a:lnTo>
                  <a:pt x="18976" y="23143"/>
                </a:lnTo>
                <a:lnTo>
                  <a:pt x="17450" y="21506"/>
                </a:lnTo>
                <a:lnTo>
                  <a:pt x="15925" y="19794"/>
                </a:lnTo>
                <a:lnTo>
                  <a:pt x="14399" y="18008"/>
                </a:lnTo>
                <a:lnTo>
                  <a:pt x="12874" y="16222"/>
                </a:lnTo>
                <a:lnTo>
                  <a:pt x="11348" y="14362"/>
                </a:lnTo>
                <a:lnTo>
                  <a:pt x="9823" y="12502"/>
                </a:lnTo>
                <a:lnTo>
                  <a:pt x="8335" y="10530"/>
                </a:lnTo>
                <a:lnTo>
                  <a:pt x="6809" y="8558"/>
                </a:lnTo>
                <a:lnTo>
                  <a:pt x="5321" y="6548"/>
                </a:lnTo>
                <a:lnTo>
                  <a:pt x="3833" y="4465"/>
                </a:lnTo>
                <a:lnTo>
                  <a:pt x="2270" y="2270"/>
                </a:lnTo>
                <a:lnTo>
                  <a:pt x="74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latin typeface="Nunito Sans"/>
              <a:ea typeface="Nunito Sans"/>
              <a:cs typeface="Nunito Sans"/>
              <a:sym typeface="Nunito Sans"/>
            </a:endParaRPr>
          </a:p>
        </p:txBody>
      </p:sp>
      <p:sp>
        <p:nvSpPr>
          <p:cNvPr id="209" name="Google Shape;209;p27"/>
          <p:cNvSpPr txBox="1"/>
          <p:nvPr>
            <p:ph idx="1" type="body"/>
          </p:nvPr>
        </p:nvSpPr>
        <p:spPr>
          <a:xfrm>
            <a:off x="228600" y="1646991"/>
            <a:ext cx="4296600" cy="3063300"/>
          </a:xfrm>
          <a:prstGeom prst="rect">
            <a:avLst/>
          </a:prstGeom>
        </p:spPr>
        <p:txBody>
          <a:bodyPr anchorCtr="0" anchor="b" bIns="91425" lIns="91425" spcFirstLastPara="1" rIns="91425" wrap="square" tIns="91425">
            <a:noAutofit/>
          </a:bodyPr>
          <a:lstStyle>
            <a:lvl1pPr indent="-304800" lvl="0" marL="457200">
              <a:spcBef>
                <a:spcPts val="0"/>
              </a:spcBef>
              <a:spcAft>
                <a:spcPts val="0"/>
              </a:spcAft>
              <a:buClr>
                <a:schemeClr val="dk1"/>
              </a:buClr>
              <a:buSzPts val="1200"/>
              <a:buFont typeface="Nunito Sans"/>
              <a:buChar char="●"/>
              <a:defRPr/>
            </a:lvl1pPr>
            <a:lvl2pPr indent="-304800" lvl="1" marL="914400">
              <a:spcBef>
                <a:spcPts val="800"/>
              </a:spcBef>
              <a:spcAft>
                <a:spcPts val="0"/>
              </a:spcAft>
              <a:buClr>
                <a:schemeClr val="dk1"/>
              </a:buClr>
              <a:buSzPts val="1200"/>
              <a:buFont typeface="Nunito Sans"/>
              <a:buChar char="○"/>
              <a:defRPr/>
            </a:lvl2pPr>
            <a:lvl3pPr indent="-304800" lvl="2" marL="1371600">
              <a:spcBef>
                <a:spcPts val="800"/>
              </a:spcBef>
              <a:spcAft>
                <a:spcPts val="0"/>
              </a:spcAft>
              <a:buClr>
                <a:schemeClr val="dk1"/>
              </a:buClr>
              <a:buSzPts val="1200"/>
              <a:buFont typeface="Nunito Sans"/>
              <a:buChar char="■"/>
              <a:defRPr/>
            </a:lvl3pPr>
            <a:lvl4pPr indent="-304800" lvl="3" marL="1828800">
              <a:spcBef>
                <a:spcPts val="800"/>
              </a:spcBef>
              <a:spcAft>
                <a:spcPts val="0"/>
              </a:spcAft>
              <a:buClr>
                <a:schemeClr val="dk1"/>
              </a:buClr>
              <a:buSzPts val="1200"/>
              <a:buFont typeface="Nunito Sans"/>
              <a:buChar char="●"/>
              <a:defRPr/>
            </a:lvl4pPr>
            <a:lvl5pPr indent="-304800" lvl="4" marL="2286000">
              <a:spcBef>
                <a:spcPts val="800"/>
              </a:spcBef>
              <a:spcAft>
                <a:spcPts val="0"/>
              </a:spcAft>
              <a:buClr>
                <a:schemeClr val="dk1"/>
              </a:buClr>
              <a:buSzPts val="1200"/>
              <a:buFont typeface="Nunito Sans"/>
              <a:buChar char="○"/>
              <a:defRPr/>
            </a:lvl5pPr>
            <a:lvl6pPr indent="-304800" lvl="5" marL="2743200">
              <a:spcBef>
                <a:spcPts val="800"/>
              </a:spcBef>
              <a:spcAft>
                <a:spcPts val="0"/>
              </a:spcAft>
              <a:buClr>
                <a:schemeClr val="dk1"/>
              </a:buClr>
              <a:buSzPts val="1200"/>
              <a:buFont typeface="Nunito Sans"/>
              <a:buChar char="■"/>
              <a:defRPr/>
            </a:lvl6pPr>
            <a:lvl7pPr indent="-304800" lvl="6" marL="3200400">
              <a:spcBef>
                <a:spcPts val="800"/>
              </a:spcBef>
              <a:spcAft>
                <a:spcPts val="0"/>
              </a:spcAft>
              <a:buClr>
                <a:schemeClr val="dk1"/>
              </a:buClr>
              <a:buSzPts val="1200"/>
              <a:buFont typeface="Nunito Sans"/>
              <a:buChar char="●"/>
              <a:defRPr/>
            </a:lvl7pPr>
            <a:lvl8pPr indent="-304800" lvl="7" marL="3657600">
              <a:spcBef>
                <a:spcPts val="800"/>
              </a:spcBef>
              <a:spcAft>
                <a:spcPts val="0"/>
              </a:spcAft>
              <a:buClr>
                <a:schemeClr val="dk1"/>
              </a:buClr>
              <a:buSzPts val="1200"/>
              <a:buFont typeface="Nunito Sans"/>
              <a:buChar char="○"/>
              <a:defRPr/>
            </a:lvl8pPr>
            <a:lvl9pPr indent="-304800" lvl="8" marL="4114800">
              <a:spcBef>
                <a:spcPts val="800"/>
              </a:spcBef>
              <a:spcAft>
                <a:spcPts val="800"/>
              </a:spcAft>
              <a:buClr>
                <a:schemeClr val="dk1"/>
              </a:buClr>
              <a:buSzPts val="1200"/>
              <a:buFont typeface="Nunito Sans"/>
              <a:buChar char="■"/>
              <a:defRPr/>
            </a:lvl9pPr>
          </a:lstStyle>
          <a:p/>
        </p:txBody>
      </p:sp>
      <p:sp>
        <p:nvSpPr>
          <p:cNvPr id="210" name="Google Shape;210;p27"/>
          <p:cNvSpPr/>
          <p:nvPr>
            <p:ph idx="2" type="pic"/>
          </p:nvPr>
        </p:nvSpPr>
        <p:spPr>
          <a:xfrm>
            <a:off x="5212300" y="460300"/>
            <a:ext cx="3702900" cy="4136100"/>
          </a:xfrm>
          <a:prstGeom prst="roundRect">
            <a:avLst>
              <a:gd fmla="val 6865" name="adj"/>
            </a:avLst>
          </a:prstGeom>
          <a:noFill/>
          <a:ln>
            <a:noFill/>
          </a:ln>
        </p:spPr>
      </p:sp>
      <p:sp>
        <p:nvSpPr>
          <p:cNvPr id="211" name="Google Shape;211;p27"/>
          <p:cNvSpPr txBox="1"/>
          <p:nvPr>
            <p:ph type="title"/>
          </p:nvPr>
        </p:nvSpPr>
        <p:spPr>
          <a:xfrm>
            <a:off x="228600" y="228600"/>
            <a:ext cx="4296600" cy="587700"/>
          </a:xfrm>
          <a:prstGeom prst="rect">
            <a:avLst/>
          </a:prstGeom>
        </p:spPr>
        <p:txBody>
          <a:bodyPr anchorCtr="0" anchor="t" bIns="91425" lIns="91425" spcFirstLastPara="1" rIns="91425" wrap="square" tIns="91425">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p:txBody>
      </p:sp>
      <p:sp>
        <p:nvSpPr>
          <p:cNvPr id="212" name="Google Shape;212;p27"/>
          <p:cNvSpPr/>
          <p:nvPr/>
        </p:nvSpPr>
        <p:spPr>
          <a:xfrm>
            <a:off x="4680310" y="3856552"/>
            <a:ext cx="2576544" cy="1302560"/>
          </a:xfrm>
          <a:custGeom>
            <a:rect b="b" l="l" r="r" t="t"/>
            <a:pathLst>
              <a:path extrusionOk="0" h="40705" w="80517">
                <a:moveTo>
                  <a:pt x="2568" y="1"/>
                </a:moveTo>
                <a:lnTo>
                  <a:pt x="2122" y="75"/>
                </a:lnTo>
                <a:lnTo>
                  <a:pt x="1750" y="149"/>
                </a:lnTo>
                <a:lnTo>
                  <a:pt x="1378" y="261"/>
                </a:lnTo>
                <a:lnTo>
                  <a:pt x="1080" y="447"/>
                </a:lnTo>
                <a:lnTo>
                  <a:pt x="782" y="633"/>
                </a:lnTo>
                <a:lnTo>
                  <a:pt x="559" y="856"/>
                </a:lnTo>
                <a:lnTo>
                  <a:pt x="373" y="1154"/>
                </a:lnTo>
                <a:lnTo>
                  <a:pt x="224" y="1452"/>
                </a:lnTo>
                <a:lnTo>
                  <a:pt x="112" y="1824"/>
                </a:lnTo>
                <a:lnTo>
                  <a:pt x="38" y="2233"/>
                </a:lnTo>
                <a:lnTo>
                  <a:pt x="1" y="2717"/>
                </a:lnTo>
                <a:lnTo>
                  <a:pt x="38" y="3200"/>
                </a:lnTo>
                <a:lnTo>
                  <a:pt x="112" y="3759"/>
                </a:lnTo>
                <a:lnTo>
                  <a:pt x="261" y="4317"/>
                </a:lnTo>
                <a:lnTo>
                  <a:pt x="410" y="4949"/>
                </a:lnTo>
                <a:lnTo>
                  <a:pt x="633" y="5619"/>
                </a:lnTo>
                <a:lnTo>
                  <a:pt x="931" y="6326"/>
                </a:lnTo>
                <a:lnTo>
                  <a:pt x="1229" y="7107"/>
                </a:lnTo>
                <a:lnTo>
                  <a:pt x="1601" y="7888"/>
                </a:lnTo>
                <a:lnTo>
                  <a:pt x="2010" y="8744"/>
                </a:lnTo>
                <a:lnTo>
                  <a:pt x="2977" y="10567"/>
                </a:lnTo>
                <a:lnTo>
                  <a:pt x="4131" y="12539"/>
                </a:lnTo>
                <a:lnTo>
                  <a:pt x="5507" y="14697"/>
                </a:lnTo>
                <a:lnTo>
                  <a:pt x="7033" y="17004"/>
                </a:lnTo>
                <a:lnTo>
                  <a:pt x="8782" y="19497"/>
                </a:lnTo>
                <a:lnTo>
                  <a:pt x="10716" y="22139"/>
                </a:lnTo>
                <a:lnTo>
                  <a:pt x="12800" y="24966"/>
                </a:lnTo>
                <a:lnTo>
                  <a:pt x="15107" y="27980"/>
                </a:lnTo>
                <a:lnTo>
                  <a:pt x="17600" y="31143"/>
                </a:lnTo>
                <a:lnTo>
                  <a:pt x="20279" y="34454"/>
                </a:lnTo>
                <a:lnTo>
                  <a:pt x="22883" y="37617"/>
                </a:lnTo>
                <a:lnTo>
                  <a:pt x="25450" y="40705"/>
                </a:lnTo>
                <a:lnTo>
                  <a:pt x="26232" y="40705"/>
                </a:lnTo>
                <a:lnTo>
                  <a:pt x="23516" y="37431"/>
                </a:lnTo>
                <a:lnTo>
                  <a:pt x="20762" y="34082"/>
                </a:lnTo>
                <a:lnTo>
                  <a:pt x="17525" y="30064"/>
                </a:lnTo>
                <a:lnTo>
                  <a:pt x="14623" y="26343"/>
                </a:lnTo>
                <a:lnTo>
                  <a:pt x="12056" y="22957"/>
                </a:lnTo>
                <a:lnTo>
                  <a:pt x="9786" y="19906"/>
                </a:lnTo>
                <a:lnTo>
                  <a:pt x="7814" y="17116"/>
                </a:lnTo>
                <a:lnTo>
                  <a:pt x="6140" y="14623"/>
                </a:lnTo>
                <a:lnTo>
                  <a:pt x="4726" y="12353"/>
                </a:lnTo>
                <a:lnTo>
                  <a:pt x="3536" y="10381"/>
                </a:lnTo>
                <a:lnTo>
                  <a:pt x="2605" y="8633"/>
                </a:lnTo>
                <a:lnTo>
                  <a:pt x="1861" y="7070"/>
                </a:lnTo>
                <a:lnTo>
                  <a:pt x="1564" y="6400"/>
                </a:lnTo>
                <a:lnTo>
                  <a:pt x="1303" y="5730"/>
                </a:lnTo>
                <a:lnTo>
                  <a:pt x="1080" y="5135"/>
                </a:lnTo>
                <a:lnTo>
                  <a:pt x="931" y="4614"/>
                </a:lnTo>
                <a:lnTo>
                  <a:pt x="782" y="4093"/>
                </a:lnTo>
                <a:lnTo>
                  <a:pt x="708" y="3647"/>
                </a:lnTo>
                <a:lnTo>
                  <a:pt x="633" y="3238"/>
                </a:lnTo>
                <a:lnTo>
                  <a:pt x="596" y="2828"/>
                </a:lnTo>
                <a:lnTo>
                  <a:pt x="596" y="2493"/>
                </a:lnTo>
                <a:lnTo>
                  <a:pt x="633" y="2196"/>
                </a:lnTo>
                <a:lnTo>
                  <a:pt x="708" y="1935"/>
                </a:lnTo>
                <a:lnTo>
                  <a:pt x="782" y="1675"/>
                </a:lnTo>
                <a:lnTo>
                  <a:pt x="894" y="1452"/>
                </a:lnTo>
                <a:lnTo>
                  <a:pt x="1043" y="1228"/>
                </a:lnTo>
                <a:lnTo>
                  <a:pt x="1191" y="1080"/>
                </a:lnTo>
                <a:lnTo>
                  <a:pt x="1415" y="931"/>
                </a:lnTo>
                <a:lnTo>
                  <a:pt x="1675" y="782"/>
                </a:lnTo>
                <a:lnTo>
                  <a:pt x="1936" y="708"/>
                </a:lnTo>
                <a:lnTo>
                  <a:pt x="2233" y="633"/>
                </a:lnTo>
                <a:lnTo>
                  <a:pt x="2605" y="596"/>
                </a:lnTo>
                <a:lnTo>
                  <a:pt x="3201" y="596"/>
                </a:lnTo>
                <a:lnTo>
                  <a:pt x="3647" y="670"/>
                </a:lnTo>
                <a:lnTo>
                  <a:pt x="4577" y="819"/>
                </a:lnTo>
                <a:lnTo>
                  <a:pt x="5694" y="1117"/>
                </a:lnTo>
                <a:lnTo>
                  <a:pt x="6959" y="1526"/>
                </a:lnTo>
                <a:lnTo>
                  <a:pt x="8372" y="2010"/>
                </a:lnTo>
                <a:lnTo>
                  <a:pt x="9898" y="2605"/>
                </a:lnTo>
                <a:lnTo>
                  <a:pt x="11572" y="3312"/>
                </a:lnTo>
                <a:lnTo>
                  <a:pt x="13358" y="4093"/>
                </a:lnTo>
                <a:lnTo>
                  <a:pt x="15256" y="4949"/>
                </a:lnTo>
                <a:lnTo>
                  <a:pt x="17302" y="5917"/>
                </a:lnTo>
                <a:lnTo>
                  <a:pt x="19423" y="6958"/>
                </a:lnTo>
                <a:lnTo>
                  <a:pt x="21693" y="8075"/>
                </a:lnTo>
                <a:lnTo>
                  <a:pt x="26455" y="10530"/>
                </a:lnTo>
                <a:lnTo>
                  <a:pt x="31552" y="13246"/>
                </a:lnTo>
                <a:lnTo>
                  <a:pt x="36947" y="16186"/>
                </a:lnTo>
                <a:lnTo>
                  <a:pt x="42603" y="19311"/>
                </a:lnTo>
                <a:lnTo>
                  <a:pt x="48482" y="22660"/>
                </a:lnTo>
                <a:lnTo>
                  <a:pt x="54509" y="26083"/>
                </a:lnTo>
                <a:lnTo>
                  <a:pt x="60648" y="29655"/>
                </a:lnTo>
                <a:lnTo>
                  <a:pt x="66862" y="33301"/>
                </a:lnTo>
                <a:lnTo>
                  <a:pt x="73113" y="36984"/>
                </a:lnTo>
                <a:lnTo>
                  <a:pt x="79326" y="40705"/>
                </a:lnTo>
                <a:lnTo>
                  <a:pt x="80517" y="40705"/>
                </a:lnTo>
                <a:lnTo>
                  <a:pt x="76387" y="38249"/>
                </a:lnTo>
                <a:lnTo>
                  <a:pt x="68499" y="33561"/>
                </a:lnTo>
                <a:lnTo>
                  <a:pt x="61058" y="29208"/>
                </a:lnTo>
                <a:lnTo>
                  <a:pt x="54063" y="25115"/>
                </a:lnTo>
                <a:lnTo>
                  <a:pt x="47477" y="21357"/>
                </a:lnTo>
                <a:lnTo>
                  <a:pt x="41301" y="17897"/>
                </a:lnTo>
                <a:lnTo>
                  <a:pt x="35608" y="14735"/>
                </a:lnTo>
                <a:lnTo>
                  <a:pt x="30325" y="11870"/>
                </a:lnTo>
                <a:lnTo>
                  <a:pt x="25450" y="9340"/>
                </a:lnTo>
                <a:lnTo>
                  <a:pt x="21060" y="7107"/>
                </a:lnTo>
                <a:lnTo>
                  <a:pt x="17079" y="5172"/>
                </a:lnTo>
                <a:lnTo>
                  <a:pt x="15256" y="4317"/>
                </a:lnTo>
                <a:lnTo>
                  <a:pt x="13581" y="3535"/>
                </a:lnTo>
                <a:lnTo>
                  <a:pt x="11982" y="2828"/>
                </a:lnTo>
                <a:lnTo>
                  <a:pt x="10493" y="2196"/>
                </a:lnTo>
                <a:lnTo>
                  <a:pt x="9117" y="1675"/>
                </a:lnTo>
                <a:lnTo>
                  <a:pt x="7814" y="1191"/>
                </a:lnTo>
                <a:lnTo>
                  <a:pt x="6661" y="819"/>
                </a:lnTo>
                <a:lnTo>
                  <a:pt x="5619" y="484"/>
                </a:lnTo>
                <a:lnTo>
                  <a:pt x="4689" y="261"/>
                </a:lnTo>
                <a:lnTo>
                  <a:pt x="3870" y="112"/>
                </a:lnTo>
                <a:lnTo>
                  <a:pt x="316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latin typeface="Nunito Sans"/>
              <a:ea typeface="Nunito Sans"/>
              <a:cs typeface="Nunito Sans"/>
              <a:sym typeface="Nunito Sans"/>
            </a:endParaRPr>
          </a:p>
        </p:txBody>
      </p:sp>
      <p:sp>
        <p:nvSpPr>
          <p:cNvPr id="213" name="Google Shape;213;p27"/>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dk2"/>
                </a:solidFill>
                <a:latin typeface="Nunito Sans"/>
                <a:ea typeface="Nunito Sans"/>
                <a:cs typeface="Nunito Sans"/>
                <a:sym typeface="Nunito Sans"/>
              </a:rPr>
              <a:t>‹#›</a:t>
            </a:fld>
            <a:endParaRPr sz="700">
              <a:solidFill>
                <a:schemeClr val="dk2"/>
              </a:solidFill>
              <a:latin typeface="Nunito Sans"/>
              <a:ea typeface="Nunito Sans"/>
              <a:cs typeface="Nunito Sans"/>
              <a:sym typeface="Nunito Sans"/>
            </a:endParaRPr>
          </a:p>
        </p:txBody>
      </p:sp>
      <p:sp>
        <p:nvSpPr>
          <p:cNvPr id="214" name="Google Shape;214;p27"/>
          <p:cNvSpPr txBox="1"/>
          <p:nvPr>
            <p:ph idx="3"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 Alt 1">
  <p:cSld name="BLANK_1_1_1_1_1_1_1_1_1_1_1_1_1_1">
    <p:spTree>
      <p:nvGrpSpPr>
        <p:cNvPr id="215" name="Shape 215"/>
        <p:cNvGrpSpPr/>
        <p:nvPr/>
      </p:nvGrpSpPr>
      <p:grpSpPr>
        <a:xfrm>
          <a:off x="0" y="0"/>
          <a:ext cx="0" cy="0"/>
          <a:chOff x="0" y="0"/>
          <a:chExt cx="0" cy="0"/>
        </a:xfrm>
      </p:grpSpPr>
      <p:sp>
        <p:nvSpPr>
          <p:cNvPr id="216" name="Google Shape;216;p28"/>
          <p:cNvSpPr txBox="1"/>
          <p:nvPr>
            <p:ph idx="1" type="subTitle"/>
          </p:nvPr>
        </p:nvSpPr>
        <p:spPr>
          <a:xfrm>
            <a:off x="228600" y="2568175"/>
            <a:ext cx="2834700" cy="400200"/>
          </a:xfrm>
          <a:prstGeom prst="rect">
            <a:avLst/>
          </a:prstGeom>
        </p:spPr>
        <p:txBody>
          <a:bodyPr anchorCtr="0" anchor="ctr" bIns="0" lIns="274300" spcFirstLastPara="1" rIns="274300" wrap="square" tIns="0">
            <a:noAutofit/>
          </a:bodyPr>
          <a:lstStyle>
            <a:lvl1pPr lvl="0">
              <a:lnSpc>
                <a:spcPct val="90000"/>
              </a:lnSpc>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p:txBody>
      </p:sp>
      <p:sp>
        <p:nvSpPr>
          <p:cNvPr id="217" name="Google Shape;217;p28"/>
          <p:cNvSpPr txBox="1"/>
          <p:nvPr>
            <p:ph idx="2" type="subTitle"/>
          </p:nvPr>
        </p:nvSpPr>
        <p:spPr>
          <a:xfrm>
            <a:off x="3156613" y="2568175"/>
            <a:ext cx="2834700" cy="400200"/>
          </a:xfrm>
          <a:prstGeom prst="rect">
            <a:avLst/>
          </a:prstGeom>
        </p:spPr>
        <p:txBody>
          <a:bodyPr anchorCtr="0" anchor="ctr" bIns="0" lIns="274300" spcFirstLastPara="1" rIns="274300" wrap="square" tIns="0">
            <a:noAutofit/>
          </a:bodyPr>
          <a:lstStyle>
            <a:lvl1pPr lvl="0">
              <a:lnSpc>
                <a:spcPct val="90000"/>
              </a:lnSpc>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p:txBody>
      </p:sp>
      <p:sp>
        <p:nvSpPr>
          <p:cNvPr id="218" name="Google Shape;218;p28"/>
          <p:cNvSpPr txBox="1"/>
          <p:nvPr>
            <p:ph idx="3" type="subTitle"/>
          </p:nvPr>
        </p:nvSpPr>
        <p:spPr>
          <a:xfrm>
            <a:off x="6084638" y="2568175"/>
            <a:ext cx="2834700" cy="400200"/>
          </a:xfrm>
          <a:prstGeom prst="rect">
            <a:avLst/>
          </a:prstGeom>
        </p:spPr>
        <p:txBody>
          <a:bodyPr anchorCtr="0" anchor="ctr" bIns="0" lIns="274300" spcFirstLastPara="1" rIns="274300" wrap="square" tIns="0">
            <a:noAutofit/>
          </a:bodyPr>
          <a:lstStyle>
            <a:lvl1pPr lvl="0">
              <a:lnSpc>
                <a:spcPct val="90000"/>
              </a:lnSpc>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p:txBody>
      </p:sp>
      <p:sp>
        <p:nvSpPr>
          <p:cNvPr id="219" name="Google Shape;219;p28"/>
          <p:cNvSpPr txBox="1"/>
          <p:nvPr>
            <p:ph idx="4" type="body"/>
          </p:nvPr>
        </p:nvSpPr>
        <p:spPr>
          <a:xfrm>
            <a:off x="228600" y="3133800"/>
            <a:ext cx="2834700" cy="722100"/>
          </a:xfrm>
          <a:prstGeom prst="rect">
            <a:avLst/>
          </a:prstGeom>
        </p:spPr>
        <p:txBody>
          <a:bodyPr anchorCtr="0" anchor="t" bIns="91425" lIns="274300" spcFirstLastPara="1" rIns="274300" wrap="square" tIns="91425">
            <a:noAutofit/>
          </a:bodyPr>
          <a:lstStyle>
            <a:lvl1pPr indent="-292100" lvl="0" marL="457200">
              <a:spcBef>
                <a:spcPts val="0"/>
              </a:spcBef>
              <a:spcAft>
                <a:spcPts val="0"/>
              </a:spcAft>
              <a:buSzPts val="1000"/>
              <a:buFont typeface="Nunito Sans"/>
              <a:buChar char="●"/>
              <a:defRPr sz="1000"/>
            </a:lvl1pPr>
            <a:lvl2pPr indent="-292100" lvl="1" marL="914400">
              <a:spcBef>
                <a:spcPts val="800"/>
              </a:spcBef>
              <a:spcAft>
                <a:spcPts val="0"/>
              </a:spcAft>
              <a:buSzPts val="1000"/>
              <a:buFont typeface="Nunito Sans"/>
              <a:buChar char="○"/>
              <a:defRPr sz="1000"/>
            </a:lvl2pPr>
            <a:lvl3pPr indent="-292100" lvl="2" marL="1371600">
              <a:spcBef>
                <a:spcPts val="800"/>
              </a:spcBef>
              <a:spcAft>
                <a:spcPts val="0"/>
              </a:spcAft>
              <a:buSzPts val="1000"/>
              <a:buFont typeface="Nunito Sans"/>
              <a:buChar char="■"/>
              <a:defRPr sz="1000"/>
            </a:lvl3pPr>
            <a:lvl4pPr indent="-292100" lvl="3" marL="1828800">
              <a:spcBef>
                <a:spcPts val="800"/>
              </a:spcBef>
              <a:spcAft>
                <a:spcPts val="0"/>
              </a:spcAft>
              <a:buSzPts val="1000"/>
              <a:buFont typeface="Nunito Sans"/>
              <a:buChar char="●"/>
              <a:defRPr sz="1000"/>
            </a:lvl4pPr>
            <a:lvl5pPr indent="-292100" lvl="4" marL="2286000">
              <a:spcBef>
                <a:spcPts val="800"/>
              </a:spcBef>
              <a:spcAft>
                <a:spcPts val="0"/>
              </a:spcAft>
              <a:buSzPts val="1000"/>
              <a:buFont typeface="Nunito Sans"/>
              <a:buChar char="○"/>
              <a:defRPr sz="1000"/>
            </a:lvl5pPr>
            <a:lvl6pPr indent="-292100" lvl="5" marL="2743200">
              <a:spcBef>
                <a:spcPts val="800"/>
              </a:spcBef>
              <a:spcAft>
                <a:spcPts val="0"/>
              </a:spcAft>
              <a:buSzPts val="1000"/>
              <a:buFont typeface="Nunito Sans"/>
              <a:buChar char="■"/>
              <a:defRPr sz="1000"/>
            </a:lvl6pPr>
            <a:lvl7pPr indent="-292100" lvl="6" marL="3200400">
              <a:spcBef>
                <a:spcPts val="800"/>
              </a:spcBef>
              <a:spcAft>
                <a:spcPts val="0"/>
              </a:spcAft>
              <a:buSzPts val="1000"/>
              <a:buFont typeface="Nunito Sans"/>
              <a:buChar char="●"/>
              <a:defRPr sz="1000"/>
            </a:lvl7pPr>
            <a:lvl8pPr indent="-292100" lvl="7" marL="3657600">
              <a:spcBef>
                <a:spcPts val="800"/>
              </a:spcBef>
              <a:spcAft>
                <a:spcPts val="0"/>
              </a:spcAft>
              <a:buSzPts val="1000"/>
              <a:buFont typeface="Nunito Sans"/>
              <a:buChar char="○"/>
              <a:defRPr sz="1000"/>
            </a:lvl8pPr>
            <a:lvl9pPr indent="-292100" lvl="8" marL="4114800">
              <a:spcBef>
                <a:spcPts val="800"/>
              </a:spcBef>
              <a:spcAft>
                <a:spcPts val="800"/>
              </a:spcAft>
              <a:buSzPts val="1000"/>
              <a:buFont typeface="Nunito Sans"/>
              <a:buChar char="■"/>
              <a:defRPr sz="1000"/>
            </a:lvl9pPr>
          </a:lstStyle>
          <a:p/>
        </p:txBody>
      </p:sp>
      <p:sp>
        <p:nvSpPr>
          <p:cNvPr id="220" name="Google Shape;220;p28"/>
          <p:cNvSpPr txBox="1"/>
          <p:nvPr>
            <p:ph idx="5" type="body"/>
          </p:nvPr>
        </p:nvSpPr>
        <p:spPr>
          <a:xfrm>
            <a:off x="3156613" y="3133800"/>
            <a:ext cx="2834700" cy="722100"/>
          </a:xfrm>
          <a:prstGeom prst="rect">
            <a:avLst/>
          </a:prstGeom>
        </p:spPr>
        <p:txBody>
          <a:bodyPr anchorCtr="0" anchor="t" bIns="91425" lIns="274300" spcFirstLastPara="1" rIns="274300" wrap="square" tIns="91425">
            <a:noAutofit/>
          </a:bodyPr>
          <a:lstStyle>
            <a:lvl1pPr indent="-292100" lvl="0" marL="457200">
              <a:lnSpc>
                <a:spcPct val="115000"/>
              </a:lnSpc>
              <a:spcBef>
                <a:spcPts val="0"/>
              </a:spcBef>
              <a:spcAft>
                <a:spcPts val="0"/>
              </a:spcAft>
              <a:buClr>
                <a:schemeClr val="dk1"/>
              </a:buClr>
              <a:buSzPts val="1000"/>
              <a:buFont typeface="Nunito Sans"/>
              <a:buChar char="●"/>
              <a:defRPr sz="1000"/>
            </a:lvl1pPr>
            <a:lvl2pPr indent="-292100" lvl="1" marL="914400">
              <a:lnSpc>
                <a:spcPct val="115000"/>
              </a:lnSpc>
              <a:spcBef>
                <a:spcPts val="800"/>
              </a:spcBef>
              <a:spcAft>
                <a:spcPts val="0"/>
              </a:spcAft>
              <a:buClr>
                <a:schemeClr val="dk1"/>
              </a:buClr>
              <a:buSzPts val="1000"/>
              <a:buFont typeface="Nunito Sans"/>
              <a:buChar char="○"/>
              <a:defRPr sz="1000"/>
            </a:lvl2pPr>
            <a:lvl3pPr indent="-292100" lvl="2" marL="1371600">
              <a:lnSpc>
                <a:spcPct val="115000"/>
              </a:lnSpc>
              <a:spcBef>
                <a:spcPts val="800"/>
              </a:spcBef>
              <a:spcAft>
                <a:spcPts val="0"/>
              </a:spcAft>
              <a:buClr>
                <a:schemeClr val="dk1"/>
              </a:buClr>
              <a:buSzPts val="1000"/>
              <a:buFont typeface="Nunito Sans"/>
              <a:buChar char="■"/>
              <a:defRPr sz="1000"/>
            </a:lvl3pPr>
            <a:lvl4pPr indent="-292100" lvl="3" marL="1828800">
              <a:lnSpc>
                <a:spcPct val="115000"/>
              </a:lnSpc>
              <a:spcBef>
                <a:spcPts val="800"/>
              </a:spcBef>
              <a:spcAft>
                <a:spcPts val="0"/>
              </a:spcAft>
              <a:buClr>
                <a:schemeClr val="dk1"/>
              </a:buClr>
              <a:buSzPts val="1000"/>
              <a:buFont typeface="Nunito Sans"/>
              <a:buChar char="●"/>
              <a:defRPr sz="1000"/>
            </a:lvl4pPr>
            <a:lvl5pPr indent="-292100" lvl="4" marL="2286000">
              <a:lnSpc>
                <a:spcPct val="115000"/>
              </a:lnSpc>
              <a:spcBef>
                <a:spcPts val="800"/>
              </a:spcBef>
              <a:spcAft>
                <a:spcPts val="0"/>
              </a:spcAft>
              <a:buClr>
                <a:schemeClr val="dk1"/>
              </a:buClr>
              <a:buSzPts val="1000"/>
              <a:buFont typeface="Nunito Sans"/>
              <a:buChar char="○"/>
              <a:defRPr sz="1000"/>
            </a:lvl5pPr>
            <a:lvl6pPr indent="-292100" lvl="5" marL="2743200">
              <a:lnSpc>
                <a:spcPct val="115000"/>
              </a:lnSpc>
              <a:spcBef>
                <a:spcPts val="800"/>
              </a:spcBef>
              <a:spcAft>
                <a:spcPts val="0"/>
              </a:spcAft>
              <a:buClr>
                <a:schemeClr val="dk1"/>
              </a:buClr>
              <a:buSzPts val="1000"/>
              <a:buFont typeface="Nunito Sans"/>
              <a:buChar char="■"/>
              <a:defRPr sz="1000"/>
            </a:lvl6pPr>
            <a:lvl7pPr indent="-292100" lvl="6" marL="3200400">
              <a:lnSpc>
                <a:spcPct val="115000"/>
              </a:lnSpc>
              <a:spcBef>
                <a:spcPts val="800"/>
              </a:spcBef>
              <a:spcAft>
                <a:spcPts val="0"/>
              </a:spcAft>
              <a:buClr>
                <a:schemeClr val="dk1"/>
              </a:buClr>
              <a:buSzPts val="1000"/>
              <a:buFont typeface="Nunito Sans"/>
              <a:buChar char="●"/>
              <a:defRPr sz="1000"/>
            </a:lvl7pPr>
            <a:lvl8pPr indent="-292100" lvl="7" marL="3657600">
              <a:lnSpc>
                <a:spcPct val="115000"/>
              </a:lnSpc>
              <a:spcBef>
                <a:spcPts val="800"/>
              </a:spcBef>
              <a:spcAft>
                <a:spcPts val="0"/>
              </a:spcAft>
              <a:buClr>
                <a:schemeClr val="dk1"/>
              </a:buClr>
              <a:buSzPts val="1000"/>
              <a:buFont typeface="Nunito Sans"/>
              <a:buChar char="○"/>
              <a:defRPr sz="1000"/>
            </a:lvl8pPr>
            <a:lvl9pPr indent="-292100" lvl="8" marL="4114800">
              <a:lnSpc>
                <a:spcPct val="115000"/>
              </a:lnSpc>
              <a:spcBef>
                <a:spcPts val="800"/>
              </a:spcBef>
              <a:spcAft>
                <a:spcPts val="800"/>
              </a:spcAft>
              <a:buClr>
                <a:schemeClr val="dk1"/>
              </a:buClr>
              <a:buSzPts val="1000"/>
              <a:buFont typeface="Nunito Sans"/>
              <a:buChar char="■"/>
              <a:defRPr sz="1000"/>
            </a:lvl9pPr>
          </a:lstStyle>
          <a:p/>
        </p:txBody>
      </p:sp>
      <p:sp>
        <p:nvSpPr>
          <p:cNvPr id="221" name="Google Shape;221;p28"/>
          <p:cNvSpPr txBox="1"/>
          <p:nvPr>
            <p:ph idx="6" type="body"/>
          </p:nvPr>
        </p:nvSpPr>
        <p:spPr>
          <a:xfrm>
            <a:off x="6084638" y="3133800"/>
            <a:ext cx="2834700" cy="722100"/>
          </a:xfrm>
          <a:prstGeom prst="rect">
            <a:avLst/>
          </a:prstGeom>
        </p:spPr>
        <p:txBody>
          <a:bodyPr anchorCtr="0" anchor="t" bIns="91425" lIns="274300" spcFirstLastPara="1" rIns="274300" wrap="square" tIns="91425">
            <a:noAutofit/>
          </a:bodyPr>
          <a:lstStyle>
            <a:lvl1pPr indent="-292100" lvl="0" marL="457200">
              <a:lnSpc>
                <a:spcPct val="115000"/>
              </a:lnSpc>
              <a:spcBef>
                <a:spcPts val="0"/>
              </a:spcBef>
              <a:spcAft>
                <a:spcPts val="0"/>
              </a:spcAft>
              <a:buClr>
                <a:schemeClr val="dk1"/>
              </a:buClr>
              <a:buSzPts val="1000"/>
              <a:buFont typeface="Nunito Sans"/>
              <a:buChar char="●"/>
              <a:defRPr sz="1000"/>
            </a:lvl1pPr>
            <a:lvl2pPr indent="-292100" lvl="1" marL="914400">
              <a:lnSpc>
                <a:spcPct val="115000"/>
              </a:lnSpc>
              <a:spcBef>
                <a:spcPts val="800"/>
              </a:spcBef>
              <a:spcAft>
                <a:spcPts val="0"/>
              </a:spcAft>
              <a:buClr>
                <a:schemeClr val="dk1"/>
              </a:buClr>
              <a:buSzPts val="1000"/>
              <a:buFont typeface="Nunito Sans"/>
              <a:buChar char="○"/>
              <a:defRPr sz="1000"/>
            </a:lvl2pPr>
            <a:lvl3pPr indent="-292100" lvl="2" marL="1371600">
              <a:lnSpc>
                <a:spcPct val="115000"/>
              </a:lnSpc>
              <a:spcBef>
                <a:spcPts val="800"/>
              </a:spcBef>
              <a:spcAft>
                <a:spcPts val="0"/>
              </a:spcAft>
              <a:buClr>
                <a:schemeClr val="dk1"/>
              </a:buClr>
              <a:buSzPts val="1000"/>
              <a:buFont typeface="Nunito Sans"/>
              <a:buChar char="■"/>
              <a:defRPr sz="1000"/>
            </a:lvl3pPr>
            <a:lvl4pPr indent="-292100" lvl="3" marL="1828800">
              <a:lnSpc>
                <a:spcPct val="115000"/>
              </a:lnSpc>
              <a:spcBef>
                <a:spcPts val="800"/>
              </a:spcBef>
              <a:spcAft>
                <a:spcPts val="0"/>
              </a:spcAft>
              <a:buClr>
                <a:schemeClr val="dk1"/>
              </a:buClr>
              <a:buSzPts val="1000"/>
              <a:buFont typeface="Nunito Sans"/>
              <a:buChar char="●"/>
              <a:defRPr sz="1000"/>
            </a:lvl4pPr>
            <a:lvl5pPr indent="-292100" lvl="4" marL="2286000">
              <a:lnSpc>
                <a:spcPct val="115000"/>
              </a:lnSpc>
              <a:spcBef>
                <a:spcPts val="800"/>
              </a:spcBef>
              <a:spcAft>
                <a:spcPts val="0"/>
              </a:spcAft>
              <a:buClr>
                <a:schemeClr val="dk1"/>
              </a:buClr>
              <a:buSzPts val="1000"/>
              <a:buFont typeface="Nunito Sans"/>
              <a:buChar char="○"/>
              <a:defRPr sz="1000"/>
            </a:lvl5pPr>
            <a:lvl6pPr indent="-292100" lvl="5" marL="2743200">
              <a:lnSpc>
                <a:spcPct val="115000"/>
              </a:lnSpc>
              <a:spcBef>
                <a:spcPts val="800"/>
              </a:spcBef>
              <a:spcAft>
                <a:spcPts val="0"/>
              </a:spcAft>
              <a:buClr>
                <a:schemeClr val="dk1"/>
              </a:buClr>
              <a:buSzPts val="1000"/>
              <a:buFont typeface="Nunito Sans"/>
              <a:buChar char="■"/>
              <a:defRPr sz="1000"/>
            </a:lvl6pPr>
            <a:lvl7pPr indent="-292100" lvl="6" marL="3200400">
              <a:lnSpc>
                <a:spcPct val="115000"/>
              </a:lnSpc>
              <a:spcBef>
                <a:spcPts val="800"/>
              </a:spcBef>
              <a:spcAft>
                <a:spcPts val="0"/>
              </a:spcAft>
              <a:buClr>
                <a:schemeClr val="dk1"/>
              </a:buClr>
              <a:buSzPts val="1000"/>
              <a:buFont typeface="Nunito Sans"/>
              <a:buChar char="●"/>
              <a:defRPr sz="1000"/>
            </a:lvl7pPr>
            <a:lvl8pPr indent="-292100" lvl="7" marL="3657600">
              <a:lnSpc>
                <a:spcPct val="115000"/>
              </a:lnSpc>
              <a:spcBef>
                <a:spcPts val="800"/>
              </a:spcBef>
              <a:spcAft>
                <a:spcPts val="0"/>
              </a:spcAft>
              <a:buClr>
                <a:schemeClr val="dk1"/>
              </a:buClr>
              <a:buSzPts val="1000"/>
              <a:buFont typeface="Nunito Sans"/>
              <a:buChar char="○"/>
              <a:defRPr sz="1000"/>
            </a:lvl8pPr>
            <a:lvl9pPr indent="-292100" lvl="8" marL="4114800">
              <a:lnSpc>
                <a:spcPct val="115000"/>
              </a:lnSpc>
              <a:spcBef>
                <a:spcPts val="800"/>
              </a:spcBef>
              <a:spcAft>
                <a:spcPts val="800"/>
              </a:spcAft>
              <a:buClr>
                <a:schemeClr val="dk1"/>
              </a:buClr>
              <a:buSzPts val="1000"/>
              <a:buFont typeface="Nunito Sans"/>
              <a:buChar char="■"/>
              <a:defRPr sz="1000"/>
            </a:lvl9pPr>
          </a:lstStyle>
          <a:p/>
        </p:txBody>
      </p:sp>
      <p:sp>
        <p:nvSpPr>
          <p:cNvPr id="222" name="Google Shape;222;p28"/>
          <p:cNvSpPr txBox="1"/>
          <p:nvPr>
            <p:ph type="title"/>
          </p:nvPr>
        </p:nvSpPr>
        <p:spPr>
          <a:xfrm>
            <a:off x="228600" y="228600"/>
            <a:ext cx="5707200" cy="587700"/>
          </a:xfrm>
          <a:prstGeom prst="rect">
            <a:avLst/>
          </a:prstGeom>
        </p:spPr>
        <p:txBody>
          <a:bodyPr anchorCtr="0" anchor="t" bIns="91425" lIns="91425" spcFirstLastPara="1" rIns="91425" wrap="square" tIns="91425">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p:txBody>
      </p:sp>
      <p:sp>
        <p:nvSpPr>
          <p:cNvPr id="223" name="Google Shape;223;p28"/>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224" name="Google Shape;224;p28"/>
          <p:cNvSpPr txBox="1"/>
          <p:nvPr>
            <p:ph idx="7"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 Alt 2">
  <p:cSld name="BLANK_1_1_1_1_2_1_2">
    <p:spTree>
      <p:nvGrpSpPr>
        <p:cNvPr id="225" name="Shape 225"/>
        <p:cNvGrpSpPr/>
        <p:nvPr/>
      </p:nvGrpSpPr>
      <p:grpSpPr>
        <a:xfrm>
          <a:off x="0" y="0"/>
          <a:ext cx="0" cy="0"/>
          <a:chOff x="0" y="0"/>
          <a:chExt cx="0" cy="0"/>
        </a:xfrm>
      </p:grpSpPr>
      <p:pic>
        <p:nvPicPr>
          <p:cNvPr id="226" name="Google Shape;226;p29"/>
          <p:cNvPicPr preferRelativeResize="0"/>
          <p:nvPr/>
        </p:nvPicPr>
        <p:blipFill rotWithShape="1">
          <a:blip r:embed="rId2">
            <a:alphaModFix/>
          </a:blip>
          <a:srcRect b="0" l="533" r="13407" t="71891"/>
          <a:stretch/>
        </p:blipFill>
        <p:spPr>
          <a:xfrm>
            <a:off x="4561500" y="0"/>
            <a:ext cx="4582502" cy="1496699"/>
          </a:xfrm>
          <a:prstGeom prst="rect">
            <a:avLst/>
          </a:prstGeom>
          <a:noFill/>
          <a:ln>
            <a:noFill/>
          </a:ln>
        </p:spPr>
      </p:pic>
      <p:sp>
        <p:nvSpPr>
          <p:cNvPr id="227" name="Google Shape;227;p29"/>
          <p:cNvSpPr txBox="1"/>
          <p:nvPr>
            <p:ph idx="1" type="body"/>
          </p:nvPr>
        </p:nvSpPr>
        <p:spPr>
          <a:xfrm>
            <a:off x="3154650" y="3337800"/>
            <a:ext cx="2834700" cy="1346100"/>
          </a:xfrm>
          <a:prstGeom prst="rect">
            <a:avLst/>
          </a:prstGeom>
        </p:spPr>
        <p:txBody>
          <a:bodyPr anchorCtr="0" anchor="t" bIns="91425" lIns="91425" spcFirstLastPara="1" rIns="91425" wrap="square" tIns="91425">
            <a:spAutoFit/>
          </a:bodyPr>
          <a:lstStyle>
            <a:lvl1pPr indent="-285750" lvl="0" marL="457200">
              <a:lnSpc>
                <a:spcPct val="100000"/>
              </a:lnSpc>
              <a:spcBef>
                <a:spcPts val="0"/>
              </a:spcBef>
              <a:spcAft>
                <a:spcPts val="0"/>
              </a:spcAft>
              <a:buSzPts val="900"/>
              <a:buFont typeface="Nunito Sans"/>
              <a:buChar char="●"/>
              <a:defRPr sz="900"/>
            </a:lvl1pPr>
            <a:lvl2pPr indent="-285750" lvl="1" marL="914400">
              <a:lnSpc>
                <a:spcPct val="100000"/>
              </a:lnSpc>
              <a:spcBef>
                <a:spcPts val="0"/>
              </a:spcBef>
              <a:spcAft>
                <a:spcPts val="0"/>
              </a:spcAft>
              <a:buSzPts val="900"/>
              <a:buFont typeface="Nunito Sans"/>
              <a:buChar char="○"/>
              <a:defRPr sz="900"/>
            </a:lvl2pPr>
            <a:lvl3pPr indent="-285750" lvl="2" marL="1371600">
              <a:lnSpc>
                <a:spcPct val="100000"/>
              </a:lnSpc>
              <a:spcBef>
                <a:spcPts val="0"/>
              </a:spcBef>
              <a:spcAft>
                <a:spcPts val="0"/>
              </a:spcAft>
              <a:buSzPts val="900"/>
              <a:buFont typeface="Nunito Sans"/>
              <a:buChar char="■"/>
              <a:defRPr sz="900"/>
            </a:lvl3pPr>
            <a:lvl4pPr indent="-285750" lvl="3" marL="1828800">
              <a:lnSpc>
                <a:spcPct val="100000"/>
              </a:lnSpc>
              <a:spcBef>
                <a:spcPts val="0"/>
              </a:spcBef>
              <a:spcAft>
                <a:spcPts val="0"/>
              </a:spcAft>
              <a:buSzPts val="900"/>
              <a:buFont typeface="Nunito Sans"/>
              <a:buChar char="●"/>
              <a:defRPr sz="900"/>
            </a:lvl4pPr>
            <a:lvl5pPr indent="-285750" lvl="4" marL="2286000">
              <a:lnSpc>
                <a:spcPct val="100000"/>
              </a:lnSpc>
              <a:spcBef>
                <a:spcPts val="0"/>
              </a:spcBef>
              <a:spcAft>
                <a:spcPts val="0"/>
              </a:spcAft>
              <a:buSzPts val="900"/>
              <a:buFont typeface="Nunito Sans"/>
              <a:buChar char="○"/>
              <a:defRPr sz="900"/>
            </a:lvl5pPr>
            <a:lvl6pPr indent="-285750" lvl="5" marL="2743200">
              <a:lnSpc>
                <a:spcPct val="100000"/>
              </a:lnSpc>
              <a:spcBef>
                <a:spcPts val="0"/>
              </a:spcBef>
              <a:spcAft>
                <a:spcPts val="0"/>
              </a:spcAft>
              <a:buSzPts val="900"/>
              <a:buFont typeface="Nunito Sans"/>
              <a:buChar char="■"/>
              <a:defRPr sz="900"/>
            </a:lvl6pPr>
            <a:lvl7pPr indent="-285750" lvl="6" marL="3200400">
              <a:lnSpc>
                <a:spcPct val="100000"/>
              </a:lnSpc>
              <a:spcBef>
                <a:spcPts val="0"/>
              </a:spcBef>
              <a:spcAft>
                <a:spcPts val="0"/>
              </a:spcAft>
              <a:buSzPts val="900"/>
              <a:buFont typeface="Nunito Sans"/>
              <a:buChar char="●"/>
              <a:defRPr sz="900"/>
            </a:lvl7pPr>
            <a:lvl8pPr indent="-285750" lvl="7" marL="3657600">
              <a:lnSpc>
                <a:spcPct val="100000"/>
              </a:lnSpc>
              <a:spcBef>
                <a:spcPts val="0"/>
              </a:spcBef>
              <a:spcAft>
                <a:spcPts val="0"/>
              </a:spcAft>
              <a:buSzPts val="900"/>
              <a:buFont typeface="Nunito Sans"/>
              <a:buChar char="○"/>
              <a:defRPr sz="900"/>
            </a:lvl8pPr>
            <a:lvl9pPr indent="-285750" lvl="8" marL="4114800">
              <a:lnSpc>
                <a:spcPct val="100000"/>
              </a:lnSpc>
              <a:spcBef>
                <a:spcPts val="0"/>
              </a:spcBef>
              <a:spcAft>
                <a:spcPts val="0"/>
              </a:spcAft>
              <a:buSzPts val="900"/>
              <a:buFont typeface="Nunito Sans"/>
              <a:buChar char="■"/>
              <a:defRPr sz="900"/>
            </a:lvl9pPr>
          </a:lstStyle>
          <a:p/>
        </p:txBody>
      </p:sp>
      <p:sp>
        <p:nvSpPr>
          <p:cNvPr id="228" name="Google Shape;228;p29"/>
          <p:cNvSpPr txBox="1"/>
          <p:nvPr>
            <p:ph idx="2" type="body"/>
          </p:nvPr>
        </p:nvSpPr>
        <p:spPr>
          <a:xfrm>
            <a:off x="228600" y="3337800"/>
            <a:ext cx="2834700" cy="1346100"/>
          </a:xfrm>
          <a:prstGeom prst="rect">
            <a:avLst/>
          </a:prstGeom>
        </p:spPr>
        <p:txBody>
          <a:bodyPr anchorCtr="0" anchor="t" bIns="91425" lIns="91425" spcFirstLastPara="1" rIns="91425" wrap="square" tIns="91425">
            <a:spAutoFit/>
          </a:bodyPr>
          <a:lstStyle>
            <a:lvl1pPr indent="-285750" lvl="0" marL="457200">
              <a:spcBef>
                <a:spcPts val="0"/>
              </a:spcBef>
              <a:spcAft>
                <a:spcPts val="0"/>
              </a:spcAft>
              <a:buClr>
                <a:schemeClr val="dk1"/>
              </a:buClr>
              <a:buSzPts val="900"/>
              <a:buFont typeface="Nunito Sans"/>
              <a:buChar char="●"/>
              <a:defRPr sz="900"/>
            </a:lvl1pPr>
            <a:lvl2pPr indent="-285750" lvl="1" marL="914400">
              <a:spcBef>
                <a:spcPts val="0"/>
              </a:spcBef>
              <a:spcAft>
                <a:spcPts val="0"/>
              </a:spcAft>
              <a:buClr>
                <a:schemeClr val="dk1"/>
              </a:buClr>
              <a:buSzPts val="900"/>
              <a:buFont typeface="Nunito Sans"/>
              <a:buChar char="○"/>
              <a:defRPr sz="900"/>
            </a:lvl2pPr>
            <a:lvl3pPr indent="-285750" lvl="2" marL="1371600">
              <a:spcBef>
                <a:spcPts val="0"/>
              </a:spcBef>
              <a:spcAft>
                <a:spcPts val="0"/>
              </a:spcAft>
              <a:buClr>
                <a:schemeClr val="dk1"/>
              </a:buClr>
              <a:buSzPts val="900"/>
              <a:buFont typeface="Nunito Sans"/>
              <a:buChar char="■"/>
              <a:defRPr sz="900"/>
            </a:lvl3pPr>
            <a:lvl4pPr indent="-285750" lvl="3" marL="1828800">
              <a:spcBef>
                <a:spcPts val="0"/>
              </a:spcBef>
              <a:spcAft>
                <a:spcPts val="0"/>
              </a:spcAft>
              <a:buClr>
                <a:schemeClr val="dk1"/>
              </a:buClr>
              <a:buSzPts val="900"/>
              <a:buFont typeface="Nunito Sans"/>
              <a:buChar char="●"/>
              <a:defRPr sz="900"/>
            </a:lvl4pPr>
            <a:lvl5pPr indent="-285750" lvl="4" marL="2286000">
              <a:spcBef>
                <a:spcPts val="0"/>
              </a:spcBef>
              <a:spcAft>
                <a:spcPts val="0"/>
              </a:spcAft>
              <a:buClr>
                <a:schemeClr val="dk1"/>
              </a:buClr>
              <a:buSzPts val="900"/>
              <a:buFont typeface="Nunito Sans"/>
              <a:buChar char="○"/>
              <a:defRPr sz="900"/>
            </a:lvl5pPr>
            <a:lvl6pPr indent="-285750" lvl="5" marL="2743200">
              <a:spcBef>
                <a:spcPts val="0"/>
              </a:spcBef>
              <a:spcAft>
                <a:spcPts val="0"/>
              </a:spcAft>
              <a:buClr>
                <a:schemeClr val="dk1"/>
              </a:buClr>
              <a:buSzPts val="900"/>
              <a:buFont typeface="Nunito Sans"/>
              <a:buChar char="■"/>
              <a:defRPr sz="900"/>
            </a:lvl6pPr>
            <a:lvl7pPr indent="-285750" lvl="6" marL="3200400">
              <a:spcBef>
                <a:spcPts val="0"/>
              </a:spcBef>
              <a:spcAft>
                <a:spcPts val="0"/>
              </a:spcAft>
              <a:buClr>
                <a:schemeClr val="dk1"/>
              </a:buClr>
              <a:buSzPts val="900"/>
              <a:buFont typeface="Nunito Sans"/>
              <a:buChar char="●"/>
              <a:defRPr sz="900"/>
            </a:lvl7pPr>
            <a:lvl8pPr indent="-285750" lvl="7" marL="3657600">
              <a:spcBef>
                <a:spcPts val="0"/>
              </a:spcBef>
              <a:spcAft>
                <a:spcPts val="0"/>
              </a:spcAft>
              <a:buClr>
                <a:schemeClr val="dk1"/>
              </a:buClr>
              <a:buSzPts val="900"/>
              <a:buFont typeface="Nunito Sans"/>
              <a:buChar char="○"/>
              <a:defRPr sz="900"/>
            </a:lvl8pPr>
            <a:lvl9pPr indent="-285750" lvl="8" marL="4114800">
              <a:spcBef>
                <a:spcPts val="0"/>
              </a:spcBef>
              <a:spcAft>
                <a:spcPts val="0"/>
              </a:spcAft>
              <a:buClr>
                <a:schemeClr val="dk1"/>
              </a:buClr>
              <a:buSzPts val="900"/>
              <a:buFont typeface="Nunito Sans"/>
              <a:buChar char="■"/>
              <a:defRPr sz="900"/>
            </a:lvl9pPr>
          </a:lstStyle>
          <a:p/>
        </p:txBody>
      </p:sp>
      <p:sp>
        <p:nvSpPr>
          <p:cNvPr id="229" name="Google Shape;229;p29"/>
          <p:cNvSpPr txBox="1"/>
          <p:nvPr>
            <p:ph idx="3" type="body"/>
          </p:nvPr>
        </p:nvSpPr>
        <p:spPr>
          <a:xfrm>
            <a:off x="6080700" y="3337800"/>
            <a:ext cx="2834700" cy="1346100"/>
          </a:xfrm>
          <a:prstGeom prst="rect">
            <a:avLst/>
          </a:prstGeom>
        </p:spPr>
        <p:txBody>
          <a:bodyPr anchorCtr="0" anchor="t" bIns="91425" lIns="91425" spcFirstLastPara="1" rIns="91425" wrap="square" tIns="91425">
            <a:spAutoFit/>
          </a:bodyPr>
          <a:lstStyle>
            <a:lvl1pPr indent="-285750" lvl="0" marL="457200">
              <a:spcBef>
                <a:spcPts val="0"/>
              </a:spcBef>
              <a:spcAft>
                <a:spcPts val="0"/>
              </a:spcAft>
              <a:buClr>
                <a:schemeClr val="dk1"/>
              </a:buClr>
              <a:buSzPts val="900"/>
              <a:buFont typeface="Nunito Sans"/>
              <a:buChar char="●"/>
              <a:defRPr sz="900"/>
            </a:lvl1pPr>
            <a:lvl2pPr indent="-285750" lvl="1" marL="914400">
              <a:spcBef>
                <a:spcPts val="0"/>
              </a:spcBef>
              <a:spcAft>
                <a:spcPts val="0"/>
              </a:spcAft>
              <a:buClr>
                <a:schemeClr val="dk1"/>
              </a:buClr>
              <a:buSzPts val="900"/>
              <a:buFont typeface="Nunito Sans"/>
              <a:buChar char="○"/>
              <a:defRPr sz="900"/>
            </a:lvl2pPr>
            <a:lvl3pPr indent="-285750" lvl="2" marL="1371600">
              <a:spcBef>
                <a:spcPts val="0"/>
              </a:spcBef>
              <a:spcAft>
                <a:spcPts val="0"/>
              </a:spcAft>
              <a:buClr>
                <a:schemeClr val="dk1"/>
              </a:buClr>
              <a:buSzPts val="900"/>
              <a:buFont typeface="Nunito Sans"/>
              <a:buChar char="■"/>
              <a:defRPr sz="900"/>
            </a:lvl3pPr>
            <a:lvl4pPr indent="-285750" lvl="3" marL="1828800">
              <a:spcBef>
                <a:spcPts val="0"/>
              </a:spcBef>
              <a:spcAft>
                <a:spcPts val="0"/>
              </a:spcAft>
              <a:buClr>
                <a:schemeClr val="dk1"/>
              </a:buClr>
              <a:buSzPts val="900"/>
              <a:buFont typeface="Nunito Sans"/>
              <a:buChar char="●"/>
              <a:defRPr sz="900"/>
            </a:lvl4pPr>
            <a:lvl5pPr indent="-285750" lvl="4" marL="2286000">
              <a:spcBef>
                <a:spcPts val="0"/>
              </a:spcBef>
              <a:spcAft>
                <a:spcPts val="0"/>
              </a:spcAft>
              <a:buClr>
                <a:schemeClr val="dk1"/>
              </a:buClr>
              <a:buSzPts val="900"/>
              <a:buFont typeface="Nunito Sans"/>
              <a:buChar char="○"/>
              <a:defRPr sz="900"/>
            </a:lvl5pPr>
            <a:lvl6pPr indent="-285750" lvl="5" marL="2743200">
              <a:spcBef>
                <a:spcPts val="0"/>
              </a:spcBef>
              <a:spcAft>
                <a:spcPts val="0"/>
              </a:spcAft>
              <a:buClr>
                <a:schemeClr val="dk1"/>
              </a:buClr>
              <a:buSzPts val="900"/>
              <a:buFont typeface="Nunito Sans"/>
              <a:buChar char="■"/>
              <a:defRPr sz="900"/>
            </a:lvl6pPr>
            <a:lvl7pPr indent="-285750" lvl="6" marL="3200400">
              <a:spcBef>
                <a:spcPts val="0"/>
              </a:spcBef>
              <a:spcAft>
                <a:spcPts val="0"/>
              </a:spcAft>
              <a:buClr>
                <a:schemeClr val="dk1"/>
              </a:buClr>
              <a:buSzPts val="900"/>
              <a:buFont typeface="Nunito Sans"/>
              <a:buChar char="●"/>
              <a:defRPr sz="900"/>
            </a:lvl7pPr>
            <a:lvl8pPr indent="-285750" lvl="7" marL="3657600">
              <a:spcBef>
                <a:spcPts val="0"/>
              </a:spcBef>
              <a:spcAft>
                <a:spcPts val="0"/>
              </a:spcAft>
              <a:buClr>
                <a:schemeClr val="dk1"/>
              </a:buClr>
              <a:buSzPts val="900"/>
              <a:buFont typeface="Nunito Sans"/>
              <a:buChar char="○"/>
              <a:defRPr sz="900"/>
            </a:lvl8pPr>
            <a:lvl9pPr indent="-285750" lvl="8" marL="4114800">
              <a:spcBef>
                <a:spcPts val="0"/>
              </a:spcBef>
              <a:spcAft>
                <a:spcPts val="0"/>
              </a:spcAft>
              <a:buClr>
                <a:schemeClr val="dk1"/>
              </a:buClr>
              <a:buSzPts val="900"/>
              <a:buFont typeface="Nunito Sans"/>
              <a:buChar char="■"/>
              <a:defRPr sz="900"/>
            </a:lvl9pPr>
          </a:lstStyle>
          <a:p/>
        </p:txBody>
      </p:sp>
      <p:sp>
        <p:nvSpPr>
          <p:cNvPr id="230" name="Google Shape;230;p29"/>
          <p:cNvSpPr txBox="1"/>
          <p:nvPr>
            <p:ph type="title"/>
          </p:nvPr>
        </p:nvSpPr>
        <p:spPr>
          <a:xfrm>
            <a:off x="1877050" y="1578774"/>
            <a:ext cx="3003000" cy="292500"/>
          </a:xfrm>
          <a:prstGeom prst="rect">
            <a:avLst/>
          </a:prstGeom>
        </p:spPr>
        <p:txBody>
          <a:bodyPr anchorCtr="0" anchor="t" bIns="0" lIns="91425" spcFirstLastPara="1" rIns="91425" wrap="square" tIns="91425">
            <a:spAutoFit/>
          </a:bodyPr>
          <a:lstStyle>
            <a:lvl1pPr lvl="0">
              <a:spcBef>
                <a:spcPts val="0"/>
              </a:spcBef>
              <a:spcAft>
                <a:spcPts val="0"/>
              </a:spcAft>
              <a:buNone/>
              <a:defRPr b="0" sz="1400">
                <a:solidFill>
                  <a:schemeClr val="accent1"/>
                </a:solidFill>
                <a:latin typeface="Poppins SemiBold"/>
                <a:ea typeface="Poppins SemiBold"/>
                <a:cs typeface="Poppins SemiBold"/>
                <a:sym typeface="Poppins SemiBold"/>
              </a:defRPr>
            </a:lvl1pPr>
            <a:lvl2pPr lvl="1">
              <a:spcBef>
                <a:spcPts val="0"/>
              </a:spcBef>
              <a:spcAft>
                <a:spcPts val="0"/>
              </a:spcAft>
              <a:buNone/>
              <a:defRPr sz="2000">
                <a:solidFill>
                  <a:schemeClr val="accent1"/>
                </a:solidFill>
                <a:latin typeface="Poppins SemiBold"/>
                <a:ea typeface="Poppins SemiBold"/>
                <a:cs typeface="Poppins SemiBold"/>
                <a:sym typeface="Poppins SemiBold"/>
              </a:defRPr>
            </a:lvl2pPr>
            <a:lvl3pPr lvl="2">
              <a:spcBef>
                <a:spcPts val="0"/>
              </a:spcBef>
              <a:spcAft>
                <a:spcPts val="0"/>
              </a:spcAft>
              <a:buNone/>
              <a:defRPr sz="2000">
                <a:solidFill>
                  <a:schemeClr val="accent1"/>
                </a:solidFill>
                <a:latin typeface="Poppins SemiBold"/>
                <a:ea typeface="Poppins SemiBold"/>
                <a:cs typeface="Poppins SemiBold"/>
                <a:sym typeface="Poppins SemiBold"/>
              </a:defRPr>
            </a:lvl3pPr>
            <a:lvl4pPr lvl="3">
              <a:spcBef>
                <a:spcPts val="0"/>
              </a:spcBef>
              <a:spcAft>
                <a:spcPts val="0"/>
              </a:spcAft>
              <a:buNone/>
              <a:defRPr sz="2000">
                <a:solidFill>
                  <a:schemeClr val="accent1"/>
                </a:solidFill>
                <a:latin typeface="Poppins SemiBold"/>
                <a:ea typeface="Poppins SemiBold"/>
                <a:cs typeface="Poppins SemiBold"/>
                <a:sym typeface="Poppins SemiBold"/>
              </a:defRPr>
            </a:lvl4pPr>
            <a:lvl5pPr lvl="4">
              <a:spcBef>
                <a:spcPts val="0"/>
              </a:spcBef>
              <a:spcAft>
                <a:spcPts val="0"/>
              </a:spcAft>
              <a:buNone/>
              <a:defRPr sz="2000">
                <a:solidFill>
                  <a:schemeClr val="accent1"/>
                </a:solidFill>
                <a:latin typeface="Poppins SemiBold"/>
                <a:ea typeface="Poppins SemiBold"/>
                <a:cs typeface="Poppins SemiBold"/>
                <a:sym typeface="Poppins SemiBold"/>
              </a:defRPr>
            </a:lvl5pPr>
            <a:lvl6pPr lvl="5">
              <a:spcBef>
                <a:spcPts val="0"/>
              </a:spcBef>
              <a:spcAft>
                <a:spcPts val="0"/>
              </a:spcAft>
              <a:buNone/>
              <a:defRPr sz="2000">
                <a:solidFill>
                  <a:schemeClr val="accent1"/>
                </a:solidFill>
                <a:latin typeface="Poppins SemiBold"/>
                <a:ea typeface="Poppins SemiBold"/>
                <a:cs typeface="Poppins SemiBold"/>
                <a:sym typeface="Poppins SemiBold"/>
              </a:defRPr>
            </a:lvl6pPr>
            <a:lvl7pPr lvl="6">
              <a:spcBef>
                <a:spcPts val="0"/>
              </a:spcBef>
              <a:spcAft>
                <a:spcPts val="0"/>
              </a:spcAft>
              <a:buNone/>
              <a:defRPr sz="2000">
                <a:solidFill>
                  <a:schemeClr val="accent1"/>
                </a:solidFill>
                <a:latin typeface="Poppins SemiBold"/>
                <a:ea typeface="Poppins SemiBold"/>
                <a:cs typeface="Poppins SemiBold"/>
                <a:sym typeface="Poppins SemiBold"/>
              </a:defRPr>
            </a:lvl7pPr>
            <a:lvl8pPr lvl="7">
              <a:spcBef>
                <a:spcPts val="0"/>
              </a:spcBef>
              <a:spcAft>
                <a:spcPts val="0"/>
              </a:spcAft>
              <a:buNone/>
              <a:defRPr sz="2000">
                <a:solidFill>
                  <a:schemeClr val="accent1"/>
                </a:solidFill>
                <a:latin typeface="Poppins SemiBold"/>
                <a:ea typeface="Poppins SemiBold"/>
                <a:cs typeface="Poppins SemiBold"/>
                <a:sym typeface="Poppins SemiBold"/>
              </a:defRPr>
            </a:lvl8pPr>
            <a:lvl9pPr lvl="8">
              <a:spcBef>
                <a:spcPts val="0"/>
              </a:spcBef>
              <a:spcAft>
                <a:spcPts val="0"/>
              </a:spcAft>
              <a:buNone/>
              <a:defRPr sz="2000">
                <a:solidFill>
                  <a:schemeClr val="accent1"/>
                </a:solidFill>
                <a:latin typeface="Poppins SemiBold"/>
                <a:ea typeface="Poppins SemiBold"/>
                <a:cs typeface="Poppins SemiBold"/>
                <a:sym typeface="Poppins SemiBold"/>
              </a:defRPr>
            </a:lvl9pPr>
          </a:lstStyle>
          <a:p/>
        </p:txBody>
      </p:sp>
      <p:sp>
        <p:nvSpPr>
          <p:cNvPr id="231" name="Google Shape;231;p29"/>
          <p:cNvSpPr txBox="1"/>
          <p:nvPr>
            <p:ph idx="4" type="title"/>
          </p:nvPr>
        </p:nvSpPr>
        <p:spPr>
          <a:xfrm>
            <a:off x="1877050" y="1944332"/>
            <a:ext cx="3598500" cy="742200"/>
          </a:xfrm>
          <a:prstGeom prst="rect">
            <a:avLst/>
          </a:prstGeom>
        </p:spPr>
        <p:txBody>
          <a:bodyPr anchorCtr="0" anchor="t" bIns="91425" lIns="91425" spcFirstLastPara="1" rIns="91425" wrap="square" tIns="91425">
            <a:spAutoFit/>
          </a:bodyPr>
          <a:lstStyle>
            <a:lvl1pPr lvl="0">
              <a:spcBef>
                <a:spcPts val="0"/>
              </a:spcBef>
              <a:spcAft>
                <a:spcPts val="0"/>
              </a:spcAft>
              <a:buNone/>
              <a:defRPr b="0" sz="1200">
                <a:latin typeface="Nunito Sans"/>
                <a:ea typeface="Nunito Sans"/>
                <a:cs typeface="Nunito Sans"/>
                <a:sym typeface="Nunito Sans"/>
              </a:defRPr>
            </a:lvl1pPr>
            <a:lvl2pPr lvl="1">
              <a:spcBef>
                <a:spcPts val="0"/>
              </a:spcBef>
              <a:spcAft>
                <a:spcPts val="0"/>
              </a:spcAft>
              <a:buNone/>
              <a:defRPr sz="2000">
                <a:latin typeface="Nunito Sans"/>
                <a:ea typeface="Nunito Sans"/>
                <a:cs typeface="Nunito Sans"/>
                <a:sym typeface="Nunito Sans"/>
              </a:defRPr>
            </a:lvl2pPr>
            <a:lvl3pPr lvl="2">
              <a:spcBef>
                <a:spcPts val="0"/>
              </a:spcBef>
              <a:spcAft>
                <a:spcPts val="0"/>
              </a:spcAft>
              <a:buNone/>
              <a:defRPr sz="2000">
                <a:latin typeface="Nunito Sans"/>
                <a:ea typeface="Nunito Sans"/>
                <a:cs typeface="Nunito Sans"/>
                <a:sym typeface="Nunito Sans"/>
              </a:defRPr>
            </a:lvl3pPr>
            <a:lvl4pPr lvl="3">
              <a:spcBef>
                <a:spcPts val="0"/>
              </a:spcBef>
              <a:spcAft>
                <a:spcPts val="0"/>
              </a:spcAft>
              <a:buNone/>
              <a:defRPr sz="2000">
                <a:latin typeface="Nunito Sans"/>
                <a:ea typeface="Nunito Sans"/>
                <a:cs typeface="Nunito Sans"/>
                <a:sym typeface="Nunito Sans"/>
              </a:defRPr>
            </a:lvl4pPr>
            <a:lvl5pPr lvl="4">
              <a:spcBef>
                <a:spcPts val="0"/>
              </a:spcBef>
              <a:spcAft>
                <a:spcPts val="0"/>
              </a:spcAft>
              <a:buNone/>
              <a:defRPr sz="2000">
                <a:latin typeface="Nunito Sans"/>
                <a:ea typeface="Nunito Sans"/>
                <a:cs typeface="Nunito Sans"/>
                <a:sym typeface="Nunito Sans"/>
              </a:defRPr>
            </a:lvl5pPr>
            <a:lvl6pPr lvl="5">
              <a:spcBef>
                <a:spcPts val="0"/>
              </a:spcBef>
              <a:spcAft>
                <a:spcPts val="0"/>
              </a:spcAft>
              <a:buNone/>
              <a:defRPr sz="2000">
                <a:latin typeface="Nunito Sans"/>
                <a:ea typeface="Nunito Sans"/>
                <a:cs typeface="Nunito Sans"/>
                <a:sym typeface="Nunito Sans"/>
              </a:defRPr>
            </a:lvl6pPr>
            <a:lvl7pPr lvl="6">
              <a:spcBef>
                <a:spcPts val="0"/>
              </a:spcBef>
              <a:spcAft>
                <a:spcPts val="0"/>
              </a:spcAft>
              <a:buNone/>
              <a:defRPr sz="2000">
                <a:latin typeface="Nunito Sans"/>
                <a:ea typeface="Nunito Sans"/>
                <a:cs typeface="Nunito Sans"/>
                <a:sym typeface="Nunito Sans"/>
              </a:defRPr>
            </a:lvl7pPr>
            <a:lvl8pPr lvl="7">
              <a:spcBef>
                <a:spcPts val="0"/>
              </a:spcBef>
              <a:spcAft>
                <a:spcPts val="0"/>
              </a:spcAft>
              <a:buNone/>
              <a:defRPr sz="2000">
                <a:latin typeface="Nunito Sans"/>
                <a:ea typeface="Nunito Sans"/>
                <a:cs typeface="Nunito Sans"/>
                <a:sym typeface="Nunito Sans"/>
              </a:defRPr>
            </a:lvl8pPr>
            <a:lvl9pPr lvl="8">
              <a:spcBef>
                <a:spcPts val="0"/>
              </a:spcBef>
              <a:spcAft>
                <a:spcPts val="0"/>
              </a:spcAft>
              <a:buNone/>
              <a:defRPr sz="2000">
                <a:latin typeface="Nunito Sans"/>
                <a:ea typeface="Nunito Sans"/>
                <a:cs typeface="Nunito Sans"/>
                <a:sym typeface="Nunito Sans"/>
              </a:defRPr>
            </a:lvl9pPr>
          </a:lstStyle>
          <a:p/>
        </p:txBody>
      </p:sp>
      <p:sp>
        <p:nvSpPr>
          <p:cNvPr id="232" name="Google Shape;232;p29"/>
          <p:cNvSpPr/>
          <p:nvPr>
            <p:ph idx="5" type="pic"/>
          </p:nvPr>
        </p:nvSpPr>
        <p:spPr>
          <a:xfrm>
            <a:off x="309350" y="1425725"/>
            <a:ext cx="1409700" cy="1409700"/>
          </a:xfrm>
          <a:prstGeom prst="roundRect">
            <a:avLst>
              <a:gd fmla="val 16667" name="adj"/>
            </a:avLst>
          </a:prstGeom>
          <a:noFill/>
          <a:ln>
            <a:noFill/>
          </a:ln>
        </p:spPr>
      </p:sp>
      <p:pic>
        <p:nvPicPr>
          <p:cNvPr id="233" name="Google Shape;233;p29"/>
          <p:cNvPicPr preferRelativeResize="0"/>
          <p:nvPr/>
        </p:nvPicPr>
        <p:blipFill rotWithShape="1">
          <a:blip r:embed="rId3">
            <a:alphaModFix/>
          </a:blip>
          <a:srcRect b="0" l="0" r="49117" t="49683"/>
          <a:stretch/>
        </p:blipFill>
        <p:spPr>
          <a:xfrm>
            <a:off x="7392192" y="-1"/>
            <a:ext cx="1751812" cy="1732300"/>
          </a:xfrm>
          <a:prstGeom prst="rect">
            <a:avLst/>
          </a:prstGeom>
          <a:noFill/>
          <a:ln>
            <a:noFill/>
          </a:ln>
        </p:spPr>
      </p:pic>
      <p:sp>
        <p:nvSpPr>
          <p:cNvPr id="234" name="Google Shape;234;p29"/>
          <p:cNvSpPr txBox="1"/>
          <p:nvPr>
            <p:ph idx="6" type="title"/>
          </p:nvPr>
        </p:nvSpPr>
        <p:spPr>
          <a:xfrm>
            <a:off x="228600" y="228600"/>
            <a:ext cx="5760600" cy="587700"/>
          </a:xfrm>
          <a:prstGeom prst="rect">
            <a:avLst/>
          </a:prstGeom>
        </p:spPr>
        <p:txBody>
          <a:bodyPr anchorCtr="0" anchor="t" bIns="91425" lIns="91425" spcFirstLastPara="1" rIns="91425" wrap="square" tIns="91425">
            <a:spAutoFit/>
          </a:bodyPr>
          <a:lstStyle>
            <a:lvl1pPr lvl="0">
              <a:spcBef>
                <a:spcPts val="0"/>
              </a:spcBef>
              <a:spcAft>
                <a:spcPts val="0"/>
              </a:spcAft>
              <a:buNone/>
              <a:defRPr sz="2000"/>
            </a:lvl1pPr>
            <a:lvl2pPr lvl="1">
              <a:spcBef>
                <a:spcPts val="0"/>
              </a:spcBef>
              <a:spcAft>
                <a:spcPts val="0"/>
              </a:spcAft>
              <a:buNone/>
              <a:defRPr sz="2000">
                <a:latin typeface="Poppins SemiBold"/>
                <a:ea typeface="Poppins SemiBold"/>
                <a:cs typeface="Poppins SemiBold"/>
                <a:sym typeface="Poppins SemiBold"/>
              </a:defRPr>
            </a:lvl2pPr>
            <a:lvl3pPr lvl="2">
              <a:spcBef>
                <a:spcPts val="0"/>
              </a:spcBef>
              <a:spcAft>
                <a:spcPts val="0"/>
              </a:spcAft>
              <a:buNone/>
              <a:defRPr sz="2000">
                <a:latin typeface="Poppins SemiBold"/>
                <a:ea typeface="Poppins SemiBold"/>
                <a:cs typeface="Poppins SemiBold"/>
                <a:sym typeface="Poppins SemiBold"/>
              </a:defRPr>
            </a:lvl3pPr>
            <a:lvl4pPr lvl="3">
              <a:spcBef>
                <a:spcPts val="0"/>
              </a:spcBef>
              <a:spcAft>
                <a:spcPts val="0"/>
              </a:spcAft>
              <a:buNone/>
              <a:defRPr sz="2000">
                <a:latin typeface="Poppins SemiBold"/>
                <a:ea typeface="Poppins SemiBold"/>
                <a:cs typeface="Poppins SemiBold"/>
                <a:sym typeface="Poppins SemiBold"/>
              </a:defRPr>
            </a:lvl4pPr>
            <a:lvl5pPr lvl="4">
              <a:spcBef>
                <a:spcPts val="0"/>
              </a:spcBef>
              <a:spcAft>
                <a:spcPts val="0"/>
              </a:spcAft>
              <a:buNone/>
              <a:defRPr sz="2000">
                <a:latin typeface="Poppins SemiBold"/>
                <a:ea typeface="Poppins SemiBold"/>
                <a:cs typeface="Poppins SemiBold"/>
                <a:sym typeface="Poppins SemiBold"/>
              </a:defRPr>
            </a:lvl5pPr>
            <a:lvl6pPr lvl="5">
              <a:spcBef>
                <a:spcPts val="0"/>
              </a:spcBef>
              <a:spcAft>
                <a:spcPts val="0"/>
              </a:spcAft>
              <a:buNone/>
              <a:defRPr sz="2000">
                <a:latin typeface="Poppins SemiBold"/>
                <a:ea typeface="Poppins SemiBold"/>
                <a:cs typeface="Poppins SemiBold"/>
                <a:sym typeface="Poppins SemiBold"/>
              </a:defRPr>
            </a:lvl6pPr>
            <a:lvl7pPr lvl="6">
              <a:spcBef>
                <a:spcPts val="0"/>
              </a:spcBef>
              <a:spcAft>
                <a:spcPts val="0"/>
              </a:spcAft>
              <a:buNone/>
              <a:defRPr sz="2000">
                <a:latin typeface="Poppins SemiBold"/>
                <a:ea typeface="Poppins SemiBold"/>
                <a:cs typeface="Poppins SemiBold"/>
                <a:sym typeface="Poppins SemiBold"/>
              </a:defRPr>
            </a:lvl7pPr>
            <a:lvl8pPr lvl="7">
              <a:spcBef>
                <a:spcPts val="0"/>
              </a:spcBef>
              <a:spcAft>
                <a:spcPts val="0"/>
              </a:spcAft>
              <a:buNone/>
              <a:defRPr sz="2000">
                <a:latin typeface="Poppins SemiBold"/>
                <a:ea typeface="Poppins SemiBold"/>
                <a:cs typeface="Poppins SemiBold"/>
                <a:sym typeface="Poppins SemiBold"/>
              </a:defRPr>
            </a:lvl8pPr>
            <a:lvl9pPr lvl="8">
              <a:spcBef>
                <a:spcPts val="0"/>
              </a:spcBef>
              <a:spcAft>
                <a:spcPts val="0"/>
              </a:spcAft>
              <a:buNone/>
              <a:defRPr sz="2000">
                <a:latin typeface="Poppins SemiBold"/>
                <a:ea typeface="Poppins SemiBold"/>
                <a:cs typeface="Poppins SemiBold"/>
                <a:sym typeface="Poppins SemiBold"/>
              </a:defRPr>
            </a:lvl9pPr>
          </a:lstStyle>
          <a:p/>
        </p:txBody>
      </p:sp>
      <p:sp>
        <p:nvSpPr>
          <p:cNvPr id="235" name="Google Shape;235;p29"/>
          <p:cNvSpPr/>
          <p:nvPr/>
        </p:nvSpPr>
        <p:spPr>
          <a:xfrm>
            <a:off x="7302102" y="-1"/>
            <a:ext cx="1841902" cy="1572524"/>
          </a:xfrm>
          <a:custGeom>
            <a:rect b="b" l="l" r="r" t="t"/>
            <a:pathLst>
              <a:path extrusionOk="0" h="56257" w="65894">
                <a:moveTo>
                  <a:pt x="33226" y="18827"/>
                </a:moveTo>
                <a:lnTo>
                  <a:pt x="33115" y="20538"/>
                </a:lnTo>
                <a:lnTo>
                  <a:pt x="32966" y="22250"/>
                </a:lnTo>
                <a:lnTo>
                  <a:pt x="32743" y="23924"/>
                </a:lnTo>
                <a:lnTo>
                  <a:pt x="32445" y="25561"/>
                </a:lnTo>
                <a:lnTo>
                  <a:pt x="32110" y="27161"/>
                </a:lnTo>
                <a:lnTo>
                  <a:pt x="31701" y="28761"/>
                </a:lnTo>
                <a:lnTo>
                  <a:pt x="31217" y="30324"/>
                </a:lnTo>
                <a:lnTo>
                  <a:pt x="30696" y="31886"/>
                </a:lnTo>
                <a:lnTo>
                  <a:pt x="30212" y="33114"/>
                </a:lnTo>
                <a:lnTo>
                  <a:pt x="29692" y="34379"/>
                </a:lnTo>
                <a:lnTo>
                  <a:pt x="29133" y="35570"/>
                </a:lnTo>
                <a:lnTo>
                  <a:pt x="28538" y="36798"/>
                </a:lnTo>
                <a:lnTo>
                  <a:pt x="27868" y="37951"/>
                </a:lnTo>
                <a:lnTo>
                  <a:pt x="27199" y="39105"/>
                </a:lnTo>
                <a:lnTo>
                  <a:pt x="26455" y="40258"/>
                </a:lnTo>
                <a:lnTo>
                  <a:pt x="25673" y="41374"/>
                </a:lnTo>
                <a:lnTo>
                  <a:pt x="24855" y="42453"/>
                </a:lnTo>
                <a:lnTo>
                  <a:pt x="23999" y="43532"/>
                </a:lnTo>
                <a:lnTo>
                  <a:pt x="23143" y="44574"/>
                </a:lnTo>
                <a:lnTo>
                  <a:pt x="22176" y="45616"/>
                </a:lnTo>
                <a:lnTo>
                  <a:pt x="21208" y="46620"/>
                </a:lnTo>
                <a:lnTo>
                  <a:pt x="20204" y="47588"/>
                </a:lnTo>
                <a:lnTo>
                  <a:pt x="19162" y="48555"/>
                </a:lnTo>
                <a:lnTo>
                  <a:pt x="18083" y="49485"/>
                </a:lnTo>
                <a:lnTo>
                  <a:pt x="16520" y="50750"/>
                </a:lnTo>
                <a:lnTo>
                  <a:pt x="15069" y="51829"/>
                </a:lnTo>
                <a:lnTo>
                  <a:pt x="13693" y="52722"/>
                </a:lnTo>
                <a:lnTo>
                  <a:pt x="12428" y="53504"/>
                </a:lnTo>
                <a:lnTo>
                  <a:pt x="11237" y="54136"/>
                </a:lnTo>
                <a:lnTo>
                  <a:pt x="10158" y="54657"/>
                </a:lnTo>
                <a:lnTo>
                  <a:pt x="9153" y="55029"/>
                </a:lnTo>
                <a:lnTo>
                  <a:pt x="8223" y="55327"/>
                </a:lnTo>
                <a:lnTo>
                  <a:pt x="7367" y="55513"/>
                </a:lnTo>
                <a:lnTo>
                  <a:pt x="6586" y="55624"/>
                </a:lnTo>
                <a:lnTo>
                  <a:pt x="5879" y="55662"/>
                </a:lnTo>
                <a:lnTo>
                  <a:pt x="5247" y="55662"/>
                </a:lnTo>
                <a:lnTo>
                  <a:pt x="4688" y="55550"/>
                </a:lnTo>
                <a:lnTo>
                  <a:pt x="4205" y="55438"/>
                </a:lnTo>
                <a:lnTo>
                  <a:pt x="3758" y="55290"/>
                </a:lnTo>
                <a:lnTo>
                  <a:pt x="3386" y="55141"/>
                </a:lnTo>
                <a:lnTo>
                  <a:pt x="3014" y="54917"/>
                </a:lnTo>
                <a:lnTo>
                  <a:pt x="2679" y="54657"/>
                </a:lnTo>
                <a:lnTo>
                  <a:pt x="2344" y="54359"/>
                </a:lnTo>
                <a:lnTo>
                  <a:pt x="2047" y="54024"/>
                </a:lnTo>
                <a:lnTo>
                  <a:pt x="1786" y="53652"/>
                </a:lnTo>
                <a:lnTo>
                  <a:pt x="1526" y="53280"/>
                </a:lnTo>
                <a:lnTo>
                  <a:pt x="1303" y="52834"/>
                </a:lnTo>
                <a:lnTo>
                  <a:pt x="1117" y="52387"/>
                </a:lnTo>
                <a:lnTo>
                  <a:pt x="968" y="51904"/>
                </a:lnTo>
                <a:lnTo>
                  <a:pt x="819" y="51383"/>
                </a:lnTo>
                <a:lnTo>
                  <a:pt x="744" y="50825"/>
                </a:lnTo>
                <a:lnTo>
                  <a:pt x="670" y="50267"/>
                </a:lnTo>
                <a:lnTo>
                  <a:pt x="596" y="49671"/>
                </a:lnTo>
                <a:lnTo>
                  <a:pt x="596" y="49076"/>
                </a:lnTo>
                <a:lnTo>
                  <a:pt x="596" y="48406"/>
                </a:lnTo>
                <a:lnTo>
                  <a:pt x="633" y="47737"/>
                </a:lnTo>
                <a:lnTo>
                  <a:pt x="744" y="46844"/>
                </a:lnTo>
                <a:lnTo>
                  <a:pt x="893" y="45951"/>
                </a:lnTo>
                <a:lnTo>
                  <a:pt x="1117" y="45020"/>
                </a:lnTo>
                <a:lnTo>
                  <a:pt x="1340" y="44053"/>
                </a:lnTo>
                <a:lnTo>
                  <a:pt x="1637" y="43123"/>
                </a:lnTo>
                <a:lnTo>
                  <a:pt x="1972" y="42155"/>
                </a:lnTo>
                <a:lnTo>
                  <a:pt x="2344" y="41188"/>
                </a:lnTo>
                <a:lnTo>
                  <a:pt x="2754" y="40258"/>
                </a:lnTo>
                <a:lnTo>
                  <a:pt x="3237" y="39291"/>
                </a:lnTo>
                <a:lnTo>
                  <a:pt x="3721" y="38323"/>
                </a:lnTo>
                <a:lnTo>
                  <a:pt x="4279" y="37356"/>
                </a:lnTo>
                <a:lnTo>
                  <a:pt x="4837" y="36426"/>
                </a:lnTo>
                <a:lnTo>
                  <a:pt x="5470" y="35458"/>
                </a:lnTo>
                <a:lnTo>
                  <a:pt x="6102" y="34528"/>
                </a:lnTo>
                <a:lnTo>
                  <a:pt x="6809" y="33635"/>
                </a:lnTo>
                <a:lnTo>
                  <a:pt x="7553" y="32705"/>
                </a:lnTo>
                <a:lnTo>
                  <a:pt x="8186" y="31961"/>
                </a:lnTo>
                <a:lnTo>
                  <a:pt x="8893" y="31142"/>
                </a:lnTo>
                <a:lnTo>
                  <a:pt x="9674" y="30361"/>
                </a:lnTo>
                <a:lnTo>
                  <a:pt x="10530" y="29505"/>
                </a:lnTo>
                <a:lnTo>
                  <a:pt x="11423" y="28687"/>
                </a:lnTo>
                <a:lnTo>
                  <a:pt x="12390" y="27831"/>
                </a:lnTo>
                <a:lnTo>
                  <a:pt x="13432" y="26975"/>
                </a:lnTo>
                <a:lnTo>
                  <a:pt x="14548" y="26156"/>
                </a:lnTo>
                <a:lnTo>
                  <a:pt x="15702" y="25338"/>
                </a:lnTo>
                <a:lnTo>
                  <a:pt x="16967" y="24519"/>
                </a:lnTo>
                <a:lnTo>
                  <a:pt x="18269" y="23738"/>
                </a:lnTo>
                <a:lnTo>
                  <a:pt x="19683" y="22994"/>
                </a:lnTo>
                <a:lnTo>
                  <a:pt x="21134" y="22287"/>
                </a:lnTo>
                <a:lnTo>
                  <a:pt x="22697" y="21580"/>
                </a:lnTo>
                <a:lnTo>
                  <a:pt x="24297" y="20948"/>
                </a:lnTo>
                <a:lnTo>
                  <a:pt x="26008" y="20389"/>
                </a:lnTo>
                <a:lnTo>
                  <a:pt x="26938" y="20092"/>
                </a:lnTo>
                <a:lnTo>
                  <a:pt x="27831" y="19831"/>
                </a:lnTo>
                <a:lnTo>
                  <a:pt x="28761" y="19608"/>
                </a:lnTo>
                <a:lnTo>
                  <a:pt x="29654" y="19422"/>
                </a:lnTo>
                <a:lnTo>
                  <a:pt x="30547" y="19236"/>
                </a:lnTo>
                <a:lnTo>
                  <a:pt x="31440" y="19087"/>
                </a:lnTo>
                <a:lnTo>
                  <a:pt x="32333" y="18938"/>
                </a:lnTo>
                <a:lnTo>
                  <a:pt x="33226" y="18827"/>
                </a:lnTo>
                <a:close/>
                <a:moveTo>
                  <a:pt x="30696" y="0"/>
                </a:moveTo>
                <a:lnTo>
                  <a:pt x="31105" y="1377"/>
                </a:lnTo>
                <a:lnTo>
                  <a:pt x="31515" y="2865"/>
                </a:lnTo>
                <a:lnTo>
                  <a:pt x="31887" y="4502"/>
                </a:lnTo>
                <a:lnTo>
                  <a:pt x="32259" y="6251"/>
                </a:lnTo>
                <a:lnTo>
                  <a:pt x="32557" y="8074"/>
                </a:lnTo>
                <a:lnTo>
                  <a:pt x="32854" y="10009"/>
                </a:lnTo>
                <a:lnTo>
                  <a:pt x="33077" y="12055"/>
                </a:lnTo>
                <a:lnTo>
                  <a:pt x="33226" y="14139"/>
                </a:lnTo>
                <a:lnTo>
                  <a:pt x="33263" y="16222"/>
                </a:lnTo>
                <a:lnTo>
                  <a:pt x="33263" y="18231"/>
                </a:lnTo>
                <a:lnTo>
                  <a:pt x="32333" y="18343"/>
                </a:lnTo>
                <a:lnTo>
                  <a:pt x="31440" y="18492"/>
                </a:lnTo>
                <a:lnTo>
                  <a:pt x="30510" y="18641"/>
                </a:lnTo>
                <a:lnTo>
                  <a:pt x="29580" y="18827"/>
                </a:lnTo>
                <a:lnTo>
                  <a:pt x="28650" y="19013"/>
                </a:lnTo>
                <a:lnTo>
                  <a:pt x="27720" y="19273"/>
                </a:lnTo>
                <a:lnTo>
                  <a:pt x="26789" y="19534"/>
                </a:lnTo>
                <a:lnTo>
                  <a:pt x="25822" y="19831"/>
                </a:lnTo>
                <a:lnTo>
                  <a:pt x="24111" y="20389"/>
                </a:lnTo>
                <a:lnTo>
                  <a:pt x="22436" y="21059"/>
                </a:lnTo>
                <a:lnTo>
                  <a:pt x="20874" y="21729"/>
                </a:lnTo>
                <a:lnTo>
                  <a:pt x="19385" y="22473"/>
                </a:lnTo>
                <a:lnTo>
                  <a:pt x="17971" y="23217"/>
                </a:lnTo>
                <a:lnTo>
                  <a:pt x="16632" y="24036"/>
                </a:lnTo>
                <a:lnTo>
                  <a:pt x="15367" y="24854"/>
                </a:lnTo>
                <a:lnTo>
                  <a:pt x="14176" y="25673"/>
                </a:lnTo>
                <a:lnTo>
                  <a:pt x="13060" y="26529"/>
                </a:lnTo>
                <a:lnTo>
                  <a:pt x="12018" y="27384"/>
                </a:lnTo>
                <a:lnTo>
                  <a:pt x="11014" y="28240"/>
                </a:lnTo>
                <a:lnTo>
                  <a:pt x="10083" y="29096"/>
                </a:lnTo>
                <a:lnTo>
                  <a:pt x="9265" y="29914"/>
                </a:lnTo>
                <a:lnTo>
                  <a:pt x="8446" y="30770"/>
                </a:lnTo>
                <a:lnTo>
                  <a:pt x="7739" y="31551"/>
                </a:lnTo>
                <a:lnTo>
                  <a:pt x="7070" y="32333"/>
                </a:lnTo>
                <a:lnTo>
                  <a:pt x="6326" y="33263"/>
                </a:lnTo>
                <a:lnTo>
                  <a:pt x="5619" y="34193"/>
                </a:lnTo>
                <a:lnTo>
                  <a:pt x="4949" y="35161"/>
                </a:lnTo>
                <a:lnTo>
                  <a:pt x="4354" y="36091"/>
                </a:lnTo>
                <a:lnTo>
                  <a:pt x="3758" y="37095"/>
                </a:lnTo>
                <a:lnTo>
                  <a:pt x="3200" y="38063"/>
                </a:lnTo>
                <a:lnTo>
                  <a:pt x="2679" y="39030"/>
                </a:lnTo>
                <a:lnTo>
                  <a:pt x="2196" y="40035"/>
                </a:lnTo>
                <a:lnTo>
                  <a:pt x="1786" y="41002"/>
                </a:lnTo>
                <a:lnTo>
                  <a:pt x="1414" y="41969"/>
                </a:lnTo>
                <a:lnTo>
                  <a:pt x="1042" y="42974"/>
                </a:lnTo>
                <a:lnTo>
                  <a:pt x="782" y="43941"/>
                </a:lnTo>
                <a:lnTo>
                  <a:pt x="521" y="44872"/>
                </a:lnTo>
                <a:lnTo>
                  <a:pt x="298" y="45839"/>
                </a:lnTo>
                <a:lnTo>
                  <a:pt x="149" y="46769"/>
                </a:lnTo>
                <a:lnTo>
                  <a:pt x="38" y="47699"/>
                </a:lnTo>
                <a:lnTo>
                  <a:pt x="0" y="48406"/>
                </a:lnTo>
                <a:lnTo>
                  <a:pt x="0" y="49113"/>
                </a:lnTo>
                <a:lnTo>
                  <a:pt x="0" y="49746"/>
                </a:lnTo>
                <a:lnTo>
                  <a:pt x="75" y="50415"/>
                </a:lnTo>
                <a:lnTo>
                  <a:pt x="149" y="51011"/>
                </a:lnTo>
                <a:lnTo>
                  <a:pt x="261" y="51606"/>
                </a:lnTo>
                <a:lnTo>
                  <a:pt x="410" y="52164"/>
                </a:lnTo>
                <a:lnTo>
                  <a:pt x="596" y="52685"/>
                </a:lnTo>
                <a:lnTo>
                  <a:pt x="819" y="53169"/>
                </a:lnTo>
                <a:lnTo>
                  <a:pt x="1042" y="53615"/>
                </a:lnTo>
                <a:lnTo>
                  <a:pt x="1340" y="54062"/>
                </a:lnTo>
                <a:lnTo>
                  <a:pt x="1637" y="54434"/>
                </a:lnTo>
                <a:lnTo>
                  <a:pt x="1972" y="54806"/>
                </a:lnTo>
                <a:lnTo>
                  <a:pt x="2307" y="55141"/>
                </a:lnTo>
                <a:lnTo>
                  <a:pt x="2716" y="55401"/>
                </a:lnTo>
                <a:lnTo>
                  <a:pt x="3126" y="55662"/>
                </a:lnTo>
                <a:lnTo>
                  <a:pt x="3721" y="55922"/>
                </a:lnTo>
                <a:lnTo>
                  <a:pt x="4391" y="56108"/>
                </a:lnTo>
                <a:lnTo>
                  <a:pt x="5098" y="56220"/>
                </a:lnTo>
                <a:lnTo>
                  <a:pt x="5842" y="56257"/>
                </a:lnTo>
                <a:lnTo>
                  <a:pt x="6437" y="56257"/>
                </a:lnTo>
                <a:lnTo>
                  <a:pt x="7107" y="56182"/>
                </a:lnTo>
                <a:lnTo>
                  <a:pt x="7777" y="56034"/>
                </a:lnTo>
                <a:lnTo>
                  <a:pt x="8484" y="55885"/>
                </a:lnTo>
                <a:lnTo>
                  <a:pt x="9190" y="55624"/>
                </a:lnTo>
                <a:lnTo>
                  <a:pt x="9935" y="55364"/>
                </a:lnTo>
                <a:lnTo>
                  <a:pt x="10716" y="55029"/>
                </a:lnTo>
                <a:lnTo>
                  <a:pt x="11497" y="54657"/>
                </a:lnTo>
                <a:lnTo>
                  <a:pt x="12316" y="54248"/>
                </a:lnTo>
                <a:lnTo>
                  <a:pt x="13134" y="53764"/>
                </a:lnTo>
                <a:lnTo>
                  <a:pt x="13990" y="53243"/>
                </a:lnTo>
                <a:lnTo>
                  <a:pt x="14846" y="52685"/>
                </a:lnTo>
                <a:lnTo>
                  <a:pt x="15702" y="52090"/>
                </a:lnTo>
                <a:lnTo>
                  <a:pt x="16595" y="51420"/>
                </a:lnTo>
                <a:lnTo>
                  <a:pt x="17525" y="50713"/>
                </a:lnTo>
                <a:lnTo>
                  <a:pt x="18455" y="49969"/>
                </a:lnTo>
                <a:lnTo>
                  <a:pt x="19571" y="49002"/>
                </a:lnTo>
                <a:lnTo>
                  <a:pt x="20613" y="48034"/>
                </a:lnTo>
                <a:lnTo>
                  <a:pt x="21655" y="47030"/>
                </a:lnTo>
                <a:lnTo>
                  <a:pt x="22622" y="46025"/>
                </a:lnTo>
                <a:lnTo>
                  <a:pt x="23590" y="44983"/>
                </a:lnTo>
                <a:lnTo>
                  <a:pt x="24483" y="43904"/>
                </a:lnTo>
                <a:lnTo>
                  <a:pt x="25338" y="42825"/>
                </a:lnTo>
                <a:lnTo>
                  <a:pt x="26157" y="41709"/>
                </a:lnTo>
                <a:lnTo>
                  <a:pt x="26938" y="40593"/>
                </a:lnTo>
                <a:lnTo>
                  <a:pt x="27682" y="39439"/>
                </a:lnTo>
                <a:lnTo>
                  <a:pt x="28389" y="38249"/>
                </a:lnTo>
                <a:lnTo>
                  <a:pt x="29059" y="37058"/>
                </a:lnTo>
                <a:lnTo>
                  <a:pt x="29654" y="35830"/>
                </a:lnTo>
                <a:lnTo>
                  <a:pt x="30250" y="34602"/>
                </a:lnTo>
                <a:lnTo>
                  <a:pt x="30771" y="33337"/>
                </a:lnTo>
                <a:lnTo>
                  <a:pt x="31254" y="32072"/>
                </a:lnTo>
                <a:lnTo>
                  <a:pt x="31812" y="30510"/>
                </a:lnTo>
                <a:lnTo>
                  <a:pt x="32259" y="28910"/>
                </a:lnTo>
                <a:lnTo>
                  <a:pt x="32705" y="27273"/>
                </a:lnTo>
                <a:lnTo>
                  <a:pt x="33040" y="25636"/>
                </a:lnTo>
                <a:lnTo>
                  <a:pt x="33338" y="23961"/>
                </a:lnTo>
                <a:lnTo>
                  <a:pt x="33561" y="22250"/>
                </a:lnTo>
                <a:lnTo>
                  <a:pt x="33710" y="20538"/>
                </a:lnTo>
                <a:lnTo>
                  <a:pt x="33822" y="18790"/>
                </a:lnTo>
                <a:lnTo>
                  <a:pt x="35421" y="18678"/>
                </a:lnTo>
                <a:lnTo>
                  <a:pt x="36947" y="18678"/>
                </a:lnTo>
                <a:lnTo>
                  <a:pt x="38510" y="18752"/>
                </a:lnTo>
                <a:lnTo>
                  <a:pt x="40035" y="18901"/>
                </a:lnTo>
                <a:lnTo>
                  <a:pt x="41523" y="19124"/>
                </a:lnTo>
                <a:lnTo>
                  <a:pt x="43012" y="19422"/>
                </a:lnTo>
                <a:lnTo>
                  <a:pt x="44463" y="19831"/>
                </a:lnTo>
                <a:lnTo>
                  <a:pt x="45877" y="20315"/>
                </a:lnTo>
                <a:lnTo>
                  <a:pt x="46807" y="20650"/>
                </a:lnTo>
                <a:lnTo>
                  <a:pt x="47700" y="21022"/>
                </a:lnTo>
                <a:lnTo>
                  <a:pt x="48556" y="21431"/>
                </a:lnTo>
                <a:lnTo>
                  <a:pt x="49449" y="21878"/>
                </a:lnTo>
                <a:lnTo>
                  <a:pt x="50304" y="22361"/>
                </a:lnTo>
                <a:lnTo>
                  <a:pt x="51160" y="22882"/>
                </a:lnTo>
                <a:lnTo>
                  <a:pt x="52016" y="23440"/>
                </a:lnTo>
                <a:lnTo>
                  <a:pt x="52872" y="24036"/>
                </a:lnTo>
                <a:lnTo>
                  <a:pt x="53690" y="24631"/>
                </a:lnTo>
                <a:lnTo>
                  <a:pt x="54509" y="25264"/>
                </a:lnTo>
                <a:lnTo>
                  <a:pt x="55327" y="25933"/>
                </a:lnTo>
                <a:lnTo>
                  <a:pt x="56109" y="26677"/>
                </a:lnTo>
                <a:lnTo>
                  <a:pt x="56890" y="27384"/>
                </a:lnTo>
                <a:lnTo>
                  <a:pt x="57671" y="28166"/>
                </a:lnTo>
                <a:lnTo>
                  <a:pt x="58415" y="28984"/>
                </a:lnTo>
                <a:lnTo>
                  <a:pt x="59160" y="29803"/>
                </a:lnTo>
                <a:lnTo>
                  <a:pt x="60239" y="31068"/>
                </a:lnTo>
                <a:lnTo>
                  <a:pt x="61243" y="32370"/>
                </a:lnTo>
                <a:lnTo>
                  <a:pt x="62173" y="33635"/>
                </a:lnTo>
                <a:lnTo>
                  <a:pt x="63029" y="34937"/>
                </a:lnTo>
                <a:lnTo>
                  <a:pt x="63848" y="36202"/>
                </a:lnTo>
                <a:lnTo>
                  <a:pt x="64592" y="37430"/>
                </a:lnTo>
                <a:lnTo>
                  <a:pt x="65261" y="38621"/>
                </a:lnTo>
                <a:lnTo>
                  <a:pt x="65894" y="39811"/>
                </a:lnTo>
                <a:lnTo>
                  <a:pt x="65894" y="38546"/>
                </a:lnTo>
                <a:lnTo>
                  <a:pt x="65299" y="37467"/>
                </a:lnTo>
                <a:lnTo>
                  <a:pt x="64629" y="36351"/>
                </a:lnTo>
                <a:lnTo>
                  <a:pt x="63922" y="35198"/>
                </a:lnTo>
                <a:lnTo>
                  <a:pt x="63178" y="34044"/>
                </a:lnTo>
                <a:lnTo>
                  <a:pt x="62359" y="32891"/>
                </a:lnTo>
                <a:lnTo>
                  <a:pt x="61504" y="31738"/>
                </a:lnTo>
                <a:lnTo>
                  <a:pt x="60611" y="30584"/>
                </a:lnTo>
                <a:lnTo>
                  <a:pt x="59643" y="29431"/>
                </a:lnTo>
                <a:lnTo>
                  <a:pt x="58862" y="28575"/>
                </a:lnTo>
                <a:lnTo>
                  <a:pt x="58081" y="27756"/>
                </a:lnTo>
                <a:lnTo>
                  <a:pt x="57299" y="26975"/>
                </a:lnTo>
                <a:lnTo>
                  <a:pt x="56518" y="26231"/>
                </a:lnTo>
                <a:lnTo>
                  <a:pt x="55699" y="25487"/>
                </a:lnTo>
                <a:lnTo>
                  <a:pt x="54881" y="24817"/>
                </a:lnTo>
                <a:lnTo>
                  <a:pt x="54062" y="24147"/>
                </a:lnTo>
                <a:lnTo>
                  <a:pt x="53206" y="23552"/>
                </a:lnTo>
                <a:lnTo>
                  <a:pt x="52351" y="22957"/>
                </a:lnTo>
                <a:lnTo>
                  <a:pt x="51495" y="22399"/>
                </a:lnTo>
                <a:lnTo>
                  <a:pt x="50602" y="21878"/>
                </a:lnTo>
                <a:lnTo>
                  <a:pt x="49746" y="21357"/>
                </a:lnTo>
                <a:lnTo>
                  <a:pt x="48853" y="20910"/>
                </a:lnTo>
                <a:lnTo>
                  <a:pt x="47923" y="20501"/>
                </a:lnTo>
                <a:lnTo>
                  <a:pt x="47030" y="20092"/>
                </a:lnTo>
                <a:lnTo>
                  <a:pt x="46100" y="19757"/>
                </a:lnTo>
                <a:lnTo>
                  <a:pt x="44649" y="19273"/>
                </a:lnTo>
                <a:lnTo>
                  <a:pt x="43161" y="18864"/>
                </a:lnTo>
                <a:lnTo>
                  <a:pt x="41672" y="18529"/>
                </a:lnTo>
                <a:lnTo>
                  <a:pt x="40147" y="18306"/>
                </a:lnTo>
                <a:lnTo>
                  <a:pt x="38584" y="18157"/>
                </a:lnTo>
                <a:lnTo>
                  <a:pt x="37021" y="18083"/>
                </a:lnTo>
                <a:lnTo>
                  <a:pt x="35459" y="18083"/>
                </a:lnTo>
                <a:lnTo>
                  <a:pt x="33859" y="18194"/>
                </a:lnTo>
                <a:lnTo>
                  <a:pt x="33859" y="16148"/>
                </a:lnTo>
                <a:lnTo>
                  <a:pt x="33822" y="14101"/>
                </a:lnTo>
                <a:lnTo>
                  <a:pt x="33673" y="12018"/>
                </a:lnTo>
                <a:lnTo>
                  <a:pt x="33449" y="10009"/>
                </a:lnTo>
                <a:lnTo>
                  <a:pt x="33189" y="8074"/>
                </a:lnTo>
                <a:lnTo>
                  <a:pt x="32854" y="6251"/>
                </a:lnTo>
                <a:lnTo>
                  <a:pt x="32482" y="4502"/>
                </a:lnTo>
                <a:lnTo>
                  <a:pt x="32110" y="2865"/>
                </a:lnTo>
                <a:lnTo>
                  <a:pt x="31738" y="1377"/>
                </a:lnTo>
                <a:lnTo>
                  <a:pt x="3132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236" name="Google Shape;236;p29"/>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237" name="Google Shape;237;p29"/>
          <p:cNvSpPr txBox="1"/>
          <p:nvPr>
            <p:ph idx="7"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 Alt 3">
  <p:cSld name="BLANK_1_1_1_1_1_1_1_1_1_1_1_1_1_1_2">
    <p:spTree>
      <p:nvGrpSpPr>
        <p:cNvPr id="238" name="Shape 238"/>
        <p:cNvGrpSpPr/>
        <p:nvPr/>
      </p:nvGrpSpPr>
      <p:grpSpPr>
        <a:xfrm>
          <a:off x="0" y="0"/>
          <a:ext cx="0" cy="0"/>
          <a:chOff x="0" y="0"/>
          <a:chExt cx="0" cy="0"/>
        </a:xfrm>
      </p:grpSpPr>
      <p:pic>
        <p:nvPicPr>
          <p:cNvPr id="239" name="Google Shape;239;p30"/>
          <p:cNvPicPr preferRelativeResize="0"/>
          <p:nvPr/>
        </p:nvPicPr>
        <p:blipFill rotWithShape="1">
          <a:blip r:embed="rId2">
            <a:alphaModFix/>
          </a:blip>
          <a:srcRect b="0" l="535" r="33361" t="71891"/>
          <a:stretch/>
        </p:blipFill>
        <p:spPr>
          <a:xfrm>
            <a:off x="5624200" y="0"/>
            <a:ext cx="3519800" cy="1496699"/>
          </a:xfrm>
          <a:prstGeom prst="rect">
            <a:avLst/>
          </a:prstGeom>
          <a:noFill/>
          <a:ln>
            <a:noFill/>
          </a:ln>
        </p:spPr>
      </p:pic>
      <p:sp>
        <p:nvSpPr>
          <p:cNvPr id="240" name="Google Shape;240;p30"/>
          <p:cNvSpPr txBox="1"/>
          <p:nvPr>
            <p:ph idx="1" type="body"/>
          </p:nvPr>
        </p:nvSpPr>
        <p:spPr>
          <a:xfrm>
            <a:off x="1238400" y="1312275"/>
            <a:ext cx="1204200" cy="514800"/>
          </a:xfrm>
          <a:prstGeom prst="rect">
            <a:avLst/>
          </a:prstGeom>
        </p:spPr>
        <p:txBody>
          <a:bodyPr anchorCtr="0" anchor="t" bIns="91425" lIns="91425" spcFirstLastPara="1" rIns="91425" wrap="square" tIns="91425">
            <a:spAutoFit/>
          </a:bodyPr>
          <a:lstStyle>
            <a:lvl1pPr indent="-269875" lvl="0" marL="457200">
              <a:lnSpc>
                <a:spcPct val="115000"/>
              </a:lnSpc>
              <a:spcBef>
                <a:spcPts val="0"/>
              </a:spcBef>
              <a:spcAft>
                <a:spcPts val="0"/>
              </a:spcAft>
              <a:buClr>
                <a:schemeClr val="dk1"/>
              </a:buClr>
              <a:buSzPts val="650"/>
              <a:buFont typeface="Nunito Sans"/>
              <a:buChar char="●"/>
              <a:defRPr sz="650"/>
            </a:lvl1pPr>
            <a:lvl2pPr indent="-269875" lvl="1" marL="914400">
              <a:lnSpc>
                <a:spcPct val="115000"/>
              </a:lnSpc>
              <a:spcBef>
                <a:spcPts val="0"/>
              </a:spcBef>
              <a:spcAft>
                <a:spcPts val="0"/>
              </a:spcAft>
              <a:buClr>
                <a:schemeClr val="dk1"/>
              </a:buClr>
              <a:buSzPts val="650"/>
              <a:buFont typeface="Nunito Sans"/>
              <a:buChar char="○"/>
              <a:defRPr sz="650"/>
            </a:lvl2pPr>
            <a:lvl3pPr indent="-269875" lvl="2" marL="1371600">
              <a:lnSpc>
                <a:spcPct val="115000"/>
              </a:lnSpc>
              <a:spcBef>
                <a:spcPts val="0"/>
              </a:spcBef>
              <a:spcAft>
                <a:spcPts val="0"/>
              </a:spcAft>
              <a:buClr>
                <a:schemeClr val="dk1"/>
              </a:buClr>
              <a:buSzPts val="650"/>
              <a:buFont typeface="Nunito Sans"/>
              <a:buChar char="■"/>
              <a:defRPr sz="650"/>
            </a:lvl3pPr>
            <a:lvl4pPr indent="-269875" lvl="3" marL="1828800">
              <a:lnSpc>
                <a:spcPct val="115000"/>
              </a:lnSpc>
              <a:spcBef>
                <a:spcPts val="0"/>
              </a:spcBef>
              <a:spcAft>
                <a:spcPts val="0"/>
              </a:spcAft>
              <a:buClr>
                <a:schemeClr val="dk1"/>
              </a:buClr>
              <a:buSzPts val="650"/>
              <a:buFont typeface="Nunito Sans"/>
              <a:buChar char="●"/>
              <a:defRPr sz="650"/>
            </a:lvl4pPr>
            <a:lvl5pPr indent="-269875" lvl="4" marL="2286000">
              <a:lnSpc>
                <a:spcPct val="115000"/>
              </a:lnSpc>
              <a:spcBef>
                <a:spcPts val="0"/>
              </a:spcBef>
              <a:spcAft>
                <a:spcPts val="0"/>
              </a:spcAft>
              <a:buClr>
                <a:schemeClr val="dk1"/>
              </a:buClr>
              <a:buSzPts val="650"/>
              <a:buFont typeface="Nunito Sans"/>
              <a:buChar char="○"/>
              <a:defRPr sz="650"/>
            </a:lvl5pPr>
            <a:lvl6pPr indent="-269875" lvl="5" marL="2743200">
              <a:lnSpc>
                <a:spcPct val="115000"/>
              </a:lnSpc>
              <a:spcBef>
                <a:spcPts val="0"/>
              </a:spcBef>
              <a:spcAft>
                <a:spcPts val="0"/>
              </a:spcAft>
              <a:buClr>
                <a:schemeClr val="dk1"/>
              </a:buClr>
              <a:buSzPts val="650"/>
              <a:buFont typeface="Nunito Sans"/>
              <a:buChar char="■"/>
              <a:defRPr sz="650"/>
            </a:lvl6pPr>
            <a:lvl7pPr indent="-269875" lvl="6" marL="3200400">
              <a:lnSpc>
                <a:spcPct val="115000"/>
              </a:lnSpc>
              <a:spcBef>
                <a:spcPts val="0"/>
              </a:spcBef>
              <a:spcAft>
                <a:spcPts val="0"/>
              </a:spcAft>
              <a:buClr>
                <a:schemeClr val="dk1"/>
              </a:buClr>
              <a:buSzPts val="650"/>
              <a:buFont typeface="Nunito Sans"/>
              <a:buChar char="●"/>
              <a:defRPr sz="650"/>
            </a:lvl7pPr>
            <a:lvl8pPr indent="-269875" lvl="7" marL="3657600">
              <a:lnSpc>
                <a:spcPct val="115000"/>
              </a:lnSpc>
              <a:spcBef>
                <a:spcPts val="0"/>
              </a:spcBef>
              <a:spcAft>
                <a:spcPts val="0"/>
              </a:spcAft>
              <a:buClr>
                <a:schemeClr val="dk1"/>
              </a:buClr>
              <a:buSzPts val="650"/>
              <a:buFont typeface="Nunito Sans"/>
              <a:buChar char="○"/>
              <a:defRPr sz="650"/>
            </a:lvl8pPr>
            <a:lvl9pPr indent="-269875" lvl="8" marL="4114800">
              <a:lnSpc>
                <a:spcPct val="115000"/>
              </a:lnSpc>
              <a:spcBef>
                <a:spcPts val="0"/>
              </a:spcBef>
              <a:spcAft>
                <a:spcPts val="0"/>
              </a:spcAft>
              <a:buClr>
                <a:schemeClr val="dk1"/>
              </a:buClr>
              <a:buSzPts val="650"/>
              <a:buFont typeface="Nunito Sans"/>
              <a:buChar char="■"/>
              <a:defRPr sz="650"/>
            </a:lvl9pPr>
          </a:lstStyle>
          <a:p/>
        </p:txBody>
      </p:sp>
      <p:sp>
        <p:nvSpPr>
          <p:cNvPr id="241" name="Google Shape;241;p30"/>
          <p:cNvSpPr txBox="1"/>
          <p:nvPr>
            <p:ph idx="2" type="body"/>
          </p:nvPr>
        </p:nvSpPr>
        <p:spPr>
          <a:xfrm>
            <a:off x="2459068" y="1312275"/>
            <a:ext cx="1204200" cy="514800"/>
          </a:xfrm>
          <a:prstGeom prst="rect">
            <a:avLst/>
          </a:prstGeom>
        </p:spPr>
        <p:txBody>
          <a:bodyPr anchorCtr="0" anchor="t" bIns="91425" lIns="91425" spcFirstLastPara="1" rIns="91425" wrap="square" tIns="91425">
            <a:spAutoFit/>
          </a:bodyPr>
          <a:lstStyle>
            <a:lvl1pPr indent="-269875" lvl="0" marL="457200">
              <a:lnSpc>
                <a:spcPct val="115000"/>
              </a:lnSpc>
              <a:spcBef>
                <a:spcPts val="0"/>
              </a:spcBef>
              <a:spcAft>
                <a:spcPts val="0"/>
              </a:spcAft>
              <a:buClr>
                <a:schemeClr val="dk1"/>
              </a:buClr>
              <a:buSzPts val="650"/>
              <a:buFont typeface="Nunito Sans"/>
              <a:buChar char="●"/>
              <a:defRPr sz="650"/>
            </a:lvl1pPr>
            <a:lvl2pPr indent="-269875" lvl="1" marL="914400">
              <a:lnSpc>
                <a:spcPct val="115000"/>
              </a:lnSpc>
              <a:spcBef>
                <a:spcPts val="0"/>
              </a:spcBef>
              <a:spcAft>
                <a:spcPts val="0"/>
              </a:spcAft>
              <a:buClr>
                <a:schemeClr val="dk1"/>
              </a:buClr>
              <a:buSzPts val="650"/>
              <a:buFont typeface="Nunito Sans"/>
              <a:buChar char="○"/>
              <a:defRPr sz="650"/>
            </a:lvl2pPr>
            <a:lvl3pPr indent="-269875" lvl="2" marL="1371600">
              <a:lnSpc>
                <a:spcPct val="115000"/>
              </a:lnSpc>
              <a:spcBef>
                <a:spcPts val="0"/>
              </a:spcBef>
              <a:spcAft>
                <a:spcPts val="0"/>
              </a:spcAft>
              <a:buClr>
                <a:schemeClr val="dk1"/>
              </a:buClr>
              <a:buSzPts val="650"/>
              <a:buFont typeface="Nunito Sans"/>
              <a:buChar char="■"/>
              <a:defRPr sz="650"/>
            </a:lvl3pPr>
            <a:lvl4pPr indent="-269875" lvl="3" marL="1828800">
              <a:lnSpc>
                <a:spcPct val="115000"/>
              </a:lnSpc>
              <a:spcBef>
                <a:spcPts val="0"/>
              </a:spcBef>
              <a:spcAft>
                <a:spcPts val="0"/>
              </a:spcAft>
              <a:buClr>
                <a:schemeClr val="dk1"/>
              </a:buClr>
              <a:buSzPts val="650"/>
              <a:buFont typeface="Nunito Sans"/>
              <a:buChar char="●"/>
              <a:defRPr sz="650"/>
            </a:lvl4pPr>
            <a:lvl5pPr indent="-269875" lvl="4" marL="2286000">
              <a:lnSpc>
                <a:spcPct val="115000"/>
              </a:lnSpc>
              <a:spcBef>
                <a:spcPts val="0"/>
              </a:spcBef>
              <a:spcAft>
                <a:spcPts val="0"/>
              </a:spcAft>
              <a:buClr>
                <a:schemeClr val="dk1"/>
              </a:buClr>
              <a:buSzPts val="650"/>
              <a:buFont typeface="Nunito Sans"/>
              <a:buChar char="○"/>
              <a:defRPr sz="650"/>
            </a:lvl5pPr>
            <a:lvl6pPr indent="-269875" lvl="5" marL="2743200">
              <a:lnSpc>
                <a:spcPct val="115000"/>
              </a:lnSpc>
              <a:spcBef>
                <a:spcPts val="0"/>
              </a:spcBef>
              <a:spcAft>
                <a:spcPts val="0"/>
              </a:spcAft>
              <a:buClr>
                <a:schemeClr val="dk1"/>
              </a:buClr>
              <a:buSzPts val="650"/>
              <a:buFont typeface="Nunito Sans"/>
              <a:buChar char="■"/>
              <a:defRPr sz="650"/>
            </a:lvl6pPr>
            <a:lvl7pPr indent="-269875" lvl="6" marL="3200400">
              <a:lnSpc>
                <a:spcPct val="115000"/>
              </a:lnSpc>
              <a:spcBef>
                <a:spcPts val="0"/>
              </a:spcBef>
              <a:spcAft>
                <a:spcPts val="0"/>
              </a:spcAft>
              <a:buClr>
                <a:schemeClr val="dk1"/>
              </a:buClr>
              <a:buSzPts val="650"/>
              <a:buFont typeface="Nunito Sans"/>
              <a:buChar char="●"/>
              <a:defRPr sz="650"/>
            </a:lvl7pPr>
            <a:lvl8pPr indent="-269875" lvl="7" marL="3657600">
              <a:lnSpc>
                <a:spcPct val="115000"/>
              </a:lnSpc>
              <a:spcBef>
                <a:spcPts val="0"/>
              </a:spcBef>
              <a:spcAft>
                <a:spcPts val="0"/>
              </a:spcAft>
              <a:buClr>
                <a:schemeClr val="dk1"/>
              </a:buClr>
              <a:buSzPts val="650"/>
              <a:buFont typeface="Nunito Sans"/>
              <a:buChar char="○"/>
              <a:defRPr sz="650"/>
            </a:lvl8pPr>
            <a:lvl9pPr indent="-269875" lvl="8" marL="4114800">
              <a:lnSpc>
                <a:spcPct val="115000"/>
              </a:lnSpc>
              <a:spcBef>
                <a:spcPts val="0"/>
              </a:spcBef>
              <a:spcAft>
                <a:spcPts val="0"/>
              </a:spcAft>
              <a:buClr>
                <a:schemeClr val="dk1"/>
              </a:buClr>
              <a:buSzPts val="650"/>
              <a:buFont typeface="Nunito Sans"/>
              <a:buChar char="■"/>
              <a:defRPr sz="650"/>
            </a:lvl9pPr>
          </a:lstStyle>
          <a:p/>
        </p:txBody>
      </p:sp>
      <p:sp>
        <p:nvSpPr>
          <p:cNvPr id="242" name="Google Shape;242;p30"/>
          <p:cNvSpPr txBox="1"/>
          <p:nvPr>
            <p:ph idx="3" type="body"/>
          </p:nvPr>
        </p:nvSpPr>
        <p:spPr>
          <a:xfrm>
            <a:off x="3833097" y="1312275"/>
            <a:ext cx="1204200" cy="514800"/>
          </a:xfrm>
          <a:prstGeom prst="rect">
            <a:avLst/>
          </a:prstGeom>
        </p:spPr>
        <p:txBody>
          <a:bodyPr anchorCtr="0" anchor="t" bIns="91425" lIns="91425" spcFirstLastPara="1" rIns="91425" wrap="square" tIns="91425">
            <a:spAutoFit/>
          </a:bodyPr>
          <a:lstStyle>
            <a:lvl1pPr indent="-269875" lvl="0" marL="457200">
              <a:lnSpc>
                <a:spcPct val="115000"/>
              </a:lnSpc>
              <a:spcBef>
                <a:spcPts val="0"/>
              </a:spcBef>
              <a:spcAft>
                <a:spcPts val="0"/>
              </a:spcAft>
              <a:buClr>
                <a:schemeClr val="dk1"/>
              </a:buClr>
              <a:buSzPts val="650"/>
              <a:buFont typeface="Nunito Sans"/>
              <a:buChar char="●"/>
              <a:defRPr sz="650"/>
            </a:lvl1pPr>
            <a:lvl2pPr indent="-269875" lvl="1" marL="914400">
              <a:lnSpc>
                <a:spcPct val="115000"/>
              </a:lnSpc>
              <a:spcBef>
                <a:spcPts val="0"/>
              </a:spcBef>
              <a:spcAft>
                <a:spcPts val="0"/>
              </a:spcAft>
              <a:buClr>
                <a:schemeClr val="dk1"/>
              </a:buClr>
              <a:buSzPts val="650"/>
              <a:buFont typeface="Nunito Sans"/>
              <a:buChar char="○"/>
              <a:defRPr sz="650"/>
            </a:lvl2pPr>
            <a:lvl3pPr indent="-269875" lvl="2" marL="1371600">
              <a:lnSpc>
                <a:spcPct val="115000"/>
              </a:lnSpc>
              <a:spcBef>
                <a:spcPts val="0"/>
              </a:spcBef>
              <a:spcAft>
                <a:spcPts val="0"/>
              </a:spcAft>
              <a:buClr>
                <a:schemeClr val="dk1"/>
              </a:buClr>
              <a:buSzPts val="650"/>
              <a:buFont typeface="Nunito Sans"/>
              <a:buChar char="■"/>
              <a:defRPr sz="650"/>
            </a:lvl3pPr>
            <a:lvl4pPr indent="-269875" lvl="3" marL="1828800">
              <a:lnSpc>
                <a:spcPct val="115000"/>
              </a:lnSpc>
              <a:spcBef>
                <a:spcPts val="0"/>
              </a:spcBef>
              <a:spcAft>
                <a:spcPts val="0"/>
              </a:spcAft>
              <a:buClr>
                <a:schemeClr val="dk1"/>
              </a:buClr>
              <a:buSzPts val="650"/>
              <a:buFont typeface="Nunito Sans"/>
              <a:buChar char="●"/>
              <a:defRPr sz="650"/>
            </a:lvl4pPr>
            <a:lvl5pPr indent="-269875" lvl="4" marL="2286000">
              <a:lnSpc>
                <a:spcPct val="115000"/>
              </a:lnSpc>
              <a:spcBef>
                <a:spcPts val="0"/>
              </a:spcBef>
              <a:spcAft>
                <a:spcPts val="0"/>
              </a:spcAft>
              <a:buClr>
                <a:schemeClr val="dk1"/>
              </a:buClr>
              <a:buSzPts val="650"/>
              <a:buFont typeface="Nunito Sans"/>
              <a:buChar char="○"/>
              <a:defRPr sz="650"/>
            </a:lvl5pPr>
            <a:lvl6pPr indent="-269875" lvl="5" marL="2743200">
              <a:lnSpc>
                <a:spcPct val="115000"/>
              </a:lnSpc>
              <a:spcBef>
                <a:spcPts val="0"/>
              </a:spcBef>
              <a:spcAft>
                <a:spcPts val="0"/>
              </a:spcAft>
              <a:buClr>
                <a:schemeClr val="dk1"/>
              </a:buClr>
              <a:buSzPts val="650"/>
              <a:buFont typeface="Nunito Sans"/>
              <a:buChar char="■"/>
              <a:defRPr sz="650"/>
            </a:lvl6pPr>
            <a:lvl7pPr indent="-269875" lvl="6" marL="3200400">
              <a:lnSpc>
                <a:spcPct val="115000"/>
              </a:lnSpc>
              <a:spcBef>
                <a:spcPts val="0"/>
              </a:spcBef>
              <a:spcAft>
                <a:spcPts val="0"/>
              </a:spcAft>
              <a:buClr>
                <a:schemeClr val="dk1"/>
              </a:buClr>
              <a:buSzPts val="650"/>
              <a:buFont typeface="Nunito Sans"/>
              <a:buChar char="●"/>
              <a:defRPr sz="650"/>
            </a:lvl7pPr>
            <a:lvl8pPr indent="-269875" lvl="7" marL="3657600">
              <a:lnSpc>
                <a:spcPct val="115000"/>
              </a:lnSpc>
              <a:spcBef>
                <a:spcPts val="0"/>
              </a:spcBef>
              <a:spcAft>
                <a:spcPts val="0"/>
              </a:spcAft>
              <a:buClr>
                <a:schemeClr val="dk1"/>
              </a:buClr>
              <a:buSzPts val="650"/>
              <a:buFont typeface="Nunito Sans"/>
              <a:buChar char="○"/>
              <a:defRPr sz="650"/>
            </a:lvl8pPr>
            <a:lvl9pPr indent="-269875" lvl="8" marL="4114800">
              <a:lnSpc>
                <a:spcPct val="115000"/>
              </a:lnSpc>
              <a:spcBef>
                <a:spcPts val="0"/>
              </a:spcBef>
              <a:spcAft>
                <a:spcPts val="0"/>
              </a:spcAft>
              <a:buClr>
                <a:schemeClr val="dk1"/>
              </a:buClr>
              <a:buSzPts val="650"/>
              <a:buFont typeface="Nunito Sans"/>
              <a:buChar char="■"/>
              <a:defRPr sz="650"/>
            </a:lvl9pPr>
          </a:lstStyle>
          <a:p/>
        </p:txBody>
      </p:sp>
      <p:sp>
        <p:nvSpPr>
          <p:cNvPr id="243" name="Google Shape;243;p30"/>
          <p:cNvSpPr txBox="1"/>
          <p:nvPr>
            <p:ph idx="4" type="body"/>
          </p:nvPr>
        </p:nvSpPr>
        <p:spPr>
          <a:xfrm>
            <a:off x="5053765" y="1312275"/>
            <a:ext cx="1204200" cy="514800"/>
          </a:xfrm>
          <a:prstGeom prst="rect">
            <a:avLst/>
          </a:prstGeom>
        </p:spPr>
        <p:txBody>
          <a:bodyPr anchorCtr="0" anchor="t" bIns="91425" lIns="91425" spcFirstLastPara="1" rIns="91425" wrap="square" tIns="91425">
            <a:spAutoFit/>
          </a:bodyPr>
          <a:lstStyle>
            <a:lvl1pPr indent="-269875" lvl="0" marL="457200">
              <a:lnSpc>
                <a:spcPct val="115000"/>
              </a:lnSpc>
              <a:spcBef>
                <a:spcPts val="0"/>
              </a:spcBef>
              <a:spcAft>
                <a:spcPts val="0"/>
              </a:spcAft>
              <a:buClr>
                <a:schemeClr val="dk1"/>
              </a:buClr>
              <a:buSzPts val="650"/>
              <a:buFont typeface="Nunito Sans"/>
              <a:buChar char="●"/>
              <a:defRPr sz="650"/>
            </a:lvl1pPr>
            <a:lvl2pPr indent="-269875" lvl="1" marL="914400">
              <a:lnSpc>
                <a:spcPct val="115000"/>
              </a:lnSpc>
              <a:spcBef>
                <a:spcPts val="0"/>
              </a:spcBef>
              <a:spcAft>
                <a:spcPts val="0"/>
              </a:spcAft>
              <a:buClr>
                <a:schemeClr val="dk1"/>
              </a:buClr>
              <a:buSzPts val="650"/>
              <a:buFont typeface="Nunito Sans"/>
              <a:buChar char="○"/>
              <a:defRPr sz="650"/>
            </a:lvl2pPr>
            <a:lvl3pPr indent="-269875" lvl="2" marL="1371600">
              <a:lnSpc>
                <a:spcPct val="115000"/>
              </a:lnSpc>
              <a:spcBef>
                <a:spcPts val="0"/>
              </a:spcBef>
              <a:spcAft>
                <a:spcPts val="0"/>
              </a:spcAft>
              <a:buClr>
                <a:schemeClr val="dk1"/>
              </a:buClr>
              <a:buSzPts val="650"/>
              <a:buFont typeface="Nunito Sans"/>
              <a:buChar char="■"/>
              <a:defRPr sz="650"/>
            </a:lvl3pPr>
            <a:lvl4pPr indent="-269875" lvl="3" marL="1828800">
              <a:lnSpc>
                <a:spcPct val="115000"/>
              </a:lnSpc>
              <a:spcBef>
                <a:spcPts val="0"/>
              </a:spcBef>
              <a:spcAft>
                <a:spcPts val="0"/>
              </a:spcAft>
              <a:buClr>
                <a:schemeClr val="dk1"/>
              </a:buClr>
              <a:buSzPts val="650"/>
              <a:buFont typeface="Nunito Sans"/>
              <a:buChar char="●"/>
              <a:defRPr sz="650"/>
            </a:lvl4pPr>
            <a:lvl5pPr indent="-269875" lvl="4" marL="2286000">
              <a:lnSpc>
                <a:spcPct val="115000"/>
              </a:lnSpc>
              <a:spcBef>
                <a:spcPts val="0"/>
              </a:spcBef>
              <a:spcAft>
                <a:spcPts val="0"/>
              </a:spcAft>
              <a:buClr>
                <a:schemeClr val="dk1"/>
              </a:buClr>
              <a:buSzPts val="650"/>
              <a:buFont typeface="Nunito Sans"/>
              <a:buChar char="○"/>
              <a:defRPr sz="650"/>
            </a:lvl5pPr>
            <a:lvl6pPr indent="-269875" lvl="5" marL="2743200">
              <a:lnSpc>
                <a:spcPct val="115000"/>
              </a:lnSpc>
              <a:spcBef>
                <a:spcPts val="0"/>
              </a:spcBef>
              <a:spcAft>
                <a:spcPts val="0"/>
              </a:spcAft>
              <a:buClr>
                <a:schemeClr val="dk1"/>
              </a:buClr>
              <a:buSzPts val="650"/>
              <a:buFont typeface="Nunito Sans"/>
              <a:buChar char="■"/>
              <a:defRPr sz="650"/>
            </a:lvl6pPr>
            <a:lvl7pPr indent="-269875" lvl="6" marL="3200400">
              <a:lnSpc>
                <a:spcPct val="115000"/>
              </a:lnSpc>
              <a:spcBef>
                <a:spcPts val="0"/>
              </a:spcBef>
              <a:spcAft>
                <a:spcPts val="0"/>
              </a:spcAft>
              <a:buClr>
                <a:schemeClr val="dk1"/>
              </a:buClr>
              <a:buSzPts val="650"/>
              <a:buFont typeface="Nunito Sans"/>
              <a:buChar char="●"/>
              <a:defRPr sz="650"/>
            </a:lvl7pPr>
            <a:lvl8pPr indent="-269875" lvl="7" marL="3657600">
              <a:lnSpc>
                <a:spcPct val="115000"/>
              </a:lnSpc>
              <a:spcBef>
                <a:spcPts val="0"/>
              </a:spcBef>
              <a:spcAft>
                <a:spcPts val="0"/>
              </a:spcAft>
              <a:buClr>
                <a:schemeClr val="dk1"/>
              </a:buClr>
              <a:buSzPts val="650"/>
              <a:buFont typeface="Nunito Sans"/>
              <a:buChar char="○"/>
              <a:defRPr sz="650"/>
            </a:lvl8pPr>
            <a:lvl9pPr indent="-269875" lvl="8" marL="4114800">
              <a:lnSpc>
                <a:spcPct val="115000"/>
              </a:lnSpc>
              <a:spcBef>
                <a:spcPts val="0"/>
              </a:spcBef>
              <a:spcAft>
                <a:spcPts val="0"/>
              </a:spcAft>
              <a:buClr>
                <a:schemeClr val="dk1"/>
              </a:buClr>
              <a:buSzPts val="650"/>
              <a:buFont typeface="Nunito Sans"/>
              <a:buChar char="■"/>
              <a:defRPr sz="650"/>
            </a:lvl9pPr>
          </a:lstStyle>
          <a:p/>
        </p:txBody>
      </p:sp>
      <p:sp>
        <p:nvSpPr>
          <p:cNvPr id="244" name="Google Shape;244;p30"/>
          <p:cNvSpPr txBox="1"/>
          <p:nvPr>
            <p:ph idx="5" type="body"/>
          </p:nvPr>
        </p:nvSpPr>
        <p:spPr>
          <a:xfrm>
            <a:off x="6427794" y="1312275"/>
            <a:ext cx="1204200" cy="514800"/>
          </a:xfrm>
          <a:prstGeom prst="rect">
            <a:avLst/>
          </a:prstGeom>
        </p:spPr>
        <p:txBody>
          <a:bodyPr anchorCtr="0" anchor="t" bIns="91425" lIns="91425" spcFirstLastPara="1" rIns="91425" wrap="square" tIns="91425">
            <a:spAutoFit/>
          </a:bodyPr>
          <a:lstStyle>
            <a:lvl1pPr indent="-269875" lvl="0" marL="457200">
              <a:lnSpc>
                <a:spcPct val="115000"/>
              </a:lnSpc>
              <a:spcBef>
                <a:spcPts val="0"/>
              </a:spcBef>
              <a:spcAft>
                <a:spcPts val="0"/>
              </a:spcAft>
              <a:buClr>
                <a:schemeClr val="dk1"/>
              </a:buClr>
              <a:buSzPts val="650"/>
              <a:buFont typeface="Nunito Sans"/>
              <a:buChar char="●"/>
              <a:defRPr sz="650"/>
            </a:lvl1pPr>
            <a:lvl2pPr indent="-269875" lvl="1" marL="914400">
              <a:lnSpc>
                <a:spcPct val="115000"/>
              </a:lnSpc>
              <a:spcBef>
                <a:spcPts val="0"/>
              </a:spcBef>
              <a:spcAft>
                <a:spcPts val="0"/>
              </a:spcAft>
              <a:buClr>
                <a:schemeClr val="dk1"/>
              </a:buClr>
              <a:buSzPts val="650"/>
              <a:buFont typeface="Nunito Sans"/>
              <a:buChar char="○"/>
              <a:defRPr sz="650"/>
            </a:lvl2pPr>
            <a:lvl3pPr indent="-269875" lvl="2" marL="1371600">
              <a:lnSpc>
                <a:spcPct val="115000"/>
              </a:lnSpc>
              <a:spcBef>
                <a:spcPts val="0"/>
              </a:spcBef>
              <a:spcAft>
                <a:spcPts val="0"/>
              </a:spcAft>
              <a:buClr>
                <a:schemeClr val="dk1"/>
              </a:buClr>
              <a:buSzPts val="650"/>
              <a:buFont typeface="Nunito Sans"/>
              <a:buChar char="■"/>
              <a:defRPr sz="650"/>
            </a:lvl3pPr>
            <a:lvl4pPr indent="-269875" lvl="3" marL="1828800">
              <a:lnSpc>
                <a:spcPct val="115000"/>
              </a:lnSpc>
              <a:spcBef>
                <a:spcPts val="0"/>
              </a:spcBef>
              <a:spcAft>
                <a:spcPts val="0"/>
              </a:spcAft>
              <a:buClr>
                <a:schemeClr val="dk1"/>
              </a:buClr>
              <a:buSzPts val="650"/>
              <a:buFont typeface="Nunito Sans"/>
              <a:buChar char="●"/>
              <a:defRPr sz="650"/>
            </a:lvl4pPr>
            <a:lvl5pPr indent="-269875" lvl="4" marL="2286000">
              <a:lnSpc>
                <a:spcPct val="115000"/>
              </a:lnSpc>
              <a:spcBef>
                <a:spcPts val="0"/>
              </a:spcBef>
              <a:spcAft>
                <a:spcPts val="0"/>
              </a:spcAft>
              <a:buClr>
                <a:schemeClr val="dk1"/>
              </a:buClr>
              <a:buSzPts val="650"/>
              <a:buFont typeface="Nunito Sans"/>
              <a:buChar char="○"/>
              <a:defRPr sz="650"/>
            </a:lvl5pPr>
            <a:lvl6pPr indent="-269875" lvl="5" marL="2743200">
              <a:lnSpc>
                <a:spcPct val="115000"/>
              </a:lnSpc>
              <a:spcBef>
                <a:spcPts val="0"/>
              </a:spcBef>
              <a:spcAft>
                <a:spcPts val="0"/>
              </a:spcAft>
              <a:buClr>
                <a:schemeClr val="dk1"/>
              </a:buClr>
              <a:buSzPts val="650"/>
              <a:buFont typeface="Nunito Sans"/>
              <a:buChar char="■"/>
              <a:defRPr sz="650"/>
            </a:lvl6pPr>
            <a:lvl7pPr indent="-269875" lvl="6" marL="3200400">
              <a:lnSpc>
                <a:spcPct val="115000"/>
              </a:lnSpc>
              <a:spcBef>
                <a:spcPts val="0"/>
              </a:spcBef>
              <a:spcAft>
                <a:spcPts val="0"/>
              </a:spcAft>
              <a:buClr>
                <a:schemeClr val="dk1"/>
              </a:buClr>
              <a:buSzPts val="650"/>
              <a:buFont typeface="Nunito Sans"/>
              <a:buChar char="●"/>
              <a:defRPr sz="650"/>
            </a:lvl7pPr>
            <a:lvl8pPr indent="-269875" lvl="7" marL="3657600">
              <a:lnSpc>
                <a:spcPct val="115000"/>
              </a:lnSpc>
              <a:spcBef>
                <a:spcPts val="0"/>
              </a:spcBef>
              <a:spcAft>
                <a:spcPts val="0"/>
              </a:spcAft>
              <a:buClr>
                <a:schemeClr val="dk1"/>
              </a:buClr>
              <a:buSzPts val="650"/>
              <a:buFont typeface="Nunito Sans"/>
              <a:buChar char="○"/>
              <a:defRPr sz="650"/>
            </a:lvl8pPr>
            <a:lvl9pPr indent="-269875" lvl="8" marL="4114800">
              <a:lnSpc>
                <a:spcPct val="115000"/>
              </a:lnSpc>
              <a:spcBef>
                <a:spcPts val="0"/>
              </a:spcBef>
              <a:spcAft>
                <a:spcPts val="0"/>
              </a:spcAft>
              <a:buClr>
                <a:schemeClr val="dk1"/>
              </a:buClr>
              <a:buSzPts val="650"/>
              <a:buFont typeface="Nunito Sans"/>
              <a:buChar char="■"/>
              <a:defRPr sz="650"/>
            </a:lvl9pPr>
          </a:lstStyle>
          <a:p/>
        </p:txBody>
      </p:sp>
      <p:sp>
        <p:nvSpPr>
          <p:cNvPr id="245" name="Google Shape;245;p30"/>
          <p:cNvSpPr txBox="1"/>
          <p:nvPr>
            <p:ph idx="6" type="body"/>
          </p:nvPr>
        </p:nvSpPr>
        <p:spPr>
          <a:xfrm>
            <a:off x="7648462" y="1312275"/>
            <a:ext cx="1204200" cy="514800"/>
          </a:xfrm>
          <a:prstGeom prst="rect">
            <a:avLst/>
          </a:prstGeom>
        </p:spPr>
        <p:txBody>
          <a:bodyPr anchorCtr="0" anchor="t" bIns="91425" lIns="91425" spcFirstLastPara="1" rIns="91425" wrap="square" tIns="91425">
            <a:spAutoFit/>
          </a:bodyPr>
          <a:lstStyle>
            <a:lvl1pPr indent="-269875" lvl="0" marL="457200">
              <a:lnSpc>
                <a:spcPct val="115000"/>
              </a:lnSpc>
              <a:spcBef>
                <a:spcPts val="0"/>
              </a:spcBef>
              <a:spcAft>
                <a:spcPts val="0"/>
              </a:spcAft>
              <a:buClr>
                <a:schemeClr val="dk1"/>
              </a:buClr>
              <a:buSzPts val="650"/>
              <a:buFont typeface="Nunito Sans"/>
              <a:buChar char="●"/>
              <a:defRPr sz="650"/>
            </a:lvl1pPr>
            <a:lvl2pPr indent="-269875" lvl="1" marL="914400">
              <a:lnSpc>
                <a:spcPct val="115000"/>
              </a:lnSpc>
              <a:spcBef>
                <a:spcPts val="0"/>
              </a:spcBef>
              <a:spcAft>
                <a:spcPts val="0"/>
              </a:spcAft>
              <a:buClr>
                <a:schemeClr val="dk1"/>
              </a:buClr>
              <a:buSzPts val="650"/>
              <a:buFont typeface="Nunito Sans"/>
              <a:buChar char="○"/>
              <a:defRPr sz="650"/>
            </a:lvl2pPr>
            <a:lvl3pPr indent="-269875" lvl="2" marL="1371600">
              <a:lnSpc>
                <a:spcPct val="115000"/>
              </a:lnSpc>
              <a:spcBef>
                <a:spcPts val="0"/>
              </a:spcBef>
              <a:spcAft>
                <a:spcPts val="0"/>
              </a:spcAft>
              <a:buClr>
                <a:schemeClr val="dk1"/>
              </a:buClr>
              <a:buSzPts val="650"/>
              <a:buFont typeface="Nunito Sans"/>
              <a:buChar char="■"/>
              <a:defRPr sz="650"/>
            </a:lvl3pPr>
            <a:lvl4pPr indent="-269875" lvl="3" marL="1828800">
              <a:lnSpc>
                <a:spcPct val="115000"/>
              </a:lnSpc>
              <a:spcBef>
                <a:spcPts val="0"/>
              </a:spcBef>
              <a:spcAft>
                <a:spcPts val="0"/>
              </a:spcAft>
              <a:buClr>
                <a:schemeClr val="dk1"/>
              </a:buClr>
              <a:buSzPts val="650"/>
              <a:buFont typeface="Nunito Sans"/>
              <a:buChar char="●"/>
              <a:defRPr sz="650"/>
            </a:lvl4pPr>
            <a:lvl5pPr indent="-269875" lvl="4" marL="2286000">
              <a:lnSpc>
                <a:spcPct val="115000"/>
              </a:lnSpc>
              <a:spcBef>
                <a:spcPts val="0"/>
              </a:spcBef>
              <a:spcAft>
                <a:spcPts val="0"/>
              </a:spcAft>
              <a:buClr>
                <a:schemeClr val="dk1"/>
              </a:buClr>
              <a:buSzPts val="650"/>
              <a:buFont typeface="Nunito Sans"/>
              <a:buChar char="○"/>
              <a:defRPr sz="650"/>
            </a:lvl5pPr>
            <a:lvl6pPr indent="-269875" lvl="5" marL="2743200">
              <a:lnSpc>
                <a:spcPct val="115000"/>
              </a:lnSpc>
              <a:spcBef>
                <a:spcPts val="0"/>
              </a:spcBef>
              <a:spcAft>
                <a:spcPts val="0"/>
              </a:spcAft>
              <a:buClr>
                <a:schemeClr val="dk1"/>
              </a:buClr>
              <a:buSzPts val="650"/>
              <a:buFont typeface="Nunito Sans"/>
              <a:buChar char="■"/>
              <a:defRPr sz="650"/>
            </a:lvl6pPr>
            <a:lvl7pPr indent="-269875" lvl="6" marL="3200400">
              <a:lnSpc>
                <a:spcPct val="115000"/>
              </a:lnSpc>
              <a:spcBef>
                <a:spcPts val="0"/>
              </a:spcBef>
              <a:spcAft>
                <a:spcPts val="0"/>
              </a:spcAft>
              <a:buClr>
                <a:schemeClr val="dk1"/>
              </a:buClr>
              <a:buSzPts val="650"/>
              <a:buFont typeface="Nunito Sans"/>
              <a:buChar char="●"/>
              <a:defRPr sz="650"/>
            </a:lvl7pPr>
            <a:lvl8pPr indent="-269875" lvl="7" marL="3657600">
              <a:lnSpc>
                <a:spcPct val="115000"/>
              </a:lnSpc>
              <a:spcBef>
                <a:spcPts val="0"/>
              </a:spcBef>
              <a:spcAft>
                <a:spcPts val="0"/>
              </a:spcAft>
              <a:buClr>
                <a:schemeClr val="dk1"/>
              </a:buClr>
              <a:buSzPts val="650"/>
              <a:buFont typeface="Nunito Sans"/>
              <a:buChar char="○"/>
              <a:defRPr sz="650"/>
            </a:lvl8pPr>
            <a:lvl9pPr indent="-269875" lvl="8" marL="4114800">
              <a:lnSpc>
                <a:spcPct val="115000"/>
              </a:lnSpc>
              <a:spcBef>
                <a:spcPts val="0"/>
              </a:spcBef>
              <a:spcAft>
                <a:spcPts val="0"/>
              </a:spcAft>
              <a:buClr>
                <a:schemeClr val="dk1"/>
              </a:buClr>
              <a:buSzPts val="650"/>
              <a:buFont typeface="Nunito Sans"/>
              <a:buChar char="■"/>
              <a:defRPr sz="650"/>
            </a:lvl9pPr>
          </a:lstStyle>
          <a:p/>
        </p:txBody>
      </p:sp>
      <p:sp>
        <p:nvSpPr>
          <p:cNvPr id="246" name="Google Shape;246;p30"/>
          <p:cNvSpPr txBox="1"/>
          <p:nvPr>
            <p:ph idx="7" type="body"/>
          </p:nvPr>
        </p:nvSpPr>
        <p:spPr>
          <a:xfrm>
            <a:off x="6399275" y="3502850"/>
            <a:ext cx="2463900" cy="658800"/>
          </a:xfrm>
          <a:prstGeom prst="rect">
            <a:avLst/>
          </a:prstGeom>
        </p:spPr>
        <p:txBody>
          <a:bodyPr anchorCtr="0" anchor="t" bIns="91425" lIns="91425" spcFirstLastPara="1" rIns="91425" wrap="square" tIns="91425">
            <a:spAutoFit/>
          </a:bodyPr>
          <a:lstStyle>
            <a:lvl1pPr indent="-269875" lvl="0" marL="457200">
              <a:lnSpc>
                <a:spcPct val="115000"/>
              </a:lnSpc>
              <a:spcBef>
                <a:spcPts val="0"/>
              </a:spcBef>
              <a:spcAft>
                <a:spcPts val="0"/>
              </a:spcAft>
              <a:buClr>
                <a:schemeClr val="dk1"/>
              </a:buClr>
              <a:buSzPts val="650"/>
              <a:buFont typeface="Nunito Sans"/>
              <a:buChar char="●"/>
              <a:defRPr sz="650"/>
            </a:lvl1pPr>
            <a:lvl2pPr indent="-269875" lvl="1" marL="914400">
              <a:lnSpc>
                <a:spcPct val="115000"/>
              </a:lnSpc>
              <a:spcBef>
                <a:spcPts val="0"/>
              </a:spcBef>
              <a:spcAft>
                <a:spcPts val="0"/>
              </a:spcAft>
              <a:buClr>
                <a:schemeClr val="dk1"/>
              </a:buClr>
              <a:buSzPts val="650"/>
              <a:buFont typeface="Nunito Sans"/>
              <a:buChar char="○"/>
              <a:defRPr sz="650"/>
            </a:lvl2pPr>
            <a:lvl3pPr indent="-269875" lvl="2" marL="1371600">
              <a:lnSpc>
                <a:spcPct val="115000"/>
              </a:lnSpc>
              <a:spcBef>
                <a:spcPts val="0"/>
              </a:spcBef>
              <a:spcAft>
                <a:spcPts val="0"/>
              </a:spcAft>
              <a:buClr>
                <a:schemeClr val="dk1"/>
              </a:buClr>
              <a:buSzPts val="650"/>
              <a:buFont typeface="Nunito Sans"/>
              <a:buChar char="■"/>
              <a:defRPr sz="650"/>
            </a:lvl3pPr>
            <a:lvl4pPr indent="-269875" lvl="3" marL="1828800">
              <a:lnSpc>
                <a:spcPct val="115000"/>
              </a:lnSpc>
              <a:spcBef>
                <a:spcPts val="0"/>
              </a:spcBef>
              <a:spcAft>
                <a:spcPts val="0"/>
              </a:spcAft>
              <a:buClr>
                <a:schemeClr val="dk1"/>
              </a:buClr>
              <a:buSzPts val="650"/>
              <a:buFont typeface="Nunito Sans"/>
              <a:buChar char="●"/>
              <a:defRPr sz="650"/>
            </a:lvl4pPr>
            <a:lvl5pPr indent="-269875" lvl="4" marL="2286000">
              <a:lnSpc>
                <a:spcPct val="115000"/>
              </a:lnSpc>
              <a:spcBef>
                <a:spcPts val="0"/>
              </a:spcBef>
              <a:spcAft>
                <a:spcPts val="0"/>
              </a:spcAft>
              <a:buClr>
                <a:schemeClr val="dk1"/>
              </a:buClr>
              <a:buSzPts val="650"/>
              <a:buFont typeface="Nunito Sans"/>
              <a:buChar char="○"/>
              <a:defRPr sz="650"/>
            </a:lvl5pPr>
            <a:lvl6pPr indent="-269875" lvl="5" marL="2743200">
              <a:lnSpc>
                <a:spcPct val="115000"/>
              </a:lnSpc>
              <a:spcBef>
                <a:spcPts val="0"/>
              </a:spcBef>
              <a:spcAft>
                <a:spcPts val="0"/>
              </a:spcAft>
              <a:buClr>
                <a:schemeClr val="dk1"/>
              </a:buClr>
              <a:buSzPts val="650"/>
              <a:buFont typeface="Nunito Sans"/>
              <a:buChar char="■"/>
              <a:defRPr sz="650"/>
            </a:lvl6pPr>
            <a:lvl7pPr indent="-269875" lvl="6" marL="3200400">
              <a:lnSpc>
                <a:spcPct val="115000"/>
              </a:lnSpc>
              <a:spcBef>
                <a:spcPts val="0"/>
              </a:spcBef>
              <a:spcAft>
                <a:spcPts val="0"/>
              </a:spcAft>
              <a:buClr>
                <a:schemeClr val="dk1"/>
              </a:buClr>
              <a:buSzPts val="650"/>
              <a:buFont typeface="Nunito Sans"/>
              <a:buChar char="●"/>
              <a:defRPr sz="650"/>
            </a:lvl7pPr>
            <a:lvl8pPr indent="-269875" lvl="7" marL="3657600">
              <a:lnSpc>
                <a:spcPct val="115000"/>
              </a:lnSpc>
              <a:spcBef>
                <a:spcPts val="0"/>
              </a:spcBef>
              <a:spcAft>
                <a:spcPts val="0"/>
              </a:spcAft>
              <a:buClr>
                <a:schemeClr val="dk1"/>
              </a:buClr>
              <a:buSzPts val="650"/>
              <a:buFont typeface="Nunito Sans"/>
              <a:buChar char="○"/>
              <a:defRPr sz="650"/>
            </a:lvl8pPr>
            <a:lvl9pPr indent="-269875" lvl="8" marL="4114800">
              <a:lnSpc>
                <a:spcPct val="115000"/>
              </a:lnSpc>
              <a:spcBef>
                <a:spcPts val="0"/>
              </a:spcBef>
              <a:spcAft>
                <a:spcPts val="0"/>
              </a:spcAft>
              <a:buClr>
                <a:schemeClr val="dk1"/>
              </a:buClr>
              <a:buSzPts val="650"/>
              <a:buFont typeface="Nunito Sans"/>
              <a:buChar char="■"/>
              <a:defRPr sz="650"/>
            </a:lvl9pPr>
          </a:lstStyle>
          <a:p/>
        </p:txBody>
      </p:sp>
      <p:sp>
        <p:nvSpPr>
          <p:cNvPr id="247" name="Google Shape;247;p30"/>
          <p:cNvSpPr txBox="1"/>
          <p:nvPr>
            <p:ph idx="8" type="body"/>
          </p:nvPr>
        </p:nvSpPr>
        <p:spPr>
          <a:xfrm>
            <a:off x="6399275" y="2816000"/>
            <a:ext cx="2463900" cy="658800"/>
          </a:xfrm>
          <a:prstGeom prst="rect">
            <a:avLst/>
          </a:prstGeom>
        </p:spPr>
        <p:txBody>
          <a:bodyPr anchorCtr="0" anchor="t" bIns="91425" lIns="91425" spcFirstLastPara="1" rIns="91425" wrap="square" tIns="91425">
            <a:spAutoFit/>
          </a:bodyPr>
          <a:lstStyle>
            <a:lvl1pPr indent="-269875" lvl="0" marL="457200">
              <a:lnSpc>
                <a:spcPct val="115000"/>
              </a:lnSpc>
              <a:spcBef>
                <a:spcPts val="0"/>
              </a:spcBef>
              <a:spcAft>
                <a:spcPts val="0"/>
              </a:spcAft>
              <a:buClr>
                <a:schemeClr val="dk1"/>
              </a:buClr>
              <a:buSzPts val="650"/>
              <a:buFont typeface="Nunito Sans"/>
              <a:buChar char="●"/>
              <a:defRPr sz="650"/>
            </a:lvl1pPr>
            <a:lvl2pPr indent="-269875" lvl="1" marL="914400">
              <a:lnSpc>
                <a:spcPct val="115000"/>
              </a:lnSpc>
              <a:spcBef>
                <a:spcPts val="0"/>
              </a:spcBef>
              <a:spcAft>
                <a:spcPts val="0"/>
              </a:spcAft>
              <a:buClr>
                <a:schemeClr val="dk1"/>
              </a:buClr>
              <a:buSzPts val="650"/>
              <a:buFont typeface="Nunito Sans"/>
              <a:buChar char="○"/>
              <a:defRPr sz="650"/>
            </a:lvl2pPr>
            <a:lvl3pPr indent="-269875" lvl="2" marL="1371600">
              <a:lnSpc>
                <a:spcPct val="115000"/>
              </a:lnSpc>
              <a:spcBef>
                <a:spcPts val="0"/>
              </a:spcBef>
              <a:spcAft>
                <a:spcPts val="0"/>
              </a:spcAft>
              <a:buClr>
                <a:schemeClr val="dk1"/>
              </a:buClr>
              <a:buSzPts val="650"/>
              <a:buFont typeface="Nunito Sans"/>
              <a:buChar char="■"/>
              <a:defRPr sz="650"/>
            </a:lvl3pPr>
            <a:lvl4pPr indent="-269875" lvl="3" marL="1828800">
              <a:lnSpc>
                <a:spcPct val="115000"/>
              </a:lnSpc>
              <a:spcBef>
                <a:spcPts val="0"/>
              </a:spcBef>
              <a:spcAft>
                <a:spcPts val="0"/>
              </a:spcAft>
              <a:buClr>
                <a:schemeClr val="dk1"/>
              </a:buClr>
              <a:buSzPts val="650"/>
              <a:buFont typeface="Nunito Sans"/>
              <a:buChar char="●"/>
              <a:defRPr sz="650"/>
            </a:lvl4pPr>
            <a:lvl5pPr indent="-269875" lvl="4" marL="2286000">
              <a:lnSpc>
                <a:spcPct val="115000"/>
              </a:lnSpc>
              <a:spcBef>
                <a:spcPts val="0"/>
              </a:spcBef>
              <a:spcAft>
                <a:spcPts val="0"/>
              </a:spcAft>
              <a:buClr>
                <a:schemeClr val="dk1"/>
              </a:buClr>
              <a:buSzPts val="650"/>
              <a:buFont typeface="Nunito Sans"/>
              <a:buChar char="○"/>
              <a:defRPr sz="650"/>
            </a:lvl5pPr>
            <a:lvl6pPr indent="-269875" lvl="5" marL="2743200">
              <a:lnSpc>
                <a:spcPct val="115000"/>
              </a:lnSpc>
              <a:spcBef>
                <a:spcPts val="0"/>
              </a:spcBef>
              <a:spcAft>
                <a:spcPts val="0"/>
              </a:spcAft>
              <a:buClr>
                <a:schemeClr val="dk1"/>
              </a:buClr>
              <a:buSzPts val="650"/>
              <a:buFont typeface="Nunito Sans"/>
              <a:buChar char="■"/>
              <a:defRPr sz="650"/>
            </a:lvl6pPr>
            <a:lvl7pPr indent="-269875" lvl="6" marL="3200400">
              <a:lnSpc>
                <a:spcPct val="115000"/>
              </a:lnSpc>
              <a:spcBef>
                <a:spcPts val="0"/>
              </a:spcBef>
              <a:spcAft>
                <a:spcPts val="0"/>
              </a:spcAft>
              <a:buClr>
                <a:schemeClr val="dk1"/>
              </a:buClr>
              <a:buSzPts val="650"/>
              <a:buFont typeface="Nunito Sans"/>
              <a:buChar char="●"/>
              <a:defRPr sz="650"/>
            </a:lvl7pPr>
            <a:lvl8pPr indent="-269875" lvl="7" marL="3657600">
              <a:lnSpc>
                <a:spcPct val="115000"/>
              </a:lnSpc>
              <a:spcBef>
                <a:spcPts val="0"/>
              </a:spcBef>
              <a:spcAft>
                <a:spcPts val="0"/>
              </a:spcAft>
              <a:buClr>
                <a:schemeClr val="dk1"/>
              </a:buClr>
              <a:buSzPts val="650"/>
              <a:buFont typeface="Nunito Sans"/>
              <a:buChar char="○"/>
              <a:defRPr sz="650"/>
            </a:lvl8pPr>
            <a:lvl9pPr indent="-269875" lvl="8" marL="4114800">
              <a:lnSpc>
                <a:spcPct val="115000"/>
              </a:lnSpc>
              <a:spcBef>
                <a:spcPts val="0"/>
              </a:spcBef>
              <a:spcAft>
                <a:spcPts val="0"/>
              </a:spcAft>
              <a:buClr>
                <a:schemeClr val="dk1"/>
              </a:buClr>
              <a:buSzPts val="650"/>
              <a:buFont typeface="Nunito Sans"/>
              <a:buChar char="■"/>
              <a:defRPr sz="650"/>
            </a:lvl9pPr>
          </a:lstStyle>
          <a:p/>
        </p:txBody>
      </p:sp>
      <p:sp>
        <p:nvSpPr>
          <p:cNvPr id="248" name="Google Shape;248;p30"/>
          <p:cNvSpPr txBox="1"/>
          <p:nvPr>
            <p:ph idx="9" type="body"/>
          </p:nvPr>
        </p:nvSpPr>
        <p:spPr>
          <a:xfrm>
            <a:off x="3833097" y="4189700"/>
            <a:ext cx="2463900" cy="658800"/>
          </a:xfrm>
          <a:prstGeom prst="rect">
            <a:avLst/>
          </a:prstGeom>
        </p:spPr>
        <p:txBody>
          <a:bodyPr anchorCtr="0" anchor="t" bIns="91425" lIns="91425" spcFirstLastPara="1" rIns="91425" wrap="square" tIns="91425">
            <a:spAutoFit/>
          </a:bodyPr>
          <a:lstStyle>
            <a:lvl1pPr indent="-269875" lvl="0" marL="457200">
              <a:lnSpc>
                <a:spcPct val="115000"/>
              </a:lnSpc>
              <a:spcBef>
                <a:spcPts val="0"/>
              </a:spcBef>
              <a:spcAft>
                <a:spcPts val="0"/>
              </a:spcAft>
              <a:buClr>
                <a:schemeClr val="dk1"/>
              </a:buClr>
              <a:buSzPts val="650"/>
              <a:buFont typeface="Nunito Sans"/>
              <a:buChar char="●"/>
              <a:defRPr sz="650"/>
            </a:lvl1pPr>
            <a:lvl2pPr indent="-269875" lvl="1" marL="914400">
              <a:lnSpc>
                <a:spcPct val="115000"/>
              </a:lnSpc>
              <a:spcBef>
                <a:spcPts val="0"/>
              </a:spcBef>
              <a:spcAft>
                <a:spcPts val="0"/>
              </a:spcAft>
              <a:buClr>
                <a:schemeClr val="dk1"/>
              </a:buClr>
              <a:buSzPts val="650"/>
              <a:buFont typeface="Nunito Sans"/>
              <a:buChar char="○"/>
              <a:defRPr sz="650"/>
            </a:lvl2pPr>
            <a:lvl3pPr indent="-269875" lvl="2" marL="1371600">
              <a:lnSpc>
                <a:spcPct val="115000"/>
              </a:lnSpc>
              <a:spcBef>
                <a:spcPts val="0"/>
              </a:spcBef>
              <a:spcAft>
                <a:spcPts val="0"/>
              </a:spcAft>
              <a:buClr>
                <a:schemeClr val="dk1"/>
              </a:buClr>
              <a:buSzPts val="650"/>
              <a:buFont typeface="Nunito Sans"/>
              <a:buChar char="■"/>
              <a:defRPr sz="650"/>
            </a:lvl3pPr>
            <a:lvl4pPr indent="-269875" lvl="3" marL="1828800">
              <a:lnSpc>
                <a:spcPct val="115000"/>
              </a:lnSpc>
              <a:spcBef>
                <a:spcPts val="0"/>
              </a:spcBef>
              <a:spcAft>
                <a:spcPts val="0"/>
              </a:spcAft>
              <a:buClr>
                <a:schemeClr val="dk1"/>
              </a:buClr>
              <a:buSzPts val="650"/>
              <a:buFont typeface="Nunito Sans"/>
              <a:buChar char="●"/>
              <a:defRPr sz="650"/>
            </a:lvl4pPr>
            <a:lvl5pPr indent="-269875" lvl="4" marL="2286000">
              <a:lnSpc>
                <a:spcPct val="115000"/>
              </a:lnSpc>
              <a:spcBef>
                <a:spcPts val="0"/>
              </a:spcBef>
              <a:spcAft>
                <a:spcPts val="0"/>
              </a:spcAft>
              <a:buClr>
                <a:schemeClr val="dk1"/>
              </a:buClr>
              <a:buSzPts val="650"/>
              <a:buFont typeface="Nunito Sans"/>
              <a:buChar char="○"/>
              <a:defRPr sz="650"/>
            </a:lvl5pPr>
            <a:lvl6pPr indent="-269875" lvl="5" marL="2743200">
              <a:lnSpc>
                <a:spcPct val="115000"/>
              </a:lnSpc>
              <a:spcBef>
                <a:spcPts val="0"/>
              </a:spcBef>
              <a:spcAft>
                <a:spcPts val="0"/>
              </a:spcAft>
              <a:buClr>
                <a:schemeClr val="dk1"/>
              </a:buClr>
              <a:buSzPts val="650"/>
              <a:buFont typeface="Nunito Sans"/>
              <a:buChar char="■"/>
              <a:defRPr sz="650"/>
            </a:lvl6pPr>
            <a:lvl7pPr indent="-269875" lvl="6" marL="3200400">
              <a:lnSpc>
                <a:spcPct val="115000"/>
              </a:lnSpc>
              <a:spcBef>
                <a:spcPts val="0"/>
              </a:spcBef>
              <a:spcAft>
                <a:spcPts val="0"/>
              </a:spcAft>
              <a:buClr>
                <a:schemeClr val="dk1"/>
              </a:buClr>
              <a:buSzPts val="650"/>
              <a:buFont typeface="Nunito Sans"/>
              <a:buChar char="●"/>
              <a:defRPr sz="650"/>
            </a:lvl7pPr>
            <a:lvl8pPr indent="-269875" lvl="7" marL="3657600">
              <a:lnSpc>
                <a:spcPct val="115000"/>
              </a:lnSpc>
              <a:spcBef>
                <a:spcPts val="0"/>
              </a:spcBef>
              <a:spcAft>
                <a:spcPts val="0"/>
              </a:spcAft>
              <a:buClr>
                <a:schemeClr val="dk1"/>
              </a:buClr>
              <a:buSzPts val="650"/>
              <a:buFont typeface="Nunito Sans"/>
              <a:buChar char="○"/>
              <a:defRPr sz="650"/>
            </a:lvl8pPr>
            <a:lvl9pPr indent="-269875" lvl="8" marL="4114800">
              <a:lnSpc>
                <a:spcPct val="115000"/>
              </a:lnSpc>
              <a:spcBef>
                <a:spcPts val="0"/>
              </a:spcBef>
              <a:spcAft>
                <a:spcPts val="0"/>
              </a:spcAft>
              <a:buClr>
                <a:schemeClr val="dk1"/>
              </a:buClr>
              <a:buSzPts val="650"/>
              <a:buFont typeface="Nunito Sans"/>
              <a:buChar char="■"/>
              <a:defRPr sz="650"/>
            </a:lvl9pPr>
          </a:lstStyle>
          <a:p/>
        </p:txBody>
      </p:sp>
      <p:sp>
        <p:nvSpPr>
          <p:cNvPr id="249" name="Google Shape;249;p30"/>
          <p:cNvSpPr txBox="1"/>
          <p:nvPr>
            <p:ph idx="13" type="body"/>
          </p:nvPr>
        </p:nvSpPr>
        <p:spPr>
          <a:xfrm>
            <a:off x="3833097" y="3502850"/>
            <a:ext cx="2463900" cy="658800"/>
          </a:xfrm>
          <a:prstGeom prst="rect">
            <a:avLst/>
          </a:prstGeom>
        </p:spPr>
        <p:txBody>
          <a:bodyPr anchorCtr="0" anchor="t" bIns="91425" lIns="91425" spcFirstLastPara="1" rIns="91425" wrap="square" tIns="91425">
            <a:spAutoFit/>
          </a:bodyPr>
          <a:lstStyle>
            <a:lvl1pPr indent="-269875" lvl="0" marL="457200">
              <a:spcBef>
                <a:spcPts val="0"/>
              </a:spcBef>
              <a:spcAft>
                <a:spcPts val="0"/>
              </a:spcAft>
              <a:buSzPts val="650"/>
              <a:buFont typeface="Nunito Sans"/>
              <a:buChar char="●"/>
              <a:defRPr sz="650"/>
            </a:lvl1pPr>
            <a:lvl2pPr indent="-269875" lvl="1" marL="914400">
              <a:spcBef>
                <a:spcPts val="0"/>
              </a:spcBef>
              <a:spcAft>
                <a:spcPts val="0"/>
              </a:spcAft>
              <a:buSzPts val="650"/>
              <a:buFont typeface="Nunito Sans"/>
              <a:buChar char="○"/>
              <a:defRPr sz="650"/>
            </a:lvl2pPr>
            <a:lvl3pPr indent="-269875" lvl="2" marL="1371600">
              <a:spcBef>
                <a:spcPts val="0"/>
              </a:spcBef>
              <a:spcAft>
                <a:spcPts val="0"/>
              </a:spcAft>
              <a:buSzPts val="650"/>
              <a:buFont typeface="Nunito Sans"/>
              <a:buChar char="■"/>
              <a:defRPr sz="650"/>
            </a:lvl3pPr>
            <a:lvl4pPr indent="-269875" lvl="3" marL="1828800">
              <a:spcBef>
                <a:spcPts val="0"/>
              </a:spcBef>
              <a:spcAft>
                <a:spcPts val="0"/>
              </a:spcAft>
              <a:buSzPts val="650"/>
              <a:buFont typeface="Nunito Sans"/>
              <a:buChar char="●"/>
              <a:defRPr sz="650"/>
            </a:lvl4pPr>
            <a:lvl5pPr indent="-269875" lvl="4" marL="2286000">
              <a:spcBef>
                <a:spcPts val="0"/>
              </a:spcBef>
              <a:spcAft>
                <a:spcPts val="0"/>
              </a:spcAft>
              <a:buSzPts val="650"/>
              <a:buFont typeface="Nunito Sans"/>
              <a:buChar char="○"/>
              <a:defRPr sz="650"/>
            </a:lvl5pPr>
            <a:lvl6pPr indent="-269875" lvl="5" marL="2743200">
              <a:spcBef>
                <a:spcPts val="0"/>
              </a:spcBef>
              <a:spcAft>
                <a:spcPts val="0"/>
              </a:spcAft>
              <a:buSzPts val="650"/>
              <a:buFont typeface="Nunito Sans"/>
              <a:buChar char="■"/>
              <a:defRPr sz="650"/>
            </a:lvl6pPr>
            <a:lvl7pPr indent="-269875" lvl="6" marL="3200400">
              <a:spcBef>
                <a:spcPts val="0"/>
              </a:spcBef>
              <a:spcAft>
                <a:spcPts val="0"/>
              </a:spcAft>
              <a:buSzPts val="650"/>
              <a:buFont typeface="Nunito Sans"/>
              <a:buChar char="●"/>
              <a:defRPr sz="650"/>
            </a:lvl7pPr>
            <a:lvl8pPr indent="-269875" lvl="7" marL="3657600">
              <a:spcBef>
                <a:spcPts val="0"/>
              </a:spcBef>
              <a:spcAft>
                <a:spcPts val="0"/>
              </a:spcAft>
              <a:buSzPts val="650"/>
              <a:buFont typeface="Nunito Sans"/>
              <a:buChar char="○"/>
              <a:defRPr sz="650"/>
            </a:lvl8pPr>
            <a:lvl9pPr indent="-269875" lvl="8" marL="4114800">
              <a:spcBef>
                <a:spcPts val="0"/>
              </a:spcBef>
              <a:spcAft>
                <a:spcPts val="0"/>
              </a:spcAft>
              <a:buSzPts val="650"/>
              <a:buFont typeface="Nunito Sans"/>
              <a:buChar char="■"/>
              <a:defRPr sz="650"/>
            </a:lvl9pPr>
          </a:lstStyle>
          <a:p/>
        </p:txBody>
      </p:sp>
      <p:sp>
        <p:nvSpPr>
          <p:cNvPr id="250" name="Google Shape;250;p30"/>
          <p:cNvSpPr txBox="1"/>
          <p:nvPr>
            <p:ph idx="14" type="body"/>
          </p:nvPr>
        </p:nvSpPr>
        <p:spPr>
          <a:xfrm>
            <a:off x="3833097" y="2816000"/>
            <a:ext cx="2463900" cy="658800"/>
          </a:xfrm>
          <a:prstGeom prst="rect">
            <a:avLst/>
          </a:prstGeom>
        </p:spPr>
        <p:txBody>
          <a:bodyPr anchorCtr="0" anchor="t" bIns="91425" lIns="91425" spcFirstLastPara="1" rIns="91425" wrap="square" tIns="91425">
            <a:spAutoFit/>
          </a:bodyPr>
          <a:lstStyle>
            <a:lvl1pPr indent="-269875" lvl="0" marL="457200">
              <a:lnSpc>
                <a:spcPct val="115000"/>
              </a:lnSpc>
              <a:spcBef>
                <a:spcPts val="0"/>
              </a:spcBef>
              <a:spcAft>
                <a:spcPts val="0"/>
              </a:spcAft>
              <a:buClr>
                <a:schemeClr val="dk1"/>
              </a:buClr>
              <a:buSzPts val="650"/>
              <a:buFont typeface="Nunito Sans"/>
              <a:buChar char="●"/>
              <a:defRPr sz="650"/>
            </a:lvl1pPr>
            <a:lvl2pPr indent="-269875" lvl="1" marL="914400">
              <a:lnSpc>
                <a:spcPct val="115000"/>
              </a:lnSpc>
              <a:spcBef>
                <a:spcPts val="0"/>
              </a:spcBef>
              <a:spcAft>
                <a:spcPts val="0"/>
              </a:spcAft>
              <a:buClr>
                <a:schemeClr val="dk1"/>
              </a:buClr>
              <a:buSzPts val="650"/>
              <a:buFont typeface="Nunito Sans"/>
              <a:buChar char="○"/>
              <a:defRPr sz="650"/>
            </a:lvl2pPr>
            <a:lvl3pPr indent="-269875" lvl="2" marL="1371600">
              <a:lnSpc>
                <a:spcPct val="115000"/>
              </a:lnSpc>
              <a:spcBef>
                <a:spcPts val="0"/>
              </a:spcBef>
              <a:spcAft>
                <a:spcPts val="0"/>
              </a:spcAft>
              <a:buClr>
                <a:schemeClr val="dk1"/>
              </a:buClr>
              <a:buSzPts val="650"/>
              <a:buFont typeface="Nunito Sans"/>
              <a:buChar char="■"/>
              <a:defRPr sz="650"/>
            </a:lvl3pPr>
            <a:lvl4pPr indent="-269875" lvl="3" marL="1828800">
              <a:lnSpc>
                <a:spcPct val="115000"/>
              </a:lnSpc>
              <a:spcBef>
                <a:spcPts val="0"/>
              </a:spcBef>
              <a:spcAft>
                <a:spcPts val="0"/>
              </a:spcAft>
              <a:buClr>
                <a:schemeClr val="dk1"/>
              </a:buClr>
              <a:buSzPts val="650"/>
              <a:buFont typeface="Nunito Sans"/>
              <a:buChar char="●"/>
              <a:defRPr sz="650"/>
            </a:lvl4pPr>
            <a:lvl5pPr indent="-269875" lvl="4" marL="2286000">
              <a:lnSpc>
                <a:spcPct val="115000"/>
              </a:lnSpc>
              <a:spcBef>
                <a:spcPts val="0"/>
              </a:spcBef>
              <a:spcAft>
                <a:spcPts val="0"/>
              </a:spcAft>
              <a:buClr>
                <a:schemeClr val="dk1"/>
              </a:buClr>
              <a:buSzPts val="650"/>
              <a:buFont typeface="Nunito Sans"/>
              <a:buChar char="○"/>
              <a:defRPr sz="650"/>
            </a:lvl5pPr>
            <a:lvl6pPr indent="-269875" lvl="5" marL="2743200">
              <a:lnSpc>
                <a:spcPct val="115000"/>
              </a:lnSpc>
              <a:spcBef>
                <a:spcPts val="0"/>
              </a:spcBef>
              <a:spcAft>
                <a:spcPts val="0"/>
              </a:spcAft>
              <a:buClr>
                <a:schemeClr val="dk1"/>
              </a:buClr>
              <a:buSzPts val="650"/>
              <a:buFont typeface="Nunito Sans"/>
              <a:buChar char="■"/>
              <a:defRPr sz="650"/>
            </a:lvl6pPr>
            <a:lvl7pPr indent="-269875" lvl="6" marL="3200400">
              <a:lnSpc>
                <a:spcPct val="115000"/>
              </a:lnSpc>
              <a:spcBef>
                <a:spcPts val="0"/>
              </a:spcBef>
              <a:spcAft>
                <a:spcPts val="0"/>
              </a:spcAft>
              <a:buClr>
                <a:schemeClr val="dk1"/>
              </a:buClr>
              <a:buSzPts val="650"/>
              <a:buFont typeface="Nunito Sans"/>
              <a:buChar char="●"/>
              <a:defRPr sz="650"/>
            </a:lvl7pPr>
            <a:lvl8pPr indent="-269875" lvl="7" marL="3657600">
              <a:lnSpc>
                <a:spcPct val="115000"/>
              </a:lnSpc>
              <a:spcBef>
                <a:spcPts val="0"/>
              </a:spcBef>
              <a:spcAft>
                <a:spcPts val="0"/>
              </a:spcAft>
              <a:buClr>
                <a:schemeClr val="dk1"/>
              </a:buClr>
              <a:buSzPts val="650"/>
              <a:buFont typeface="Nunito Sans"/>
              <a:buChar char="○"/>
              <a:defRPr sz="650"/>
            </a:lvl8pPr>
            <a:lvl9pPr indent="-269875" lvl="8" marL="4114800">
              <a:lnSpc>
                <a:spcPct val="115000"/>
              </a:lnSpc>
              <a:spcBef>
                <a:spcPts val="0"/>
              </a:spcBef>
              <a:spcAft>
                <a:spcPts val="0"/>
              </a:spcAft>
              <a:buClr>
                <a:schemeClr val="dk1"/>
              </a:buClr>
              <a:buSzPts val="650"/>
              <a:buFont typeface="Nunito Sans"/>
              <a:buChar char="■"/>
              <a:defRPr sz="650"/>
            </a:lvl9pPr>
          </a:lstStyle>
          <a:p/>
        </p:txBody>
      </p:sp>
      <p:sp>
        <p:nvSpPr>
          <p:cNvPr id="251" name="Google Shape;251;p30"/>
          <p:cNvSpPr txBox="1"/>
          <p:nvPr>
            <p:ph idx="15" type="body"/>
          </p:nvPr>
        </p:nvSpPr>
        <p:spPr>
          <a:xfrm>
            <a:off x="1238400" y="4189700"/>
            <a:ext cx="2463900" cy="658800"/>
          </a:xfrm>
          <a:prstGeom prst="rect">
            <a:avLst/>
          </a:prstGeom>
        </p:spPr>
        <p:txBody>
          <a:bodyPr anchorCtr="0" anchor="t" bIns="91425" lIns="91425" spcFirstLastPara="1" rIns="91425" wrap="square" tIns="91425">
            <a:spAutoFit/>
          </a:bodyPr>
          <a:lstStyle>
            <a:lvl1pPr indent="-269875" lvl="0" marL="457200">
              <a:lnSpc>
                <a:spcPct val="115000"/>
              </a:lnSpc>
              <a:spcBef>
                <a:spcPts val="0"/>
              </a:spcBef>
              <a:spcAft>
                <a:spcPts val="0"/>
              </a:spcAft>
              <a:buClr>
                <a:schemeClr val="dk1"/>
              </a:buClr>
              <a:buSzPts val="650"/>
              <a:buFont typeface="Nunito Sans"/>
              <a:buChar char="●"/>
              <a:defRPr sz="650"/>
            </a:lvl1pPr>
            <a:lvl2pPr indent="-269875" lvl="1" marL="914400">
              <a:lnSpc>
                <a:spcPct val="115000"/>
              </a:lnSpc>
              <a:spcBef>
                <a:spcPts val="0"/>
              </a:spcBef>
              <a:spcAft>
                <a:spcPts val="0"/>
              </a:spcAft>
              <a:buClr>
                <a:schemeClr val="dk1"/>
              </a:buClr>
              <a:buSzPts val="650"/>
              <a:buFont typeface="Nunito Sans"/>
              <a:buChar char="○"/>
              <a:defRPr sz="650"/>
            </a:lvl2pPr>
            <a:lvl3pPr indent="-269875" lvl="2" marL="1371600">
              <a:lnSpc>
                <a:spcPct val="115000"/>
              </a:lnSpc>
              <a:spcBef>
                <a:spcPts val="0"/>
              </a:spcBef>
              <a:spcAft>
                <a:spcPts val="0"/>
              </a:spcAft>
              <a:buClr>
                <a:schemeClr val="dk1"/>
              </a:buClr>
              <a:buSzPts val="650"/>
              <a:buFont typeface="Nunito Sans"/>
              <a:buChar char="■"/>
              <a:defRPr sz="650"/>
            </a:lvl3pPr>
            <a:lvl4pPr indent="-269875" lvl="3" marL="1828800">
              <a:lnSpc>
                <a:spcPct val="115000"/>
              </a:lnSpc>
              <a:spcBef>
                <a:spcPts val="0"/>
              </a:spcBef>
              <a:spcAft>
                <a:spcPts val="0"/>
              </a:spcAft>
              <a:buClr>
                <a:schemeClr val="dk1"/>
              </a:buClr>
              <a:buSzPts val="650"/>
              <a:buFont typeface="Nunito Sans"/>
              <a:buChar char="●"/>
              <a:defRPr sz="650"/>
            </a:lvl4pPr>
            <a:lvl5pPr indent="-269875" lvl="4" marL="2286000">
              <a:lnSpc>
                <a:spcPct val="115000"/>
              </a:lnSpc>
              <a:spcBef>
                <a:spcPts val="0"/>
              </a:spcBef>
              <a:spcAft>
                <a:spcPts val="0"/>
              </a:spcAft>
              <a:buClr>
                <a:schemeClr val="dk1"/>
              </a:buClr>
              <a:buSzPts val="650"/>
              <a:buFont typeface="Nunito Sans"/>
              <a:buChar char="○"/>
              <a:defRPr sz="650"/>
            </a:lvl5pPr>
            <a:lvl6pPr indent="-269875" lvl="5" marL="2743200">
              <a:lnSpc>
                <a:spcPct val="115000"/>
              </a:lnSpc>
              <a:spcBef>
                <a:spcPts val="0"/>
              </a:spcBef>
              <a:spcAft>
                <a:spcPts val="0"/>
              </a:spcAft>
              <a:buClr>
                <a:schemeClr val="dk1"/>
              </a:buClr>
              <a:buSzPts val="650"/>
              <a:buFont typeface="Nunito Sans"/>
              <a:buChar char="■"/>
              <a:defRPr sz="650"/>
            </a:lvl6pPr>
            <a:lvl7pPr indent="-269875" lvl="6" marL="3200400">
              <a:lnSpc>
                <a:spcPct val="115000"/>
              </a:lnSpc>
              <a:spcBef>
                <a:spcPts val="0"/>
              </a:spcBef>
              <a:spcAft>
                <a:spcPts val="0"/>
              </a:spcAft>
              <a:buClr>
                <a:schemeClr val="dk1"/>
              </a:buClr>
              <a:buSzPts val="650"/>
              <a:buFont typeface="Nunito Sans"/>
              <a:buChar char="●"/>
              <a:defRPr sz="650"/>
            </a:lvl7pPr>
            <a:lvl8pPr indent="-269875" lvl="7" marL="3657600">
              <a:lnSpc>
                <a:spcPct val="115000"/>
              </a:lnSpc>
              <a:spcBef>
                <a:spcPts val="0"/>
              </a:spcBef>
              <a:spcAft>
                <a:spcPts val="0"/>
              </a:spcAft>
              <a:buClr>
                <a:schemeClr val="dk1"/>
              </a:buClr>
              <a:buSzPts val="650"/>
              <a:buFont typeface="Nunito Sans"/>
              <a:buChar char="○"/>
              <a:defRPr sz="650"/>
            </a:lvl8pPr>
            <a:lvl9pPr indent="-269875" lvl="8" marL="4114800">
              <a:lnSpc>
                <a:spcPct val="115000"/>
              </a:lnSpc>
              <a:spcBef>
                <a:spcPts val="0"/>
              </a:spcBef>
              <a:spcAft>
                <a:spcPts val="0"/>
              </a:spcAft>
              <a:buClr>
                <a:schemeClr val="dk1"/>
              </a:buClr>
              <a:buSzPts val="650"/>
              <a:buFont typeface="Nunito Sans"/>
              <a:buChar char="■"/>
              <a:defRPr sz="650"/>
            </a:lvl9pPr>
          </a:lstStyle>
          <a:p/>
        </p:txBody>
      </p:sp>
      <p:sp>
        <p:nvSpPr>
          <p:cNvPr id="252" name="Google Shape;252;p30"/>
          <p:cNvSpPr txBox="1"/>
          <p:nvPr>
            <p:ph idx="16" type="body"/>
          </p:nvPr>
        </p:nvSpPr>
        <p:spPr>
          <a:xfrm>
            <a:off x="1238400" y="3502850"/>
            <a:ext cx="2463900" cy="658800"/>
          </a:xfrm>
          <a:prstGeom prst="rect">
            <a:avLst/>
          </a:prstGeom>
        </p:spPr>
        <p:txBody>
          <a:bodyPr anchorCtr="0" anchor="t" bIns="91425" lIns="91425" spcFirstLastPara="1" rIns="91425" wrap="square" tIns="91425">
            <a:spAutoFit/>
          </a:bodyPr>
          <a:lstStyle>
            <a:lvl1pPr indent="-269875" lvl="0" marL="457200">
              <a:lnSpc>
                <a:spcPct val="115000"/>
              </a:lnSpc>
              <a:spcBef>
                <a:spcPts val="0"/>
              </a:spcBef>
              <a:spcAft>
                <a:spcPts val="0"/>
              </a:spcAft>
              <a:buClr>
                <a:schemeClr val="dk1"/>
              </a:buClr>
              <a:buSzPts val="650"/>
              <a:buFont typeface="Nunito Sans"/>
              <a:buChar char="●"/>
              <a:defRPr sz="650"/>
            </a:lvl1pPr>
            <a:lvl2pPr indent="-269875" lvl="1" marL="914400">
              <a:lnSpc>
                <a:spcPct val="115000"/>
              </a:lnSpc>
              <a:spcBef>
                <a:spcPts val="0"/>
              </a:spcBef>
              <a:spcAft>
                <a:spcPts val="0"/>
              </a:spcAft>
              <a:buClr>
                <a:schemeClr val="dk1"/>
              </a:buClr>
              <a:buSzPts val="650"/>
              <a:buFont typeface="Nunito Sans"/>
              <a:buChar char="○"/>
              <a:defRPr sz="650"/>
            </a:lvl2pPr>
            <a:lvl3pPr indent="-269875" lvl="2" marL="1371600">
              <a:lnSpc>
                <a:spcPct val="115000"/>
              </a:lnSpc>
              <a:spcBef>
                <a:spcPts val="0"/>
              </a:spcBef>
              <a:spcAft>
                <a:spcPts val="0"/>
              </a:spcAft>
              <a:buClr>
                <a:schemeClr val="dk1"/>
              </a:buClr>
              <a:buSzPts val="650"/>
              <a:buFont typeface="Nunito Sans"/>
              <a:buChar char="■"/>
              <a:defRPr sz="650"/>
            </a:lvl3pPr>
            <a:lvl4pPr indent="-269875" lvl="3" marL="1828800">
              <a:lnSpc>
                <a:spcPct val="115000"/>
              </a:lnSpc>
              <a:spcBef>
                <a:spcPts val="0"/>
              </a:spcBef>
              <a:spcAft>
                <a:spcPts val="0"/>
              </a:spcAft>
              <a:buClr>
                <a:schemeClr val="dk1"/>
              </a:buClr>
              <a:buSzPts val="650"/>
              <a:buFont typeface="Nunito Sans"/>
              <a:buChar char="●"/>
              <a:defRPr sz="650"/>
            </a:lvl4pPr>
            <a:lvl5pPr indent="-269875" lvl="4" marL="2286000">
              <a:lnSpc>
                <a:spcPct val="115000"/>
              </a:lnSpc>
              <a:spcBef>
                <a:spcPts val="0"/>
              </a:spcBef>
              <a:spcAft>
                <a:spcPts val="0"/>
              </a:spcAft>
              <a:buClr>
                <a:schemeClr val="dk1"/>
              </a:buClr>
              <a:buSzPts val="650"/>
              <a:buFont typeface="Nunito Sans"/>
              <a:buChar char="○"/>
              <a:defRPr sz="650"/>
            </a:lvl5pPr>
            <a:lvl6pPr indent="-269875" lvl="5" marL="2743200">
              <a:lnSpc>
                <a:spcPct val="115000"/>
              </a:lnSpc>
              <a:spcBef>
                <a:spcPts val="0"/>
              </a:spcBef>
              <a:spcAft>
                <a:spcPts val="0"/>
              </a:spcAft>
              <a:buClr>
                <a:schemeClr val="dk1"/>
              </a:buClr>
              <a:buSzPts val="650"/>
              <a:buFont typeface="Nunito Sans"/>
              <a:buChar char="■"/>
              <a:defRPr sz="650"/>
            </a:lvl6pPr>
            <a:lvl7pPr indent="-269875" lvl="6" marL="3200400">
              <a:lnSpc>
                <a:spcPct val="115000"/>
              </a:lnSpc>
              <a:spcBef>
                <a:spcPts val="0"/>
              </a:spcBef>
              <a:spcAft>
                <a:spcPts val="0"/>
              </a:spcAft>
              <a:buClr>
                <a:schemeClr val="dk1"/>
              </a:buClr>
              <a:buSzPts val="650"/>
              <a:buFont typeface="Nunito Sans"/>
              <a:buChar char="●"/>
              <a:defRPr sz="650"/>
            </a:lvl7pPr>
            <a:lvl8pPr indent="-269875" lvl="7" marL="3657600">
              <a:lnSpc>
                <a:spcPct val="115000"/>
              </a:lnSpc>
              <a:spcBef>
                <a:spcPts val="0"/>
              </a:spcBef>
              <a:spcAft>
                <a:spcPts val="0"/>
              </a:spcAft>
              <a:buClr>
                <a:schemeClr val="dk1"/>
              </a:buClr>
              <a:buSzPts val="650"/>
              <a:buFont typeface="Nunito Sans"/>
              <a:buChar char="○"/>
              <a:defRPr sz="650"/>
            </a:lvl8pPr>
            <a:lvl9pPr indent="-269875" lvl="8" marL="4114800">
              <a:lnSpc>
                <a:spcPct val="115000"/>
              </a:lnSpc>
              <a:spcBef>
                <a:spcPts val="0"/>
              </a:spcBef>
              <a:spcAft>
                <a:spcPts val="0"/>
              </a:spcAft>
              <a:buClr>
                <a:schemeClr val="dk1"/>
              </a:buClr>
              <a:buSzPts val="650"/>
              <a:buFont typeface="Nunito Sans"/>
              <a:buChar char="■"/>
              <a:defRPr sz="650"/>
            </a:lvl9pPr>
          </a:lstStyle>
          <a:p/>
        </p:txBody>
      </p:sp>
      <p:sp>
        <p:nvSpPr>
          <p:cNvPr id="253" name="Google Shape;253;p30"/>
          <p:cNvSpPr txBox="1"/>
          <p:nvPr>
            <p:ph idx="17" type="body"/>
          </p:nvPr>
        </p:nvSpPr>
        <p:spPr>
          <a:xfrm>
            <a:off x="1238400" y="2816000"/>
            <a:ext cx="2463900" cy="658800"/>
          </a:xfrm>
          <a:prstGeom prst="rect">
            <a:avLst/>
          </a:prstGeom>
        </p:spPr>
        <p:txBody>
          <a:bodyPr anchorCtr="0" anchor="t" bIns="91425" lIns="91425" spcFirstLastPara="1" rIns="91425" wrap="square" tIns="91425">
            <a:spAutoFit/>
          </a:bodyPr>
          <a:lstStyle>
            <a:lvl1pPr indent="-269875" lvl="0" marL="457200">
              <a:lnSpc>
                <a:spcPct val="115000"/>
              </a:lnSpc>
              <a:spcBef>
                <a:spcPts val="0"/>
              </a:spcBef>
              <a:spcAft>
                <a:spcPts val="0"/>
              </a:spcAft>
              <a:buClr>
                <a:schemeClr val="dk1"/>
              </a:buClr>
              <a:buSzPts val="650"/>
              <a:buFont typeface="Nunito Sans"/>
              <a:buChar char="●"/>
              <a:defRPr sz="650"/>
            </a:lvl1pPr>
            <a:lvl2pPr indent="-269875" lvl="1" marL="914400">
              <a:lnSpc>
                <a:spcPct val="115000"/>
              </a:lnSpc>
              <a:spcBef>
                <a:spcPts val="0"/>
              </a:spcBef>
              <a:spcAft>
                <a:spcPts val="0"/>
              </a:spcAft>
              <a:buClr>
                <a:schemeClr val="dk1"/>
              </a:buClr>
              <a:buSzPts val="650"/>
              <a:buFont typeface="Nunito Sans"/>
              <a:buChar char="○"/>
              <a:defRPr sz="650"/>
            </a:lvl2pPr>
            <a:lvl3pPr indent="-269875" lvl="2" marL="1371600">
              <a:lnSpc>
                <a:spcPct val="115000"/>
              </a:lnSpc>
              <a:spcBef>
                <a:spcPts val="0"/>
              </a:spcBef>
              <a:spcAft>
                <a:spcPts val="0"/>
              </a:spcAft>
              <a:buClr>
                <a:schemeClr val="dk1"/>
              </a:buClr>
              <a:buSzPts val="650"/>
              <a:buFont typeface="Nunito Sans"/>
              <a:buChar char="■"/>
              <a:defRPr sz="650"/>
            </a:lvl3pPr>
            <a:lvl4pPr indent="-269875" lvl="3" marL="1828800">
              <a:lnSpc>
                <a:spcPct val="115000"/>
              </a:lnSpc>
              <a:spcBef>
                <a:spcPts val="0"/>
              </a:spcBef>
              <a:spcAft>
                <a:spcPts val="0"/>
              </a:spcAft>
              <a:buClr>
                <a:schemeClr val="dk1"/>
              </a:buClr>
              <a:buSzPts val="650"/>
              <a:buFont typeface="Nunito Sans"/>
              <a:buChar char="●"/>
              <a:defRPr sz="650"/>
            </a:lvl4pPr>
            <a:lvl5pPr indent="-269875" lvl="4" marL="2286000">
              <a:lnSpc>
                <a:spcPct val="115000"/>
              </a:lnSpc>
              <a:spcBef>
                <a:spcPts val="0"/>
              </a:spcBef>
              <a:spcAft>
                <a:spcPts val="0"/>
              </a:spcAft>
              <a:buClr>
                <a:schemeClr val="dk1"/>
              </a:buClr>
              <a:buSzPts val="650"/>
              <a:buFont typeface="Nunito Sans"/>
              <a:buChar char="○"/>
              <a:defRPr sz="650"/>
            </a:lvl5pPr>
            <a:lvl6pPr indent="-269875" lvl="5" marL="2743200">
              <a:lnSpc>
                <a:spcPct val="115000"/>
              </a:lnSpc>
              <a:spcBef>
                <a:spcPts val="0"/>
              </a:spcBef>
              <a:spcAft>
                <a:spcPts val="0"/>
              </a:spcAft>
              <a:buClr>
                <a:schemeClr val="dk1"/>
              </a:buClr>
              <a:buSzPts val="650"/>
              <a:buFont typeface="Nunito Sans"/>
              <a:buChar char="■"/>
              <a:defRPr sz="650"/>
            </a:lvl6pPr>
            <a:lvl7pPr indent="-269875" lvl="6" marL="3200400">
              <a:lnSpc>
                <a:spcPct val="115000"/>
              </a:lnSpc>
              <a:spcBef>
                <a:spcPts val="0"/>
              </a:spcBef>
              <a:spcAft>
                <a:spcPts val="0"/>
              </a:spcAft>
              <a:buClr>
                <a:schemeClr val="dk1"/>
              </a:buClr>
              <a:buSzPts val="650"/>
              <a:buFont typeface="Nunito Sans"/>
              <a:buChar char="●"/>
              <a:defRPr sz="650"/>
            </a:lvl7pPr>
            <a:lvl8pPr indent="-269875" lvl="7" marL="3657600">
              <a:lnSpc>
                <a:spcPct val="115000"/>
              </a:lnSpc>
              <a:spcBef>
                <a:spcPts val="0"/>
              </a:spcBef>
              <a:spcAft>
                <a:spcPts val="0"/>
              </a:spcAft>
              <a:buClr>
                <a:schemeClr val="dk1"/>
              </a:buClr>
              <a:buSzPts val="650"/>
              <a:buFont typeface="Nunito Sans"/>
              <a:buChar char="○"/>
              <a:defRPr sz="650"/>
            </a:lvl8pPr>
            <a:lvl9pPr indent="-269875" lvl="8" marL="4114800">
              <a:lnSpc>
                <a:spcPct val="115000"/>
              </a:lnSpc>
              <a:spcBef>
                <a:spcPts val="0"/>
              </a:spcBef>
              <a:spcAft>
                <a:spcPts val="0"/>
              </a:spcAft>
              <a:buClr>
                <a:schemeClr val="dk1"/>
              </a:buClr>
              <a:buSzPts val="650"/>
              <a:buFont typeface="Nunito Sans"/>
              <a:buChar char="■"/>
              <a:defRPr sz="650"/>
            </a:lvl9pPr>
          </a:lstStyle>
          <a:p/>
        </p:txBody>
      </p:sp>
      <p:sp>
        <p:nvSpPr>
          <p:cNvPr id="254" name="Google Shape;254;p30"/>
          <p:cNvSpPr txBox="1"/>
          <p:nvPr>
            <p:ph type="title"/>
          </p:nvPr>
        </p:nvSpPr>
        <p:spPr>
          <a:xfrm>
            <a:off x="228600" y="228600"/>
            <a:ext cx="5707200" cy="587700"/>
          </a:xfrm>
          <a:prstGeom prst="rect">
            <a:avLst/>
          </a:prstGeom>
        </p:spPr>
        <p:txBody>
          <a:bodyPr anchorCtr="0" anchor="t" bIns="91425" lIns="91425" spcFirstLastPara="1" rIns="91425" wrap="square" tIns="91425">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p:txBody>
      </p:sp>
      <p:sp>
        <p:nvSpPr>
          <p:cNvPr id="255" name="Google Shape;255;p30"/>
          <p:cNvSpPr txBox="1"/>
          <p:nvPr>
            <p:ph idx="18" type="title"/>
          </p:nvPr>
        </p:nvSpPr>
        <p:spPr>
          <a:xfrm>
            <a:off x="228600" y="2817305"/>
            <a:ext cx="1009800" cy="307800"/>
          </a:xfrm>
          <a:prstGeom prst="rect">
            <a:avLst/>
          </a:prstGeom>
        </p:spPr>
        <p:txBody>
          <a:bodyPr anchorCtr="0" anchor="t" bIns="91425" lIns="91425" spcFirstLastPara="1" rIns="91425" wrap="square" tIns="91425">
            <a:spAutoFit/>
          </a:bodyPr>
          <a:lstStyle>
            <a:lvl1pPr lvl="0">
              <a:spcBef>
                <a:spcPts val="0"/>
              </a:spcBef>
              <a:spcAft>
                <a:spcPts val="0"/>
              </a:spcAft>
              <a:buNone/>
              <a:defRPr sz="8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p:txBody>
      </p:sp>
      <p:sp>
        <p:nvSpPr>
          <p:cNvPr id="256" name="Google Shape;256;p30"/>
          <p:cNvSpPr txBox="1"/>
          <p:nvPr>
            <p:ph idx="19" type="title"/>
          </p:nvPr>
        </p:nvSpPr>
        <p:spPr>
          <a:xfrm>
            <a:off x="228600" y="1887327"/>
            <a:ext cx="1009800" cy="307800"/>
          </a:xfrm>
          <a:prstGeom prst="rect">
            <a:avLst/>
          </a:prstGeom>
        </p:spPr>
        <p:txBody>
          <a:bodyPr anchorCtr="0" anchor="t" bIns="91425" lIns="91425" spcFirstLastPara="1" rIns="91425" wrap="square" tIns="91425">
            <a:spAutoFit/>
          </a:bodyPr>
          <a:lstStyle>
            <a:lvl1pPr lvl="0">
              <a:spcBef>
                <a:spcPts val="0"/>
              </a:spcBef>
              <a:spcAft>
                <a:spcPts val="0"/>
              </a:spcAft>
              <a:buNone/>
              <a:defRPr sz="8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p:txBody>
      </p:sp>
      <p:sp>
        <p:nvSpPr>
          <p:cNvPr id="257" name="Google Shape;257;p30"/>
          <p:cNvSpPr txBox="1"/>
          <p:nvPr>
            <p:ph idx="20" type="title"/>
          </p:nvPr>
        </p:nvSpPr>
        <p:spPr>
          <a:xfrm>
            <a:off x="228600" y="1312276"/>
            <a:ext cx="1009800" cy="307800"/>
          </a:xfrm>
          <a:prstGeom prst="rect">
            <a:avLst/>
          </a:prstGeom>
        </p:spPr>
        <p:txBody>
          <a:bodyPr anchorCtr="0" anchor="t" bIns="91425" lIns="91425" spcFirstLastPara="1" rIns="91425" wrap="square" tIns="91425">
            <a:spAutoFit/>
          </a:bodyPr>
          <a:lstStyle>
            <a:lvl1pPr lvl="0">
              <a:spcBef>
                <a:spcPts val="0"/>
              </a:spcBef>
              <a:spcAft>
                <a:spcPts val="0"/>
              </a:spcAft>
              <a:buNone/>
              <a:defRPr sz="8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p:txBody>
      </p:sp>
      <p:sp>
        <p:nvSpPr>
          <p:cNvPr id="258" name="Google Shape;258;p30"/>
          <p:cNvSpPr txBox="1"/>
          <p:nvPr>
            <p:ph idx="21" type="title"/>
          </p:nvPr>
        </p:nvSpPr>
        <p:spPr>
          <a:xfrm>
            <a:off x="228600" y="924550"/>
            <a:ext cx="1009800" cy="307800"/>
          </a:xfrm>
          <a:prstGeom prst="rect">
            <a:avLst/>
          </a:prstGeom>
        </p:spPr>
        <p:txBody>
          <a:bodyPr anchorCtr="0" anchor="t" bIns="91425" lIns="91425" spcFirstLastPara="1" rIns="91425" wrap="square" tIns="91425">
            <a:spAutoFit/>
          </a:bodyPr>
          <a:lstStyle>
            <a:lvl1pPr lvl="0">
              <a:spcBef>
                <a:spcPts val="0"/>
              </a:spcBef>
              <a:spcAft>
                <a:spcPts val="0"/>
              </a:spcAft>
              <a:buNone/>
              <a:defRPr sz="8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p:txBody>
      </p:sp>
      <p:sp>
        <p:nvSpPr>
          <p:cNvPr id="259" name="Google Shape;259;p30"/>
          <p:cNvSpPr txBox="1"/>
          <p:nvPr>
            <p:ph idx="22" type="title"/>
          </p:nvPr>
        </p:nvSpPr>
        <p:spPr>
          <a:xfrm>
            <a:off x="228600" y="3509306"/>
            <a:ext cx="1009800" cy="307800"/>
          </a:xfrm>
          <a:prstGeom prst="rect">
            <a:avLst/>
          </a:prstGeom>
        </p:spPr>
        <p:txBody>
          <a:bodyPr anchorCtr="0" anchor="t" bIns="91425" lIns="91425" spcFirstLastPara="1" rIns="91425" wrap="square" tIns="91425">
            <a:spAutoFit/>
          </a:bodyPr>
          <a:lstStyle>
            <a:lvl1pPr lvl="0">
              <a:spcBef>
                <a:spcPts val="0"/>
              </a:spcBef>
              <a:spcAft>
                <a:spcPts val="0"/>
              </a:spcAft>
              <a:buNone/>
              <a:defRPr sz="8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p:txBody>
      </p:sp>
      <p:sp>
        <p:nvSpPr>
          <p:cNvPr id="260" name="Google Shape;260;p30"/>
          <p:cNvSpPr txBox="1"/>
          <p:nvPr>
            <p:ph idx="23" type="title"/>
          </p:nvPr>
        </p:nvSpPr>
        <p:spPr>
          <a:xfrm>
            <a:off x="228600" y="4189724"/>
            <a:ext cx="1009800" cy="307800"/>
          </a:xfrm>
          <a:prstGeom prst="rect">
            <a:avLst/>
          </a:prstGeom>
        </p:spPr>
        <p:txBody>
          <a:bodyPr anchorCtr="0" anchor="t" bIns="91425" lIns="91425" spcFirstLastPara="1" rIns="91425" wrap="square" tIns="91425">
            <a:spAutoFit/>
          </a:bodyPr>
          <a:lstStyle>
            <a:lvl1pPr lvl="0">
              <a:spcBef>
                <a:spcPts val="0"/>
              </a:spcBef>
              <a:spcAft>
                <a:spcPts val="0"/>
              </a:spcAft>
              <a:buNone/>
              <a:defRPr sz="8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p:txBody>
      </p:sp>
      <p:sp>
        <p:nvSpPr>
          <p:cNvPr id="261" name="Google Shape;261;p30"/>
          <p:cNvSpPr txBox="1"/>
          <p:nvPr>
            <p:ph idx="24" type="subTitle"/>
          </p:nvPr>
        </p:nvSpPr>
        <p:spPr>
          <a:xfrm>
            <a:off x="1430832" y="957275"/>
            <a:ext cx="2040000" cy="241500"/>
          </a:xfrm>
          <a:prstGeom prst="rect">
            <a:avLst/>
          </a:prstGeom>
        </p:spPr>
        <p:txBody>
          <a:bodyPr anchorCtr="0" anchor="ctr" bIns="0" lIns="274300" spcFirstLastPara="1" rIns="274300" wrap="square" tIns="0">
            <a:noAutofit/>
          </a:bodyPr>
          <a:lstStyle>
            <a:lvl1pPr lvl="0" algn="ctr">
              <a:spcBef>
                <a:spcPts val="0"/>
              </a:spcBef>
              <a:spcAft>
                <a:spcPts val="0"/>
              </a:spcAft>
              <a:buNone/>
              <a:defRPr sz="800">
                <a:solidFill>
                  <a:schemeClr val="dk2"/>
                </a:solidFill>
                <a:latin typeface="Poppins SemiBold"/>
                <a:ea typeface="Poppins SemiBold"/>
                <a:cs typeface="Poppins SemiBold"/>
                <a:sym typeface="Poppins SemiBold"/>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p:txBody>
      </p:sp>
      <p:sp>
        <p:nvSpPr>
          <p:cNvPr id="262" name="Google Shape;262;p30"/>
          <p:cNvSpPr txBox="1"/>
          <p:nvPr>
            <p:ph idx="25" type="subTitle"/>
          </p:nvPr>
        </p:nvSpPr>
        <p:spPr>
          <a:xfrm>
            <a:off x="4025506" y="957275"/>
            <a:ext cx="2040000" cy="241500"/>
          </a:xfrm>
          <a:prstGeom prst="rect">
            <a:avLst/>
          </a:prstGeom>
        </p:spPr>
        <p:txBody>
          <a:bodyPr anchorCtr="0" anchor="ctr" bIns="0" lIns="274300" spcFirstLastPara="1" rIns="274300" wrap="square" tIns="0">
            <a:noAutofit/>
          </a:bodyPr>
          <a:lstStyle>
            <a:lvl1pPr lvl="0" algn="ctr">
              <a:spcBef>
                <a:spcPts val="0"/>
              </a:spcBef>
              <a:spcAft>
                <a:spcPts val="0"/>
              </a:spcAft>
              <a:buNone/>
              <a:defRPr sz="800">
                <a:solidFill>
                  <a:schemeClr val="dk2"/>
                </a:solidFill>
                <a:latin typeface="Poppins SemiBold"/>
                <a:ea typeface="Poppins SemiBold"/>
                <a:cs typeface="Poppins SemiBold"/>
                <a:sym typeface="Poppins SemiBold"/>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p:txBody>
      </p:sp>
      <p:sp>
        <p:nvSpPr>
          <p:cNvPr id="263" name="Google Shape;263;p30"/>
          <p:cNvSpPr txBox="1"/>
          <p:nvPr>
            <p:ph idx="26" type="body"/>
          </p:nvPr>
        </p:nvSpPr>
        <p:spPr>
          <a:xfrm>
            <a:off x="6399275" y="4189700"/>
            <a:ext cx="2463900" cy="658800"/>
          </a:xfrm>
          <a:prstGeom prst="rect">
            <a:avLst/>
          </a:prstGeom>
        </p:spPr>
        <p:txBody>
          <a:bodyPr anchorCtr="0" anchor="t" bIns="91425" lIns="91425" spcFirstLastPara="1" rIns="91425" wrap="square" tIns="91425">
            <a:spAutoFit/>
          </a:bodyPr>
          <a:lstStyle>
            <a:lvl1pPr indent="-269875" lvl="0" marL="457200">
              <a:lnSpc>
                <a:spcPct val="115000"/>
              </a:lnSpc>
              <a:spcBef>
                <a:spcPts val="0"/>
              </a:spcBef>
              <a:spcAft>
                <a:spcPts val="0"/>
              </a:spcAft>
              <a:buClr>
                <a:schemeClr val="dk1"/>
              </a:buClr>
              <a:buSzPts val="650"/>
              <a:buFont typeface="Nunito Sans"/>
              <a:buChar char="●"/>
              <a:defRPr sz="650"/>
            </a:lvl1pPr>
            <a:lvl2pPr indent="-269875" lvl="1" marL="914400">
              <a:lnSpc>
                <a:spcPct val="115000"/>
              </a:lnSpc>
              <a:spcBef>
                <a:spcPts val="0"/>
              </a:spcBef>
              <a:spcAft>
                <a:spcPts val="0"/>
              </a:spcAft>
              <a:buClr>
                <a:schemeClr val="dk1"/>
              </a:buClr>
              <a:buSzPts val="650"/>
              <a:buFont typeface="Nunito Sans"/>
              <a:buChar char="○"/>
              <a:defRPr sz="650"/>
            </a:lvl2pPr>
            <a:lvl3pPr indent="-269875" lvl="2" marL="1371600">
              <a:lnSpc>
                <a:spcPct val="115000"/>
              </a:lnSpc>
              <a:spcBef>
                <a:spcPts val="0"/>
              </a:spcBef>
              <a:spcAft>
                <a:spcPts val="0"/>
              </a:spcAft>
              <a:buClr>
                <a:schemeClr val="dk1"/>
              </a:buClr>
              <a:buSzPts val="650"/>
              <a:buFont typeface="Nunito Sans"/>
              <a:buChar char="■"/>
              <a:defRPr sz="650"/>
            </a:lvl3pPr>
            <a:lvl4pPr indent="-269875" lvl="3" marL="1828800">
              <a:lnSpc>
                <a:spcPct val="115000"/>
              </a:lnSpc>
              <a:spcBef>
                <a:spcPts val="0"/>
              </a:spcBef>
              <a:spcAft>
                <a:spcPts val="0"/>
              </a:spcAft>
              <a:buClr>
                <a:schemeClr val="dk1"/>
              </a:buClr>
              <a:buSzPts val="650"/>
              <a:buFont typeface="Nunito Sans"/>
              <a:buChar char="●"/>
              <a:defRPr sz="650"/>
            </a:lvl4pPr>
            <a:lvl5pPr indent="-269875" lvl="4" marL="2286000">
              <a:lnSpc>
                <a:spcPct val="115000"/>
              </a:lnSpc>
              <a:spcBef>
                <a:spcPts val="0"/>
              </a:spcBef>
              <a:spcAft>
                <a:spcPts val="0"/>
              </a:spcAft>
              <a:buClr>
                <a:schemeClr val="dk1"/>
              </a:buClr>
              <a:buSzPts val="650"/>
              <a:buFont typeface="Nunito Sans"/>
              <a:buChar char="○"/>
              <a:defRPr sz="650"/>
            </a:lvl5pPr>
            <a:lvl6pPr indent="-269875" lvl="5" marL="2743200">
              <a:lnSpc>
                <a:spcPct val="115000"/>
              </a:lnSpc>
              <a:spcBef>
                <a:spcPts val="0"/>
              </a:spcBef>
              <a:spcAft>
                <a:spcPts val="0"/>
              </a:spcAft>
              <a:buClr>
                <a:schemeClr val="dk1"/>
              </a:buClr>
              <a:buSzPts val="650"/>
              <a:buFont typeface="Nunito Sans"/>
              <a:buChar char="■"/>
              <a:defRPr sz="650"/>
            </a:lvl6pPr>
            <a:lvl7pPr indent="-269875" lvl="6" marL="3200400">
              <a:lnSpc>
                <a:spcPct val="115000"/>
              </a:lnSpc>
              <a:spcBef>
                <a:spcPts val="0"/>
              </a:spcBef>
              <a:spcAft>
                <a:spcPts val="0"/>
              </a:spcAft>
              <a:buClr>
                <a:schemeClr val="dk1"/>
              </a:buClr>
              <a:buSzPts val="650"/>
              <a:buFont typeface="Nunito Sans"/>
              <a:buChar char="●"/>
              <a:defRPr sz="650"/>
            </a:lvl7pPr>
            <a:lvl8pPr indent="-269875" lvl="7" marL="3657600">
              <a:lnSpc>
                <a:spcPct val="115000"/>
              </a:lnSpc>
              <a:spcBef>
                <a:spcPts val="0"/>
              </a:spcBef>
              <a:spcAft>
                <a:spcPts val="0"/>
              </a:spcAft>
              <a:buClr>
                <a:schemeClr val="dk1"/>
              </a:buClr>
              <a:buSzPts val="650"/>
              <a:buFont typeface="Nunito Sans"/>
              <a:buChar char="○"/>
              <a:defRPr sz="650"/>
            </a:lvl8pPr>
            <a:lvl9pPr indent="-269875" lvl="8" marL="4114800">
              <a:lnSpc>
                <a:spcPct val="115000"/>
              </a:lnSpc>
              <a:spcBef>
                <a:spcPts val="0"/>
              </a:spcBef>
              <a:spcAft>
                <a:spcPts val="0"/>
              </a:spcAft>
              <a:buClr>
                <a:schemeClr val="dk1"/>
              </a:buClr>
              <a:buSzPts val="650"/>
              <a:buFont typeface="Nunito Sans"/>
              <a:buChar char="■"/>
              <a:defRPr sz="650"/>
            </a:lvl9pPr>
          </a:lstStyle>
          <a:p/>
        </p:txBody>
      </p:sp>
      <p:sp>
        <p:nvSpPr>
          <p:cNvPr id="264" name="Google Shape;264;p30"/>
          <p:cNvSpPr txBox="1"/>
          <p:nvPr>
            <p:ph idx="27" type="subTitle"/>
          </p:nvPr>
        </p:nvSpPr>
        <p:spPr>
          <a:xfrm>
            <a:off x="6620203" y="957275"/>
            <a:ext cx="2040000" cy="241500"/>
          </a:xfrm>
          <a:prstGeom prst="rect">
            <a:avLst/>
          </a:prstGeom>
        </p:spPr>
        <p:txBody>
          <a:bodyPr anchorCtr="0" anchor="ctr" bIns="0" lIns="274300" spcFirstLastPara="1" rIns="274300" wrap="square" tIns="0">
            <a:noAutofit/>
          </a:bodyPr>
          <a:lstStyle>
            <a:lvl1pPr lvl="0" algn="ctr">
              <a:spcBef>
                <a:spcPts val="0"/>
              </a:spcBef>
              <a:spcAft>
                <a:spcPts val="0"/>
              </a:spcAft>
              <a:buNone/>
              <a:defRPr sz="800">
                <a:solidFill>
                  <a:schemeClr val="dk2"/>
                </a:solidFill>
                <a:latin typeface="Poppins SemiBold"/>
                <a:ea typeface="Poppins SemiBold"/>
                <a:cs typeface="Poppins SemiBold"/>
                <a:sym typeface="Poppins SemiBold"/>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p:txBody>
      </p:sp>
      <p:sp>
        <p:nvSpPr>
          <p:cNvPr id="265" name="Google Shape;265;p30"/>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266" name="Google Shape;266;p30"/>
          <p:cNvSpPr txBox="1"/>
          <p:nvPr>
            <p:ph idx="28"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sona">
  <p:cSld name="BLANK_1_1_1_1_2_1_2_1">
    <p:spTree>
      <p:nvGrpSpPr>
        <p:cNvPr id="267" name="Shape 267"/>
        <p:cNvGrpSpPr/>
        <p:nvPr/>
      </p:nvGrpSpPr>
      <p:grpSpPr>
        <a:xfrm>
          <a:off x="0" y="0"/>
          <a:ext cx="0" cy="0"/>
          <a:chOff x="0" y="0"/>
          <a:chExt cx="0" cy="0"/>
        </a:xfrm>
      </p:grpSpPr>
      <p:pic>
        <p:nvPicPr>
          <p:cNvPr id="268" name="Google Shape;268;p31"/>
          <p:cNvPicPr preferRelativeResize="0"/>
          <p:nvPr/>
        </p:nvPicPr>
        <p:blipFill rotWithShape="1">
          <a:blip r:embed="rId2">
            <a:alphaModFix/>
          </a:blip>
          <a:srcRect b="0" l="535" r="33361" t="71891"/>
          <a:stretch/>
        </p:blipFill>
        <p:spPr>
          <a:xfrm>
            <a:off x="5624200" y="0"/>
            <a:ext cx="3519800" cy="1496699"/>
          </a:xfrm>
          <a:prstGeom prst="rect">
            <a:avLst/>
          </a:prstGeom>
          <a:noFill/>
          <a:ln>
            <a:noFill/>
          </a:ln>
        </p:spPr>
      </p:pic>
      <p:sp>
        <p:nvSpPr>
          <p:cNvPr id="269" name="Google Shape;269;p31"/>
          <p:cNvSpPr txBox="1"/>
          <p:nvPr>
            <p:ph idx="1" type="body"/>
          </p:nvPr>
        </p:nvSpPr>
        <p:spPr>
          <a:xfrm>
            <a:off x="6080825" y="2545247"/>
            <a:ext cx="2834700" cy="703800"/>
          </a:xfrm>
          <a:prstGeom prst="rect">
            <a:avLst/>
          </a:prstGeom>
        </p:spPr>
        <p:txBody>
          <a:bodyPr anchorCtr="0" anchor="t" bIns="91425" lIns="91425" spcFirstLastPara="1" rIns="91425" wrap="square" tIns="91425">
            <a:spAutoFit/>
          </a:bodyPr>
          <a:lstStyle>
            <a:lvl1pPr indent="-292100" lvl="0" marL="457200">
              <a:lnSpc>
                <a:spcPct val="115000"/>
              </a:lnSpc>
              <a:spcBef>
                <a:spcPts val="0"/>
              </a:spcBef>
              <a:spcAft>
                <a:spcPts val="0"/>
              </a:spcAft>
              <a:buClr>
                <a:schemeClr val="dk1"/>
              </a:buClr>
              <a:buSzPts val="1000"/>
              <a:buFont typeface="Nunito Sans"/>
              <a:buChar char="●"/>
              <a:defRPr sz="1000"/>
            </a:lvl1pPr>
            <a:lvl2pPr indent="-292100" lvl="1" marL="914400">
              <a:lnSpc>
                <a:spcPct val="115000"/>
              </a:lnSpc>
              <a:spcBef>
                <a:spcPts val="0"/>
              </a:spcBef>
              <a:spcAft>
                <a:spcPts val="0"/>
              </a:spcAft>
              <a:buClr>
                <a:schemeClr val="dk1"/>
              </a:buClr>
              <a:buSzPts val="1000"/>
              <a:buFont typeface="Nunito Sans"/>
              <a:buChar char="○"/>
              <a:defRPr sz="1000"/>
            </a:lvl2pPr>
            <a:lvl3pPr indent="-292100" lvl="2" marL="1371600">
              <a:lnSpc>
                <a:spcPct val="115000"/>
              </a:lnSpc>
              <a:spcBef>
                <a:spcPts val="0"/>
              </a:spcBef>
              <a:spcAft>
                <a:spcPts val="0"/>
              </a:spcAft>
              <a:buClr>
                <a:schemeClr val="dk1"/>
              </a:buClr>
              <a:buSzPts val="1000"/>
              <a:buFont typeface="Nunito Sans"/>
              <a:buChar char="■"/>
              <a:defRPr sz="1000"/>
            </a:lvl3pPr>
            <a:lvl4pPr indent="-292100" lvl="3" marL="1828800">
              <a:lnSpc>
                <a:spcPct val="115000"/>
              </a:lnSpc>
              <a:spcBef>
                <a:spcPts val="0"/>
              </a:spcBef>
              <a:spcAft>
                <a:spcPts val="0"/>
              </a:spcAft>
              <a:buClr>
                <a:schemeClr val="dk1"/>
              </a:buClr>
              <a:buSzPts val="1000"/>
              <a:buFont typeface="Nunito Sans"/>
              <a:buChar char="●"/>
              <a:defRPr sz="1000"/>
            </a:lvl4pPr>
            <a:lvl5pPr indent="-292100" lvl="4" marL="2286000">
              <a:lnSpc>
                <a:spcPct val="115000"/>
              </a:lnSpc>
              <a:spcBef>
                <a:spcPts val="0"/>
              </a:spcBef>
              <a:spcAft>
                <a:spcPts val="0"/>
              </a:spcAft>
              <a:buClr>
                <a:schemeClr val="dk1"/>
              </a:buClr>
              <a:buSzPts val="1000"/>
              <a:buFont typeface="Nunito Sans"/>
              <a:buChar char="○"/>
              <a:defRPr sz="1000"/>
            </a:lvl5pPr>
            <a:lvl6pPr indent="-292100" lvl="5" marL="2743200">
              <a:lnSpc>
                <a:spcPct val="115000"/>
              </a:lnSpc>
              <a:spcBef>
                <a:spcPts val="0"/>
              </a:spcBef>
              <a:spcAft>
                <a:spcPts val="0"/>
              </a:spcAft>
              <a:buClr>
                <a:schemeClr val="dk1"/>
              </a:buClr>
              <a:buSzPts val="1000"/>
              <a:buFont typeface="Nunito Sans"/>
              <a:buChar char="■"/>
              <a:defRPr sz="1000"/>
            </a:lvl6pPr>
            <a:lvl7pPr indent="-292100" lvl="6" marL="3200400">
              <a:lnSpc>
                <a:spcPct val="115000"/>
              </a:lnSpc>
              <a:spcBef>
                <a:spcPts val="0"/>
              </a:spcBef>
              <a:spcAft>
                <a:spcPts val="0"/>
              </a:spcAft>
              <a:buClr>
                <a:schemeClr val="dk1"/>
              </a:buClr>
              <a:buSzPts val="1000"/>
              <a:buFont typeface="Nunito Sans"/>
              <a:buChar char="●"/>
              <a:defRPr sz="1000"/>
            </a:lvl7pPr>
            <a:lvl8pPr indent="-292100" lvl="7" marL="3657600">
              <a:lnSpc>
                <a:spcPct val="115000"/>
              </a:lnSpc>
              <a:spcBef>
                <a:spcPts val="0"/>
              </a:spcBef>
              <a:spcAft>
                <a:spcPts val="0"/>
              </a:spcAft>
              <a:buClr>
                <a:schemeClr val="dk1"/>
              </a:buClr>
              <a:buSzPts val="1000"/>
              <a:buFont typeface="Nunito Sans"/>
              <a:buChar char="○"/>
              <a:defRPr sz="1000"/>
            </a:lvl8pPr>
            <a:lvl9pPr indent="-292100" lvl="8" marL="4114800">
              <a:lnSpc>
                <a:spcPct val="115000"/>
              </a:lnSpc>
              <a:spcBef>
                <a:spcPts val="0"/>
              </a:spcBef>
              <a:spcAft>
                <a:spcPts val="0"/>
              </a:spcAft>
              <a:buClr>
                <a:schemeClr val="dk1"/>
              </a:buClr>
              <a:buSzPts val="1000"/>
              <a:buFont typeface="Nunito Sans"/>
              <a:buChar char="■"/>
              <a:defRPr sz="1000"/>
            </a:lvl9pPr>
          </a:lstStyle>
          <a:p/>
        </p:txBody>
      </p:sp>
      <p:sp>
        <p:nvSpPr>
          <p:cNvPr id="270" name="Google Shape;270;p31"/>
          <p:cNvSpPr txBox="1"/>
          <p:nvPr>
            <p:ph type="title"/>
          </p:nvPr>
        </p:nvSpPr>
        <p:spPr>
          <a:xfrm>
            <a:off x="6080825" y="2228204"/>
            <a:ext cx="2834700" cy="292500"/>
          </a:xfrm>
          <a:prstGeom prst="rect">
            <a:avLst/>
          </a:prstGeom>
        </p:spPr>
        <p:txBody>
          <a:bodyPr anchorCtr="0" anchor="t" bIns="0" lIns="91425" spcFirstLastPara="1" rIns="91425" wrap="square" tIns="91425">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p:txBody>
      </p:sp>
      <p:sp>
        <p:nvSpPr>
          <p:cNvPr id="271" name="Google Shape;271;p31"/>
          <p:cNvSpPr txBox="1"/>
          <p:nvPr>
            <p:ph idx="2" type="body"/>
          </p:nvPr>
        </p:nvSpPr>
        <p:spPr>
          <a:xfrm>
            <a:off x="6080825" y="3561500"/>
            <a:ext cx="2834700" cy="703800"/>
          </a:xfrm>
          <a:prstGeom prst="rect">
            <a:avLst/>
          </a:prstGeom>
        </p:spPr>
        <p:txBody>
          <a:bodyPr anchorCtr="0" anchor="t" bIns="91425" lIns="91425" spcFirstLastPara="1" rIns="91425" wrap="square" tIns="91425">
            <a:spAutoFit/>
          </a:bodyPr>
          <a:lstStyle>
            <a:lvl1pPr indent="-292100" lvl="0" marL="457200">
              <a:spcBef>
                <a:spcPts val="0"/>
              </a:spcBef>
              <a:spcAft>
                <a:spcPts val="0"/>
              </a:spcAft>
              <a:buClr>
                <a:schemeClr val="dk1"/>
              </a:buClr>
              <a:buSzPts val="1000"/>
              <a:buFont typeface="Nunito Sans"/>
              <a:buChar char="●"/>
              <a:defRPr sz="1000"/>
            </a:lvl1pPr>
            <a:lvl2pPr indent="-292100" lvl="1" marL="914400">
              <a:spcBef>
                <a:spcPts val="0"/>
              </a:spcBef>
              <a:spcAft>
                <a:spcPts val="0"/>
              </a:spcAft>
              <a:buClr>
                <a:schemeClr val="dk1"/>
              </a:buClr>
              <a:buSzPts val="1000"/>
              <a:buFont typeface="Nunito Sans"/>
              <a:buChar char="○"/>
              <a:defRPr sz="1000"/>
            </a:lvl2pPr>
            <a:lvl3pPr indent="-292100" lvl="2" marL="1371600">
              <a:spcBef>
                <a:spcPts val="0"/>
              </a:spcBef>
              <a:spcAft>
                <a:spcPts val="0"/>
              </a:spcAft>
              <a:buClr>
                <a:schemeClr val="dk1"/>
              </a:buClr>
              <a:buSzPts val="1000"/>
              <a:buFont typeface="Nunito Sans"/>
              <a:buChar char="■"/>
              <a:defRPr sz="1000"/>
            </a:lvl3pPr>
            <a:lvl4pPr indent="-292100" lvl="3" marL="1828800">
              <a:spcBef>
                <a:spcPts val="0"/>
              </a:spcBef>
              <a:spcAft>
                <a:spcPts val="0"/>
              </a:spcAft>
              <a:buClr>
                <a:schemeClr val="dk1"/>
              </a:buClr>
              <a:buSzPts val="1000"/>
              <a:buFont typeface="Nunito Sans"/>
              <a:buChar char="●"/>
              <a:defRPr sz="1000"/>
            </a:lvl4pPr>
            <a:lvl5pPr indent="-292100" lvl="4" marL="2286000">
              <a:spcBef>
                <a:spcPts val="0"/>
              </a:spcBef>
              <a:spcAft>
                <a:spcPts val="0"/>
              </a:spcAft>
              <a:buClr>
                <a:schemeClr val="dk1"/>
              </a:buClr>
              <a:buSzPts val="1000"/>
              <a:buFont typeface="Nunito Sans"/>
              <a:buChar char="○"/>
              <a:defRPr sz="1000"/>
            </a:lvl5pPr>
            <a:lvl6pPr indent="-292100" lvl="5" marL="2743200">
              <a:spcBef>
                <a:spcPts val="0"/>
              </a:spcBef>
              <a:spcAft>
                <a:spcPts val="0"/>
              </a:spcAft>
              <a:buClr>
                <a:schemeClr val="dk1"/>
              </a:buClr>
              <a:buSzPts val="1000"/>
              <a:buFont typeface="Nunito Sans"/>
              <a:buChar char="■"/>
              <a:defRPr sz="1000"/>
            </a:lvl6pPr>
            <a:lvl7pPr indent="-292100" lvl="6" marL="3200400">
              <a:spcBef>
                <a:spcPts val="0"/>
              </a:spcBef>
              <a:spcAft>
                <a:spcPts val="0"/>
              </a:spcAft>
              <a:buClr>
                <a:schemeClr val="dk1"/>
              </a:buClr>
              <a:buSzPts val="1000"/>
              <a:buFont typeface="Nunito Sans"/>
              <a:buChar char="●"/>
              <a:defRPr sz="1000"/>
            </a:lvl7pPr>
            <a:lvl8pPr indent="-292100" lvl="7" marL="3657600">
              <a:spcBef>
                <a:spcPts val="0"/>
              </a:spcBef>
              <a:spcAft>
                <a:spcPts val="0"/>
              </a:spcAft>
              <a:buClr>
                <a:schemeClr val="dk1"/>
              </a:buClr>
              <a:buSzPts val="1000"/>
              <a:buFont typeface="Nunito Sans"/>
              <a:buChar char="○"/>
              <a:defRPr sz="1000"/>
            </a:lvl8pPr>
            <a:lvl9pPr indent="-292100" lvl="8" marL="4114800">
              <a:spcBef>
                <a:spcPts val="0"/>
              </a:spcBef>
              <a:spcAft>
                <a:spcPts val="0"/>
              </a:spcAft>
              <a:buClr>
                <a:schemeClr val="dk1"/>
              </a:buClr>
              <a:buSzPts val="1000"/>
              <a:buFont typeface="Nunito Sans"/>
              <a:buChar char="■"/>
              <a:defRPr sz="1000"/>
            </a:lvl9pPr>
          </a:lstStyle>
          <a:p/>
        </p:txBody>
      </p:sp>
      <p:sp>
        <p:nvSpPr>
          <p:cNvPr id="272" name="Google Shape;272;p31"/>
          <p:cNvSpPr txBox="1"/>
          <p:nvPr>
            <p:ph idx="3" type="title"/>
          </p:nvPr>
        </p:nvSpPr>
        <p:spPr>
          <a:xfrm>
            <a:off x="6080825" y="3244458"/>
            <a:ext cx="2834700" cy="292500"/>
          </a:xfrm>
          <a:prstGeom prst="rect">
            <a:avLst/>
          </a:prstGeom>
        </p:spPr>
        <p:txBody>
          <a:bodyPr anchorCtr="0" anchor="t" bIns="0" lIns="91425" spcFirstLastPara="1" rIns="91425" wrap="square" tIns="91425">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p:txBody>
      </p:sp>
      <p:sp>
        <p:nvSpPr>
          <p:cNvPr id="273" name="Google Shape;273;p31"/>
          <p:cNvSpPr txBox="1"/>
          <p:nvPr>
            <p:ph idx="4" type="body"/>
          </p:nvPr>
        </p:nvSpPr>
        <p:spPr>
          <a:xfrm>
            <a:off x="3154650" y="3026423"/>
            <a:ext cx="2834700" cy="1346100"/>
          </a:xfrm>
          <a:prstGeom prst="rect">
            <a:avLst/>
          </a:prstGeom>
        </p:spPr>
        <p:txBody>
          <a:bodyPr anchorCtr="0" anchor="t" bIns="91425" lIns="91425" spcFirstLastPara="1" rIns="91425" wrap="square" tIns="91425">
            <a:spAutoFit/>
          </a:bodyPr>
          <a:lstStyle>
            <a:lvl1pPr indent="-292100" lvl="0" marL="457200">
              <a:lnSpc>
                <a:spcPct val="115000"/>
              </a:lnSpc>
              <a:spcBef>
                <a:spcPts val="0"/>
              </a:spcBef>
              <a:spcAft>
                <a:spcPts val="0"/>
              </a:spcAft>
              <a:buClr>
                <a:schemeClr val="dk1"/>
              </a:buClr>
              <a:buSzPts val="1000"/>
              <a:buFont typeface="Nunito Sans"/>
              <a:buChar char="●"/>
              <a:defRPr sz="1000"/>
            </a:lvl1pPr>
            <a:lvl2pPr indent="-292100" lvl="1" marL="914400">
              <a:lnSpc>
                <a:spcPct val="115000"/>
              </a:lnSpc>
              <a:spcBef>
                <a:spcPts val="0"/>
              </a:spcBef>
              <a:spcAft>
                <a:spcPts val="0"/>
              </a:spcAft>
              <a:buClr>
                <a:schemeClr val="dk1"/>
              </a:buClr>
              <a:buSzPts val="1000"/>
              <a:buFont typeface="Nunito Sans"/>
              <a:buChar char="○"/>
              <a:defRPr sz="1000"/>
            </a:lvl2pPr>
            <a:lvl3pPr indent="-292100" lvl="2" marL="1371600">
              <a:lnSpc>
                <a:spcPct val="115000"/>
              </a:lnSpc>
              <a:spcBef>
                <a:spcPts val="0"/>
              </a:spcBef>
              <a:spcAft>
                <a:spcPts val="0"/>
              </a:spcAft>
              <a:buClr>
                <a:schemeClr val="dk1"/>
              </a:buClr>
              <a:buSzPts val="1000"/>
              <a:buFont typeface="Nunito Sans"/>
              <a:buChar char="■"/>
              <a:defRPr sz="1000"/>
            </a:lvl3pPr>
            <a:lvl4pPr indent="-292100" lvl="3" marL="1828800">
              <a:lnSpc>
                <a:spcPct val="115000"/>
              </a:lnSpc>
              <a:spcBef>
                <a:spcPts val="0"/>
              </a:spcBef>
              <a:spcAft>
                <a:spcPts val="0"/>
              </a:spcAft>
              <a:buClr>
                <a:schemeClr val="dk1"/>
              </a:buClr>
              <a:buSzPts val="1000"/>
              <a:buFont typeface="Nunito Sans"/>
              <a:buChar char="●"/>
              <a:defRPr sz="1000"/>
            </a:lvl4pPr>
            <a:lvl5pPr indent="-292100" lvl="4" marL="2286000">
              <a:lnSpc>
                <a:spcPct val="115000"/>
              </a:lnSpc>
              <a:spcBef>
                <a:spcPts val="0"/>
              </a:spcBef>
              <a:spcAft>
                <a:spcPts val="0"/>
              </a:spcAft>
              <a:buClr>
                <a:schemeClr val="dk1"/>
              </a:buClr>
              <a:buSzPts val="1000"/>
              <a:buFont typeface="Nunito Sans"/>
              <a:buChar char="○"/>
              <a:defRPr sz="1000"/>
            </a:lvl5pPr>
            <a:lvl6pPr indent="-292100" lvl="5" marL="2743200">
              <a:lnSpc>
                <a:spcPct val="115000"/>
              </a:lnSpc>
              <a:spcBef>
                <a:spcPts val="0"/>
              </a:spcBef>
              <a:spcAft>
                <a:spcPts val="0"/>
              </a:spcAft>
              <a:buClr>
                <a:schemeClr val="dk1"/>
              </a:buClr>
              <a:buSzPts val="1000"/>
              <a:buFont typeface="Nunito Sans"/>
              <a:buChar char="■"/>
              <a:defRPr sz="1000"/>
            </a:lvl6pPr>
            <a:lvl7pPr indent="-292100" lvl="6" marL="3200400">
              <a:lnSpc>
                <a:spcPct val="115000"/>
              </a:lnSpc>
              <a:spcBef>
                <a:spcPts val="0"/>
              </a:spcBef>
              <a:spcAft>
                <a:spcPts val="0"/>
              </a:spcAft>
              <a:buClr>
                <a:schemeClr val="dk1"/>
              </a:buClr>
              <a:buSzPts val="1000"/>
              <a:buFont typeface="Nunito Sans"/>
              <a:buChar char="●"/>
              <a:defRPr sz="1000"/>
            </a:lvl7pPr>
            <a:lvl8pPr indent="-292100" lvl="7" marL="3657600">
              <a:lnSpc>
                <a:spcPct val="115000"/>
              </a:lnSpc>
              <a:spcBef>
                <a:spcPts val="0"/>
              </a:spcBef>
              <a:spcAft>
                <a:spcPts val="0"/>
              </a:spcAft>
              <a:buClr>
                <a:schemeClr val="dk1"/>
              </a:buClr>
              <a:buSzPts val="1000"/>
              <a:buFont typeface="Nunito Sans"/>
              <a:buChar char="○"/>
              <a:defRPr sz="1000"/>
            </a:lvl8pPr>
            <a:lvl9pPr indent="-292100" lvl="8" marL="4114800">
              <a:lnSpc>
                <a:spcPct val="115000"/>
              </a:lnSpc>
              <a:spcBef>
                <a:spcPts val="0"/>
              </a:spcBef>
              <a:spcAft>
                <a:spcPts val="0"/>
              </a:spcAft>
              <a:buClr>
                <a:schemeClr val="dk1"/>
              </a:buClr>
              <a:buSzPts val="1000"/>
              <a:buFont typeface="Nunito Sans"/>
              <a:buChar char="■"/>
              <a:defRPr sz="1000"/>
            </a:lvl9pPr>
          </a:lstStyle>
          <a:p/>
        </p:txBody>
      </p:sp>
      <p:sp>
        <p:nvSpPr>
          <p:cNvPr id="274" name="Google Shape;274;p31"/>
          <p:cNvSpPr/>
          <p:nvPr>
            <p:ph idx="5" type="pic"/>
          </p:nvPr>
        </p:nvSpPr>
        <p:spPr>
          <a:xfrm>
            <a:off x="309350" y="952800"/>
            <a:ext cx="2754000" cy="1634100"/>
          </a:xfrm>
          <a:prstGeom prst="roundRect">
            <a:avLst>
              <a:gd fmla="val 16667" name="adj"/>
            </a:avLst>
          </a:prstGeom>
          <a:noFill/>
          <a:ln>
            <a:noFill/>
          </a:ln>
        </p:spPr>
      </p:sp>
      <p:sp>
        <p:nvSpPr>
          <p:cNvPr id="275" name="Google Shape;275;p31"/>
          <p:cNvSpPr txBox="1"/>
          <p:nvPr>
            <p:ph idx="6" type="title"/>
          </p:nvPr>
        </p:nvSpPr>
        <p:spPr>
          <a:xfrm>
            <a:off x="3154650" y="2709375"/>
            <a:ext cx="2834700" cy="292500"/>
          </a:xfrm>
          <a:prstGeom prst="rect">
            <a:avLst/>
          </a:prstGeom>
        </p:spPr>
        <p:txBody>
          <a:bodyPr anchorCtr="0" anchor="t" bIns="0" lIns="91425" spcFirstLastPara="1" rIns="91425" wrap="square" tIns="91425">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p:txBody>
      </p:sp>
      <p:sp>
        <p:nvSpPr>
          <p:cNvPr id="276" name="Google Shape;276;p31"/>
          <p:cNvSpPr txBox="1"/>
          <p:nvPr>
            <p:ph idx="7" type="title"/>
          </p:nvPr>
        </p:nvSpPr>
        <p:spPr>
          <a:xfrm>
            <a:off x="3154650" y="858000"/>
            <a:ext cx="2834700" cy="742200"/>
          </a:xfrm>
          <a:prstGeom prst="rect">
            <a:avLst/>
          </a:prstGeom>
        </p:spPr>
        <p:txBody>
          <a:bodyPr anchorCtr="0" anchor="t" bIns="91425" lIns="91425" spcFirstLastPara="1" rIns="91425" wrap="square" tIns="91425">
            <a:spAutoFit/>
          </a:bodyPr>
          <a:lstStyle>
            <a:lvl1pPr lvl="0">
              <a:lnSpc>
                <a:spcPct val="115000"/>
              </a:lnSpc>
              <a:spcBef>
                <a:spcPts val="0"/>
              </a:spcBef>
              <a:spcAft>
                <a:spcPts val="0"/>
              </a:spcAft>
              <a:buNone/>
              <a:defRPr b="0" sz="1400">
                <a:latin typeface="Poppins Medium"/>
                <a:ea typeface="Poppins Medium"/>
                <a:cs typeface="Poppins Medium"/>
                <a:sym typeface="Poppins Medium"/>
              </a:defRPr>
            </a:lvl1pPr>
            <a:lvl2pPr lvl="1">
              <a:spcBef>
                <a:spcPts val="0"/>
              </a:spcBef>
              <a:spcAft>
                <a:spcPts val="0"/>
              </a:spcAft>
              <a:buNone/>
              <a:defRPr sz="2000">
                <a:latin typeface="Nunito Sans"/>
                <a:ea typeface="Nunito Sans"/>
                <a:cs typeface="Nunito Sans"/>
                <a:sym typeface="Nunito Sans"/>
              </a:defRPr>
            </a:lvl2pPr>
            <a:lvl3pPr lvl="2">
              <a:spcBef>
                <a:spcPts val="0"/>
              </a:spcBef>
              <a:spcAft>
                <a:spcPts val="0"/>
              </a:spcAft>
              <a:buNone/>
              <a:defRPr sz="2000">
                <a:latin typeface="Nunito Sans"/>
                <a:ea typeface="Nunito Sans"/>
                <a:cs typeface="Nunito Sans"/>
                <a:sym typeface="Nunito Sans"/>
              </a:defRPr>
            </a:lvl3pPr>
            <a:lvl4pPr lvl="3">
              <a:spcBef>
                <a:spcPts val="0"/>
              </a:spcBef>
              <a:spcAft>
                <a:spcPts val="0"/>
              </a:spcAft>
              <a:buNone/>
              <a:defRPr sz="2000">
                <a:latin typeface="Nunito Sans"/>
                <a:ea typeface="Nunito Sans"/>
                <a:cs typeface="Nunito Sans"/>
                <a:sym typeface="Nunito Sans"/>
              </a:defRPr>
            </a:lvl4pPr>
            <a:lvl5pPr lvl="4">
              <a:spcBef>
                <a:spcPts val="0"/>
              </a:spcBef>
              <a:spcAft>
                <a:spcPts val="0"/>
              </a:spcAft>
              <a:buNone/>
              <a:defRPr sz="2000">
                <a:latin typeface="Nunito Sans"/>
                <a:ea typeface="Nunito Sans"/>
                <a:cs typeface="Nunito Sans"/>
                <a:sym typeface="Nunito Sans"/>
              </a:defRPr>
            </a:lvl5pPr>
            <a:lvl6pPr lvl="5">
              <a:spcBef>
                <a:spcPts val="0"/>
              </a:spcBef>
              <a:spcAft>
                <a:spcPts val="0"/>
              </a:spcAft>
              <a:buNone/>
              <a:defRPr sz="2000">
                <a:latin typeface="Nunito Sans"/>
                <a:ea typeface="Nunito Sans"/>
                <a:cs typeface="Nunito Sans"/>
                <a:sym typeface="Nunito Sans"/>
              </a:defRPr>
            </a:lvl6pPr>
            <a:lvl7pPr lvl="6">
              <a:spcBef>
                <a:spcPts val="0"/>
              </a:spcBef>
              <a:spcAft>
                <a:spcPts val="0"/>
              </a:spcAft>
              <a:buNone/>
              <a:defRPr sz="2000">
                <a:latin typeface="Nunito Sans"/>
                <a:ea typeface="Nunito Sans"/>
                <a:cs typeface="Nunito Sans"/>
                <a:sym typeface="Nunito Sans"/>
              </a:defRPr>
            </a:lvl7pPr>
            <a:lvl8pPr lvl="7">
              <a:spcBef>
                <a:spcPts val="0"/>
              </a:spcBef>
              <a:spcAft>
                <a:spcPts val="0"/>
              </a:spcAft>
              <a:buNone/>
              <a:defRPr sz="2000">
                <a:latin typeface="Nunito Sans"/>
                <a:ea typeface="Nunito Sans"/>
                <a:cs typeface="Nunito Sans"/>
                <a:sym typeface="Nunito Sans"/>
              </a:defRPr>
            </a:lvl8pPr>
            <a:lvl9pPr lvl="8">
              <a:spcBef>
                <a:spcPts val="0"/>
              </a:spcBef>
              <a:spcAft>
                <a:spcPts val="0"/>
              </a:spcAft>
              <a:buNone/>
              <a:defRPr sz="2000">
                <a:latin typeface="Nunito Sans"/>
                <a:ea typeface="Nunito Sans"/>
                <a:cs typeface="Nunito Sans"/>
                <a:sym typeface="Nunito Sans"/>
              </a:defRPr>
            </a:lvl9pPr>
          </a:lstStyle>
          <a:p/>
        </p:txBody>
      </p:sp>
      <p:sp>
        <p:nvSpPr>
          <p:cNvPr id="277" name="Google Shape;277;p31"/>
          <p:cNvSpPr txBox="1"/>
          <p:nvPr>
            <p:ph idx="8" type="title"/>
          </p:nvPr>
        </p:nvSpPr>
        <p:spPr>
          <a:xfrm>
            <a:off x="228600" y="228600"/>
            <a:ext cx="5760600" cy="652200"/>
          </a:xfrm>
          <a:prstGeom prst="rect">
            <a:avLst/>
          </a:prstGeom>
        </p:spPr>
        <p:txBody>
          <a:bodyPr anchorCtr="0" anchor="t" bIns="91425" lIns="91425" spcFirstLastPara="1" rIns="91425" wrap="square" tIns="91425">
            <a:spAutoFit/>
          </a:bodyPr>
          <a:lstStyle>
            <a:lvl1pPr lvl="0">
              <a:spcBef>
                <a:spcPts val="0"/>
              </a:spcBef>
              <a:spcAft>
                <a:spcPts val="0"/>
              </a:spcAft>
              <a:buNone/>
              <a:defRPr sz="2400">
                <a:solidFill>
                  <a:schemeClr val="accent1"/>
                </a:solidFill>
              </a:defRPr>
            </a:lvl1pPr>
            <a:lvl2pPr lvl="1">
              <a:spcBef>
                <a:spcPts val="0"/>
              </a:spcBef>
              <a:spcAft>
                <a:spcPts val="0"/>
              </a:spcAft>
              <a:buNone/>
              <a:defRPr sz="2400">
                <a:solidFill>
                  <a:schemeClr val="accent1"/>
                </a:solidFill>
                <a:latin typeface="Poppins SemiBold"/>
                <a:ea typeface="Poppins SemiBold"/>
                <a:cs typeface="Poppins SemiBold"/>
                <a:sym typeface="Poppins SemiBold"/>
              </a:defRPr>
            </a:lvl2pPr>
            <a:lvl3pPr lvl="2">
              <a:spcBef>
                <a:spcPts val="0"/>
              </a:spcBef>
              <a:spcAft>
                <a:spcPts val="0"/>
              </a:spcAft>
              <a:buNone/>
              <a:defRPr sz="2400">
                <a:solidFill>
                  <a:schemeClr val="accent1"/>
                </a:solidFill>
                <a:latin typeface="Poppins SemiBold"/>
                <a:ea typeface="Poppins SemiBold"/>
                <a:cs typeface="Poppins SemiBold"/>
                <a:sym typeface="Poppins SemiBold"/>
              </a:defRPr>
            </a:lvl3pPr>
            <a:lvl4pPr lvl="3">
              <a:spcBef>
                <a:spcPts val="0"/>
              </a:spcBef>
              <a:spcAft>
                <a:spcPts val="0"/>
              </a:spcAft>
              <a:buNone/>
              <a:defRPr sz="2400">
                <a:solidFill>
                  <a:schemeClr val="accent1"/>
                </a:solidFill>
                <a:latin typeface="Poppins SemiBold"/>
                <a:ea typeface="Poppins SemiBold"/>
                <a:cs typeface="Poppins SemiBold"/>
                <a:sym typeface="Poppins SemiBold"/>
              </a:defRPr>
            </a:lvl4pPr>
            <a:lvl5pPr lvl="4">
              <a:spcBef>
                <a:spcPts val="0"/>
              </a:spcBef>
              <a:spcAft>
                <a:spcPts val="0"/>
              </a:spcAft>
              <a:buNone/>
              <a:defRPr sz="2400">
                <a:solidFill>
                  <a:schemeClr val="accent1"/>
                </a:solidFill>
                <a:latin typeface="Poppins SemiBold"/>
                <a:ea typeface="Poppins SemiBold"/>
                <a:cs typeface="Poppins SemiBold"/>
                <a:sym typeface="Poppins SemiBold"/>
              </a:defRPr>
            </a:lvl5pPr>
            <a:lvl6pPr lvl="5">
              <a:spcBef>
                <a:spcPts val="0"/>
              </a:spcBef>
              <a:spcAft>
                <a:spcPts val="0"/>
              </a:spcAft>
              <a:buNone/>
              <a:defRPr sz="2400">
                <a:solidFill>
                  <a:schemeClr val="accent1"/>
                </a:solidFill>
                <a:latin typeface="Poppins SemiBold"/>
                <a:ea typeface="Poppins SemiBold"/>
                <a:cs typeface="Poppins SemiBold"/>
                <a:sym typeface="Poppins SemiBold"/>
              </a:defRPr>
            </a:lvl6pPr>
            <a:lvl7pPr lvl="6">
              <a:spcBef>
                <a:spcPts val="0"/>
              </a:spcBef>
              <a:spcAft>
                <a:spcPts val="0"/>
              </a:spcAft>
              <a:buNone/>
              <a:defRPr sz="2400">
                <a:solidFill>
                  <a:schemeClr val="accent1"/>
                </a:solidFill>
                <a:latin typeface="Poppins SemiBold"/>
                <a:ea typeface="Poppins SemiBold"/>
                <a:cs typeface="Poppins SemiBold"/>
                <a:sym typeface="Poppins SemiBold"/>
              </a:defRPr>
            </a:lvl7pPr>
            <a:lvl8pPr lvl="7">
              <a:spcBef>
                <a:spcPts val="0"/>
              </a:spcBef>
              <a:spcAft>
                <a:spcPts val="0"/>
              </a:spcAft>
              <a:buNone/>
              <a:defRPr sz="2400">
                <a:solidFill>
                  <a:schemeClr val="accent1"/>
                </a:solidFill>
                <a:latin typeface="Poppins SemiBold"/>
                <a:ea typeface="Poppins SemiBold"/>
                <a:cs typeface="Poppins SemiBold"/>
                <a:sym typeface="Poppins SemiBold"/>
              </a:defRPr>
            </a:lvl8pPr>
            <a:lvl9pPr lvl="8">
              <a:spcBef>
                <a:spcPts val="0"/>
              </a:spcBef>
              <a:spcAft>
                <a:spcPts val="0"/>
              </a:spcAft>
              <a:buNone/>
              <a:defRPr sz="2400">
                <a:solidFill>
                  <a:schemeClr val="accent1"/>
                </a:solidFill>
                <a:latin typeface="Poppins SemiBold"/>
                <a:ea typeface="Poppins SemiBold"/>
                <a:cs typeface="Poppins SemiBold"/>
                <a:sym typeface="Poppins SemiBold"/>
              </a:defRPr>
            </a:lvl9pPr>
          </a:lstStyle>
          <a:p/>
        </p:txBody>
      </p:sp>
      <p:sp>
        <p:nvSpPr>
          <p:cNvPr id="278" name="Google Shape;278;p31"/>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279" name="Google Shape;279;p31"/>
          <p:cNvSpPr txBox="1"/>
          <p:nvPr>
            <p:ph idx="9" type="title"/>
          </p:nvPr>
        </p:nvSpPr>
        <p:spPr>
          <a:xfrm>
            <a:off x="6080825" y="858000"/>
            <a:ext cx="2834700" cy="292500"/>
          </a:xfrm>
          <a:prstGeom prst="rect">
            <a:avLst/>
          </a:prstGeom>
        </p:spPr>
        <p:txBody>
          <a:bodyPr anchorCtr="0" anchor="t" bIns="0" lIns="91425" spcFirstLastPara="1" rIns="91425" wrap="square" tIns="91425">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p:txBody>
      </p:sp>
      <p:sp>
        <p:nvSpPr>
          <p:cNvPr id="280" name="Google Shape;280;p31"/>
          <p:cNvSpPr txBox="1"/>
          <p:nvPr>
            <p:ph idx="13"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sona - Alt 1">
  <p:cSld name="BLANK_1_1_1_1_2_1_2_1_1">
    <p:spTree>
      <p:nvGrpSpPr>
        <p:cNvPr id="281" name="Shape 281"/>
        <p:cNvGrpSpPr/>
        <p:nvPr/>
      </p:nvGrpSpPr>
      <p:grpSpPr>
        <a:xfrm>
          <a:off x="0" y="0"/>
          <a:ext cx="0" cy="0"/>
          <a:chOff x="0" y="0"/>
          <a:chExt cx="0" cy="0"/>
        </a:xfrm>
      </p:grpSpPr>
      <p:pic>
        <p:nvPicPr>
          <p:cNvPr id="282" name="Google Shape;282;p32"/>
          <p:cNvPicPr preferRelativeResize="0"/>
          <p:nvPr/>
        </p:nvPicPr>
        <p:blipFill rotWithShape="1">
          <a:blip r:embed="rId2">
            <a:alphaModFix/>
          </a:blip>
          <a:srcRect b="0" l="535" r="33361" t="71891"/>
          <a:stretch/>
        </p:blipFill>
        <p:spPr>
          <a:xfrm>
            <a:off x="5624200" y="0"/>
            <a:ext cx="3519800" cy="1496699"/>
          </a:xfrm>
          <a:prstGeom prst="rect">
            <a:avLst/>
          </a:prstGeom>
          <a:noFill/>
          <a:ln>
            <a:noFill/>
          </a:ln>
        </p:spPr>
      </p:pic>
      <p:sp>
        <p:nvSpPr>
          <p:cNvPr id="283" name="Google Shape;283;p32"/>
          <p:cNvSpPr txBox="1"/>
          <p:nvPr>
            <p:ph idx="1" type="body"/>
          </p:nvPr>
        </p:nvSpPr>
        <p:spPr>
          <a:xfrm>
            <a:off x="3154650" y="1167124"/>
            <a:ext cx="2834700" cy="728400"/>
          </a:xfrm>
          <a:prstGeom prst="rect">
            <a:avLst/>
          </a:prstGeom>
        </p:spPr>
        <p:txBody>
          <a:bodyPr anchorCtr="0" anchor="t" bIns="91425" lIns="91425" spcFirstLastPara="1" rIns="91425" wrap="square" tIns="91425">
            <a:spAutoFit/>
          </a:bodyPr>
          <a:lstStyle>
            <a:lvl1pPr indent="-292100" lvl="0" marL="457200">
              <a:lnSpc>
                <a:spcPct val="115000"/>
              </a:lnSpc>
              <a:spcBef>
                <a:spcPts val="0"/>
              </a:spcBef>
              <a:spcAft>
                <a:spcPts val="0"/>
              </a:spcAft>
              <a:buClr>
                <a:schemeClr val="dk1"/>
              </a:buClr>
              <a:buSzPts val="1000"/>
              <a:buFont typeface="Nunito Sans"/>
              <a:buChar char="●"/>
              <a:defRPr sz="1000"/>
            </a:lvl1pPr>
            <a:lvl2pPr indent="-292100" lvl="1" marL="914400">
              <a:lnSpc>
                <a:spcPct val="115000"/>
              </a:lnSpc>
              <a:spcBef>
                <a:spcPts val="0"/>
              </a:spcBef>
              <a:spcAft>
                <a:spcPts val="0"/>
              </a:spcAft>
              <a:buClr>
                <a:schemeClr val="dk1"/>
              </a:buClr>
              <a:buSzPts val="1000"/>
              <a:buFont typeface="Nunito Sans"/>
              <a:buChar char="○"/>
              <a:defRPr sz="1000"/>
            </a:lvl2pPr>
            <a:lvl3pPr indent="-292100" lvl="2" marL="1371600">
              <a:lnSpc>
                <a:spcPct val="115000"/>
              </a:lnSpc>
              <a:spcBef>
                <a:spcPts val="0"/>
              </a:spcBef>
              <a:spcAft>
                <a:spcPts val="0"/>
              </a:spcAft>
              <a:buClr>
                <a:schemeClr val="dk1"/>
              </a:buClr>
              <a:buSzPts val="1000"/>
              <a:buFont typeface="Nunito Sans"/>
              <a:buChar char="■"/>
              <a:defRPr sz="1000"/>
            </a:lvl3pPr>
            <a:lvl4pPr indent="-292100" lvl="3" marL="1828800">
              <a:lnSpc>
                <a:spcPct val="115000"/>
              </a:lnSpc>
              <a:spcBef>
                <a:spcPts val="0"/>
              </a:spcBef>
              <a:spcAft>
                <a:spcPts val="0"/>
              </a:spcAft>
              <a:buClr>
                <a:schemeClr val="dk1"/>
              </a:buClr>
              <a:buSzPts val="1000"/>
              <a:buFont typeface="Nunito Sans"/>
              <a:buChar char="●"/>
              <a:defRPr sz="1000"/>
            </a:lvl4pPr>
            <a:lvl5pPr indent="-292100" lvl="4" marL="2286000">
              <a:lnSpc>
                <a:spcPct val="115000"/>
              </a:lnSpc>
              <a:spcBef>
                <a:spcPts val="0"/>
              </a:spcBef>
              <a:spcAft>
                <a:spcPts val="0"/>
              </a:spcAft>
              <a:buClr>
                <a:schemeClr val="dk1"/>
              </a:buClr>
              <a:buSzPts val="1000"/>
              <a:buFont typeface="Nunito Sans"/>
              <a:buChar char="○"/>
              <a:defRPr sz="1000"/>
            </a:lvl5pPr>
            <a:lvl6pPr indent="-292100" lvl="5" marL="2743200">
              <a:lnSpc>
                <a:spcPct val="115000"/>
              </a:lnSpc>
              <a:spcBef>
                <a:spcPts val="0"/>
              </a:spcBef>
              <a:spcAft>
                <a:spcPts val="0"/>
              </a:spcAft>
              <a:buClr>
                <a:schemeClr val="dk1"/>
              </a:buClr>
              <a:buSzPts val="1000"/>
              <a:buFont typeface="Nunito Sans"/>
              <a:buChar char="■"/>
              <a:defRPr sz="1000"/>
            </a:lvl6pPr>
            <a:lvl7pPr indent="-292100" lvl="6" marL="3200400">
              <a:lnSpc>
                <a:spcPct val="115000"/>
              </a:lnSpc>
              <a:spcBef>
                <a:spcPts val="0"/>
              </a:spcBef>
              <a:spcAft>
                <a:spcPts val="0"/>
              </a:spcAft>
              <a:buClr>
                <a:schemeClr val="dk1"/>
              </a:buClr>
              <a:buSzPts val="1000"/>
              <a:buFont typeface="Nunito Sans"/>
              <a:buChar char="●"/>
              <a:defRPr sz="1000"/>
            </a:lvl7pPr>
            <a:lvl8pPr indent="-292100" lvl="7" marL="3657600">
              <a:lnSpc>
                <a:spcPct val="115000"/>
              </a:lnSpc>
              <a:spcBef>
                <a:spcPts val="0"/>
              </a:spcBef>
              <a:spcAft>
                <a:spcPts val="0"/>
              </a:spcAft>
              <a:buClr>
                <a:schemeClr val="dk1"/>
              </a:buClr>
              <a:buSzPts val="1000"/>
              <a:buFont typeface="Nunito Sans"/>
              <a:buChar char="○"/>
              <a:defRPr sz="1000"/>
            </a:lvl8pPr>
            <a:lvl9pPr indent="-292100" lvl="8" marL="4114800">
              <a:lnSpc>
                <a:spcPct val="115000"/>
              </a:lnSpc>
              <a:spcBef>
                <a:spcPts val="0"/>
              </a:spcBef>
              <a:spcAft>
                <a:spcPts val="0"/>
              </a:spcAft>
              <a:buClr>
                <a:schemeClr val="dk1"/>
              </a:buClr>
              <a:buSzPts val="1000"/>
              <a:buFont typeface="Nunito Sans"/>
              <a:buChar char="■"/>
              <a:defRPr sz="1000"/>
            </a:lvl9pPr>
          </a:lstStyle>
          <a:p/>
        </p:txBody>
      </p:sp>
      <p:sp>
        <p:nvSpPr>
          <p:cNvPr id="284" name="Google Shape;284;p32"/>
          <p:cNvSpPr txBox="1"/>
          <p:nvPr>
            <p:ph idx="2" type="body"/>
          </p:nvPr>
        </p:nvSpPr>
        <p:spPr>
          <a:xfrm>
            <a:off x="228600" y="1167124"/>
            <a:ext cx="2834700" cy="728400"/>
          </a:xfrm>
          <a:prstGeom prst="rect">
            <a:avLst/>
          </a:prstGeom>
        </p:spPr>
        <p:txBody>
          <a:bodyPr anchorCtr="0" anchor="t" bIns="91425" lIns="91425" spcFirstLastPara="1" rIns="91425" wrap="square" tIns="91425">
            <a:spAutoFit/>
          </a:bodyPr>
          <a:lstStyle>
            <a:lvl1pPr indent="-292100" lvl="0" marL="457200">
              <a:lnSpc>
                <a:spcPct val="115000"/>
              </a:lnSpc>
              <a:spcBef>
                <a:spcPts val="0"/>
              </a:spcBef>
              <a:spcAft>
                <a:spcPts val="0"/>
              </a:spcAft>
              <a:buClr>
                <a:schemeClr val="dk1"/>
              </a:buClr>
              <a:buSzPts val="1000"/>
              <a:buFont typeface="Nunito Sans"/>
              <a:buChar char="●"/>
              <a:defRPr sz="1000"/>
            </a:lvl1pPr>
            <a:lvl2pPr indent="-292100" lvl="1" marL="914400">
              <a:lnSpc>
                <a:spcPct val="115000"/>
              </a:lnSpc>
              <a:spcBef>
                <a:spcPts val="0"/>
              </a:spcBef>
              <a:spcAft>
                <a:spcPts val="0"/>
              </a:spcAft>
              <a:buClr>
                <a:schemeClr val="dk1"/>
              </a:buClr>
              <a:buSzPts val="1000"/>
              <a:buFont typeface="Nunito Sans"/>
              <a:buChar char="○"/>
              <a:defRPr sz="1000"/>
            </a:lvl2pPr>
            <a:lvl3pPr indent="-292100" lvl="2" marL="1371600">
              <a:lnSpc>
                <a:spcPct val="115000"/>
              </a:lnSpc>
              <a:spcBef>
                <a:spcPts val="0"/>
              </a:spcBef>
              <a:spcAft>
                <a:spcPts val="0"/>
              </a:spcAft>
              <a:buClr>
                <a:schemeClr val="dk1"/>
              </a:buClr>
              <a:buSzPts val="1000"/>
              <a:buFont typeface="Nunito Sans"/>
              <a:buChar char="■"/>
              <a:defRPr sz="1000"/>
            </a:lvl3pPr>
            <a:lvl4pPr indent="-292100" lvl="3" marL="1828800">
              <a:lnSpc>
                <a:spcPct val="115000"/>
              </a:lnSpc>
              <a:spcBef>
                <a:spcPts val="0"/>
              </a:spcBef>
              <a:spcAft>
                <a:spcPts val="0"/>
              </a:spcAft>
              <a:buClr>
                <a:schemeClr val="dk1"/>
              </a:buClr>
              <a:buSzPts val="1000"/>
              <a:buFont typeface="Nunito Sans"/>
              <a:buChar char="●"/>
              <a:defRPr sz="1000"/>
            </a:lvl4pPr>
            <a:lvl5pPr indent="-292100" lvl="4" marL="2286000">
              <a:lnSpc>
                <a:spcPct val="115000"/>
              </a:lnSpc>
              <a:spcBef>
                <a:spcPts val="0"/>
              </a:spcBef>
              <a:spcAft>
                <a:spcPts val="0"/>
              </a:spcAft>
              <a:buClr>
                <a:schemeClr val="dk1"/>
              </a:buClr>
              <a:buSzPts val="1000"/>
              <a:buFont typeface="Nunito Sans"/>
              <a:buChar char="○"/>
              <a:defRPr sz="1000"/>
            </a:lvl5pPr>
            <a:lvl6pPr indent="-292100" lvl="5" marL="2743200">
              <a:lnSpc>
                <a:spcPct val="115000"/>
              </a:lnSpc>
              <a:spcBef>
                <a:spcPts val="0"/>
              </a:spcBef>
              <a:spcAft>
                <a:spcPts val="0"/>
              </a:spcAft>
              <a:buClr>
                <a:schemeClr val="dk1"/>
              </a:buClr>
              <a:buSzPts val="1000"/>
              <a:buFont typeface="Nunito Sans"/>
              <a:buChar char="■"/>
              <a:defRPr sz="1000"/>
            </a:lvl6pPr>
            <a:lvl7pPr indent="-292100" lvl="6" marL="3200400">
              <a:lnSpc>
                <a:spcPct val="115000"/>
              </a:lnSpc>
              <a:spcBef>
                <a:spcPts val="0"/>
              </a:spcBef>
              <a:spcAft>
                <a:spcPts val="0"/>
              </a:spcAft>
              <a:buClr>
                <a:schemeClr val="dk1"/>
              </a:buClr>
              <a:buSzPts val="1000"/>
              <a:buFont typeface="Nunito Sans"/>
              <a:buChar char="●"/>
              <a:defRPr sz="1000"/>
            </a:lvl7pPr>
            <a:lvl8pPr indent="-292100" lvl="7" marL="3657600">
              <a:lnSpc>
                <a:spcPct val="115000"/>
              </a:lnSpc>
              <a:spcBef>
                <a:spcPts val="0"/>
              </a:spcBef>
              <a:spcAft>
                <a:spcPts val="0"/>
              </a:spcAft>
              <a:buClr>
                <a:schemeClr val="dk1"/>
              </a:buClr>
              <a:buSzPts val="1000"/>
              <a:buFont typeface="Nunito Sans"/>
              <a:buChar char="○"/>
              <a:defRPr sz="1000"/>
            </a:lvl8pPr>
            <a:lvl9pPr indent="-292100" lvl="8" marL="4114800">
              <a:lnSpc>
                <a:spcPct val="115000"/>
              </a:lnSpc>
              <a:spcBef>
                <a:spcPts val="0"/>
              </a:spcBef>
              <a:spcAft>
                <a:spcPts val="0"/>
              </a:spcAft>
              <a:buClr>
                <a:schemeClr val="dk1"/>
              </a:buClr>
              <a:buSzPts val="1000"/>
              <a:buFont typeface="Nunito Sans"/>
              <a:buChar char="■"/>
              <a:defRPr sz="1000"/>
            </a:lvl9pPr>
          </a:lstStyle>
          <a:p/>
        </p:txBody>
      </p:sp>
      <p:sp>
        <p:nvSpPr>
          <p:cNvPr id="285" name="Google Shape;285;p32"/>
          <p:cNvSpPr txBox="1"/>
          <p:nvPr>
            <p:ph type="title"/>
          </p:nvPr>
        </p:nvSpPr>
        <p:spPr>
          <a:xfrm>
            <a:off x="1843500" y="2984230"/>
            <a:ext cx="1219800" cy="126900"/>
          </a:xfrm>
          <a:prstGeom prst="rect">
            <a:avLst/>
          </a:prstGeom>
        </p:spPr>
        <p:txBody>
          <a:bodyPr anchorCtr="0" anchor="ctr" bIns="0" lIns="91425" spcFirstLastPara="1" rIns="91425" wrap="square" tIns="0">
            <a:noAutofit/>
          </a:bodyPr>
          <a:lstStyle>
            <a:lvl1pPr lvl="0" algn="r">
              <a:spcBef>
                <a:spcPts val="0"/>
              </a:spcBef>
              <a:spcAft>
                <a:spcPts val="0"/>
              </a:spcAft>
              <a:buNone/>
              <a:defRPr b="0" sz="700">
                <a:latin typeface="Nunito Sans"/>
                <a:ea typeface="Nunito Sans"/>
                <a:cs typeface="Nunito Sans"/>
                <a:sym typeface="Nunito Sans"/>
              </a:defRPr>
            </a:lvl1pPr>
            <a:lvl2pPr lvl="1" algn="r">
              <a:spcBef>
                <a:spcPts val="0"/>
              </a:spcBef>
              <a:spcAft>
                <a:spcPts val="0"/>
              </a:spcAft>
              <a:buNone/>
              <a:defRPr sz="900">
                <a:latin typeface="Nunito Sans"/>
                <a:ea typeface="Nunito Sans"/>
                <a:cs typeface="Nunito Sans"/>
                <a:sym typeface="Nunito Sans"/>
              </a:defRPr>
            </a:lvl2pPr>
            <a:lvl3pPr lvl="2" algn="r">
              <a:spcBef>
                <a:spcPts val="0"/>
              </a:spcBef>
              <a:spcAft>
                <a:spcPts val="0"/>
              </a:spcAft>
              <a:buNone/>
              <a:defRPr sz="900">
                <a:latin typeface="Nunito Sans"/>
                <a:ea typeface="Nunito Sans"/>
                <a:cs typeface="Nunito Sans"/>
                <a:sym typeface="Nunito Sans"/>
              </a:defRPr>
            </a:lvl3pPr>
            <a:lvl4pPr lvl="3" algn="r">
              <a:spcBef>
                <a:spcPts val="0"/>
              </a:spcBef>
              <a:spcAft>
                <a:spcPts val="0"/>
              </a:spcAft>
              <a:buNone/>
              <a:defRPr sz="900">
                <a:latin typeface="Nunito Sans"/>
                <a:ea typeface="Nunito Sans"/>
                <a:cs typeface="Nunito Sans"/>
                <a:sym typeface="Nunito Sans"/>
              </a:defRPr>
            </a:lvl4pPr>
            <a:lvl5pPr lvl="4" algn="r">
              <a:spcBef>
                <a:spcPts val="0"/>
              </a:spcBef>
              <a:spcAft>
                <a:spcPts val="0"/>
              </a:spcAft>
              <a:buNone/>
              <a:defRPr sz="900">
                <a:latin typeface="Nunito Sans"/>
                <a:ea typeface="Nunito Sans"/>
                <a:cs typeface="Nunito Sans"/>
                <a:sym typeface="Nunito Sans"/>
              </a:defRPr>
            </a:lvl5pPr>
            <a:lvl6pPr lvl="5" algn="r">
              <a:spcBef>
                <a:spcPts val="0"/>
              </a:spcBef>
              <a:spcAft>
                <a:spcPts val="0"/>
              </a:spcAft>
              <a:buNone/>
              <a:defRPr sz="900">
                <a:latin typeface="Nunito Sans"/>
                <a:ea typeface="Nunito Sans"/>
                <a:cs typeface="Nunito Sans"/>
                <a:sym typeface="Nunito Sans"/>
              </a:defRPr>
            </a:lvl6pPr>
            <a:lvl7pPr lvl="6" algn="r">
              <a:spcBef>
                <a:spcPts val="0"/>
              </a:spcBef>
              <a:spcAft>
                <a:spcPts val="0"/>
              </a:spcAft>
              <a:buNone/>
              <a:defRPr sz="900">
                <a:latin typeface="Nunito Sans"/>
                <a:ea typeface="Nunito Sans"/>
                <a:cs typeface="Nunito Sans"/>
                <a:sym typeface="Nunito Sans"/>
              </a:defRPr>
            </a:lvl7pPr>
            <a:lvl8pPr lvl="7" algn="r">
              <a:spcBef>
                <a:spcPts val="0"/>
              </a:spcBef>
              <a:spcAft>
                <a:spcPts val="0"/>
              </a:spcAft>
              <a:buNone/>
              <a:defRPr sz="900">
                <a:latin typeface="Nunito Sans"/>
                <a:ea typeface="Nunito Sans"/>
                <a:cs typeface="Nunito Sans"/>
                <a:sym typeface="Nunito Sans"/>
              </a:defRPr>
            </a:lvl8pPr>
            <a:lvl9pPr lvl="8" algn="r">
              <a:spcBef>
                <a:spcPts val="0"/>
              </a:spcBef>
              <a:spcAft>
                <a:spcPts val="0"/>
              </a:spcAft>
              <a:buNone/>
              <a:defRPr sz="900">
                <a:latin typeface="Nunito Sans"/>
                <a:ea typeface="Nunito Sans"/>
                <a:cs typeface="Nunito Sans"/>
                <a:sym typeface="Nunito Sans"/>
              </a:defRPr>
            </a:lvl9pPr>
          </a:lstStyle>
          <a:p/>
        </p:txBody>
      </p:sp>
      <p:sp>
        <p:nvSpPr>
          <p:cNvPr id="286" name="Google Shape;286;p32"/>
          <p:cNvSpPr txBox="1"/>
          <p:nvPr>
            <p:ph idx="3" type="title"/>
          </p:nvPr>
        </p:nvSpPr>
        <p:spPr>
          <a:xfrm>
            <a:off x="3154650" y="1955684"/>
            <a:ext cx="2834700" cy="292500"/>
          </a:xfrm>
          <a:prstGeom prst="rect">
            <a:avLst/>
          </a:prstGeom>
        </p:spPr>
        <p:txBody>
          <a:bodyPr anchorCtr="0" anchor="t" bIns="0" lIns="91425" spcFirstLastPara="1" rIns="91425" wrap="square" tIns="91425">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p:txBody>
      </p:sp>
      <p:sp>
        <p:nvSpPr>
          <p:cNvPr id="287" name="Google Shape;287;p32"/>
          <p:cNvSpPr txBox="1"/>
          <p:nvPr>
            <p:ph idx="4" type="title"/>
          </p:nvPr>
        </p:nvSpPr>
        <p:spPr>
          <a:xfrm>
            <a:off x="3154650" y="850081"/>
            <a:ext cx="2834700" cy="292500"/>
          </a:xfrm>
          <a:prstGeom prst="rect">
            <a:avLst/>
          </a:prstGeom>
        </p:spPr>
        <p:txBody>
          <a:bodyPr anchorCtr="0" anchor="t" bIns="0" lIns="91425" spcFirstLastPara="1" rIns="91425" wrap="square" tIns="91425">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p:txBody>
      </p:sp>
      <p:sp>
        <p:nvSpPr>
          <p:cNvPr id="288" name="Google Shape;288;p32"/>
          <p:cNvSpPr txBox="1"/>
          <p:nvPr>
            <p:ph idx="5" type="title"/>
          </p:nvPr>
        </p:nvSpPr>
        <p:spPr>
          <a:xfrm>
            <a:off x="228600" y="850081"/>
            <a:ext cx="2834700" cy="292500"/>
          </a:xfrm>
          <a:prstGeom prst="rect">
            <a:avLst/>
          </a:prstGeom>
        </p:spPr>
        <p:txBody>
          <a:bodyPr anchorCtr="0" anchor="t" bIns="0" lIns="91425" spcFirstLastPara="1" rIns="91425" wrap="square" tIns="91425">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p:txBody>
      </p:sp>
      <p:sp>
        <p:nvSpPr>
          <p:cNvPr id="289" name="Google Shape;289;p32"/>
          <p:cNvSpPr txBox="1"/>
          <p:nvPr>
            <p:ph idx="6" type="title"/>
          </p:nvPr>
        </p:nvSpPr>
        <p:spPr>
          <a:xfrm>
            <a:off x="6080825" y="850081"/>
            <a:ext cx="2834700" cy="292500"/>
          </a:xfrm>
          <a:prstGeom prst="rect">
            <a:avLst/>
          </a:prstGeom>
        </p:spPr>
        <p:txBody>
          <a:bodyPr anchorCtr="0" anchor="t" bIns="0" lIns="91425" spcFirstLastPara="1" rIns="91425" wrap="square" tIns="91425">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p:txBody>
      </p:sp>
      <p:sp>
        <p:nvSpPr>
          <p:cNvPr id="290" name="Google Shape;290;p32"/>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291" name="Google Shape;291;p32"/>
          <p:cNvSpPr txBox="1"/>
          <p:nvPr>
            <p:ph idx="7" type="title"/>
          </p:nvPr>
        </p:nvSpPr>
        <p:spPr>
          <a:xfrm>
            <a:off x="6080825" y="2600385"/>
            <a:ext cx="2834700" cy="292500"/>
          </a:xfrm>
          <a:prstGeom prst="rect">
            <a:avLst/>
          </a:prstGeom>
        </p:spPr>
        <p:txBody>
          <a:bodyPr anchorCtr="0" anchor="t" bIns="0" lIns="91425" spcFirstLastPara="1" rIns="91425" wrap="square" tIns="91425">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p:txBody>
      </p:sp>
      <p:sp>
        <p:nvSpPr>
          <p:cNvPr id="292" name="Google Shape;292;p32"/>
          <p:cNvSpPr txBox="1"/>
          <p:nvPr>
            <p:ph idx="8" type="title"/>
          </p:nvPr>
        </p:nvSpPr>
        <p:spPr>
          <a:xfrm>
            <a:off x="228600" y="1955684"/>
            <a:ext cx="2834700" cy="292500"/>
          </a:xfrm>
          <a:prstGeom prst="rect">
            <a:avLst/>
          </a:prstGeom>
        </p:spPr>
        <p:txBody>
          <a:bodyPr anchorCtr="0" anchor="t" bIns="0" lIns="91425" spcFirstLastPara="1" rIns="91425" wrap="square" tIns="91425">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p:txBody>
      </p:sp>
      <p:sp>
        <p:nvSpPr>
          <p:cNvPr id="293" name="Google Shape;293;p32"/>
          <p:cNvSpPr txBox="1"/>
          <p:nvPr>
            <p:ph idx="9" type="title"/>
          </p:nvPr>
        </p:nvSpPr>
        <p:spPr>
          <a:xfrm>
            <a:off x="3154650" y="3394161"/>
            <a:ext cx="2834700" cy="292500"/>
          </a:xfrm>
          <a:prstGeom prst="rect">
            <a:avLst/>
          </a:prstGeom>
        </p:spPr>
        <p:txBody>
          <a:bodyPr anchorCtr="0" anchor="t" bIns="0" lIns="91425" spcFirstLastPara="1" rIns="91425" wrap="square" tIns="91425">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p:txBody>
      </p:sp>
      <p:sp>
        <p:nvSpPr>
          <p:cNvPr id="294" name="Google Shape;294;p32"/>
          <p:cNvSpPr txBox="1"/>
          <p:nvPr>
            <p:ph idx="13" type="title"/>
          </p:nvPr>
        </p:nvSpPr>
        <p:spPr>
          <a:xfrm>
            <a:off x="228600" y="3394161"/>
            <a:ext cx="2834700" cy="292500"/>
          </a:xfrm>
          <a:prstGeom prst="rect">
            <a:avLst/>
          </a:prstGeom>
        </p:spPr>
        <p:txBody>
          <a:bodyPr anchorCtr="0" anchor="t" bIns="0" lIns="91425" spcFirstLastPara="1" rIns="91425" wrap="square" tIns="91425">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p:txBody>
      </p:sp>
      <p:sp>
        <p:nvSpPr>
          <p:cNvPr id="295" name="Google Shape;295;p32"/>
          <p:cNvSpPr txBox="1"/>
          <p:nvPr>
            <p:ph idx="14" type="title"/>
          </p:nvPr>
        </p:nvSpPr>
        <p:spPr>
          <a:xfrm>
            <a:off x="6080825" y="1257775"/>
            <a:ext cx="1311900" cy="156600"/>
          </a:xfrm>
          <a:prstGeom prst="rect">
            <a:avLst/>
          </a:prstGeom>
        </p:spPr>
        <p:txBody>
          <a:bodyPr anchorCtr="0" anchor="ctr" bIns="0" lIns="91425" spcFirstLastPara="1" rIns="91425" wrap="square" tIns="0">
            <a:noAutofit/>
          </a:bodyPr>
          <a:lstStyle>
            <a:lvl1pPr lvl="0">
              <a:spcBef>
                <a:spcPts val="0"/>
              </a:spcBef>
              <a:spcAft>
                <a:spcPts val="0"/>
              </a:spcAft>
              <a:buNone/>
              <a:defRPr b="0"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296" name="Google Shape;296;p32"/>
          <p:cNvSpPr txBox="1"/>
          <p:nvPr>
            <p:ph idx="15" type="title"/>
          </p:nvPr>
        </p:nvSpPr>
        <p:spPr>
          <a:xfrm>
            <a:off x="6080825" y="1510744"/>
            <a:ext cx="1311900" cy="156600"/>
          </a:xfrm>
          <a:prstGeom prst="rect">
            <a:avLst/>
          </a:prstGeom>
        </p:spPr>
        <p:txBody>
          <a:bodyPr anchorCtr="0" anchor="ctr" bIns="0" lIns="91425" spcFirstLastPara="1" rIns="91425" wrap="square" tIns="0">
            <a:noAutofit/>
          </a:bodyPr>
          <a:lstStyle>
            <a:lvl1pPr lvl="0">
              <a:spcBef>
                <a:spcPts val="0"/>
              </a:spcBef>
              <a:spcAft>
                <a:spcPts val="0"/>
              </a:spcAft>
              <a:buNone/>
              <a:defRPr b="0"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297" name="Google Shape;297;p32"/>
          <p:cNvSpPr txBox="1"/>
          <p:nvPr>
            <p:ph idx="16" type="title"/>
          </p:nvPr>
        </p:nvSpPr>
        <p:spPr>
          <a:xfrm>
            <a:off x="6080825" y="1763713"/>
            <a:ext cx="1311900" cy="156600"/>
          </a:xfrm>
          <a:prstGeom prst="rect">
            <a:avLst/>
          </a:prstGeom>
        </p:spPr>
        <p:txBody>
          <a:bodyPr anchorCtr="0" anchor="ctr" bIns="0" lIns="91425" spcFirstLastPara="1" rIns="91425" wrap="square" tIns="0">
            <a:noAutofit/>
          </a:bodyPr>
          <a:lstStyle>
            <a:lvl1pPr lvl="0">
              <a:spcBef>
                <a:spcPts val="0"/>
              </a:spcBef>
              <a:spcAft>
                <a:spcPts val="0"/>
              </a:spcAft>
              <a:buNone/>
              <a:defRPr b="0"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298" name="Google Shape;298;p32"/>
          <p:cNvSpPr txBox="1"/>
          <p:nvPr>
            <p:ph idx="17" type="title"/>
          </p:nvPr>
        </p:nvSpPr>
        <p:spPr>
          <a:xfrm>
            <a:off x="6080825" y="2016681"/>
            <a:ext cx="1311900" cy="156600"/>
          </a:xfrm>
          <a:prstGeom prst="rect">
            <a:avLst/>
          </a:prstGeom>
        </p:spPr>
        <p:txBody>
          <a:bodyPr anchorCtr="0" anchor="ctr" bIns="0" lIns="91425" spcFirstLastPara="1" rIns="91425" wrap="square" tIns="0">
            <a:noAutofit/>
          </a:bodyPr>
          <a:lstStyle>
            <a:lvl1pPr lvl="0">
              <a:spcBef>
                <a:spcPts val="0"/>
              </a:spcBef>
              <a:spcAft>
                <a:spcPts val="0"/>
              </a:spcAft>
              <a:buNone/>
              <a:defRPr b="0"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299" name="Google Shape;299;p32"/>
          <p:cNvSpPr txBox="1"/>
          <p:nvPr>
            <p:ph idx="18" type="title"/>
          </p:nvPr>
        </p:nvSpPr>
        <p:spPr>
          <a:xfrm>
            <a:off x="6080825" y="2269650"/>
            <a:ext cx="1311900" cy="156600"/>
          </a:xfrm>
          <a:prstGeom prst="rect">
            <a:avLst/>
          </a:prstGeom>
        </p:spPr>
        <p:txBody>
          <a:bodyPr anchorCtr="0" anchor="ctr" bIns="0" lIns="91425" spcFirstLastPara="1" rIns="91425" wrap="square" tIns="0">
            <a:noAutofit/>
          </a:bodyPr>
          <a:lstStyle>
            <a:lvl1pPr lvl="0">
              <a:spcBef>
                <a:spcPts val="0"/>
              </a:spcBef>
              <a:spcAft>
                <a:spcPts val="0"/>
              </a:spcAft>
              <a:buNone/>
              <a:defRPr b="0"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300" name="Google Shape;300;p32"/>
          <p:cNvSpPr txBox="1"/>
          <p:nvPr>
            <p:ph idx="19" type="title"/>
          </p:nvPr>
        </p:nvSpPr>
        <p:spPr>
          <a:xfrm>
            <a:off x="228600" y="228600"/>
            <a:ext cx="5760600" cy="652200"/>
          </a:xfrm>
          <a:prstGeom prst="rect">
            <a:avLst/>
          </a:prstGeom>
        </p:spPr>
        <p:txBody>
          <a:bodyPr anchorCtr="0" anchor="t" bIns="91425" lIns="91425" spcFirstLastPara="1" rIns="91425" wrap="square" tIns="91425">
            <a:spAutoFit/>
          </a:bodyPr>
          <a:lstStyle>
            <a:lvl1pPr lvl="0">
              <a:spcBef>
                <a:spcPts val="0"/>
              </a:spcBef>
              <a:spcAft>
                <a:spcPts val="0"/>
              </a:spcAft>
              <a:buNone/>
              <a:defRPr sz="2400">
                <a:solidFill>
                  <a:schemeClr val="lt2"/>
                </a:solidFill>
              </a:defRPr>
            </a:lvl1pPr>
            <a:lvl2pPr lvl="1">
              <a:spcBef>
                <a:spcPts val="0"/>
              </a:spcBef>
              <a:spcAft>
                <a:spcPts val="0"/>
              </a:spcAft>
              <a:buNone/>
              <a:defRPr sz="2400">
                <a:solidFill>
                  <a:schemeClr val="lt2"/>
                </a:solidFill>
                <a:latin typeface="Poppins SemiBold"/>
                <a:ea typeface="Poppins SemiBold"/>
                <a:cs typeface="Poppins SemiBold"/>
                <a:sym typeface="Poppins SemiBold"/>
              </a:defRPr>
            </a:lvl2pPr>
            <a:lvl3pPr lvl="2">
              <a:spcBef>
                <a:spcPts val="0"/>
              </a:spcBef>
              <a:spcAft>
                <a:spcPts val="0"/>
              </a:spcAft>
              <a:buNone/>
              <a:defRPr sz="2400">
                <a:solidFill>
                  <a:schemeClr val="lt2"/>
                </a:solidFill>
                <a:latin typeface="Poppins SemiBold"/>
                <a:ea typeface="Poppins SemiBold"/>
                <a:cs typeface="Poppins SemiBold"/>
                <a:sym typeface="Poppins SemiBold"/>
              </a:defRPr>
            </a:lvl3pPr>
            <a:lvl4pPr lvl="3">
              <a:spcBef>
                <a:spcPts val="0"/>
              </a:spcBef>
              <a:spcAft>
                <a:spcPts val="0"/>
              </a:spcAft>
              <a:buNone/>
              <a:defRPr sz="2400">
                <a:solidFill>
                  <a:schemeClr val="lt2"/>
                </a:solidFill>
                <a:latin typeface="Poppins SemiBold"/>
                <a:ea typeface="Poppins SemiBold"/>
                <a:cs typeface="Poppins SemiBold"/>
                <a:sym typeface="Poppins SemiBold"/>
              </a:defRPr>
            </a:lvl4pPr>
            <a:lvl5pPr lvl="4">
              <a:spcBef>
                <a:spcPts val="0"/>
              </a:spcBef>
              <a:spcAft>
                <a:spcPts val="0"/>
              </a:spcAft>
              <a:buNone/>
              <a:defRPr sz="2400">
                <a:solidFill>
                  <a:schemeClr val="lt2"/>
                </a:solidFill>
                <a:latin typeface="Poppins SemiBold"/>
                <a:ea typeface="Poppins SemiBold"/>
                <a:cs typeface="Poppins SemiBold"/>
                <a:sym typeface="Poppins SemiBold"/>
              </a:defRPr>
            </a:lvl5pPr>
            <a:lvl6pPr lvl="5">
              <a:spcBef>
                <a:spcPts val="0"/>
              </a:spcBef>
              <a:spcAft>
                <a:spcPts val="0"/>
              </a:spcAft>
              <a:buNone/>
              <a:defRPr sz="2400">
                <a:solidFill>
                  <a:schemeClr val="lt2"/>
                </a:solidFill>
                <a:latin typeface="Poppins SemiBold"/>
                <a:ea typeface="Poppins SemiBold"/>
                <a:cs typeface="Poppins SemiBold"/>
                <a:sym typeface="Poppins SemiBold"/>
              </a:defRPr>
            </a:lvl6pPr>
            <a:lvl7pPr lvl="6">
              <a:spcBef>
                <a:spcPts val="0"/>
              </a:spcBef>
              <a:spcAft>
                <a:spcPts val="0"/>
              </a:spcAft>
              <a:buNone/>
              <a:defRPr sz="2400">
                <a:solidFill>
                  <a:schemeClr val="lt2"/>
                </a:solidFill>
                <a:latin typeface="Poppins SemiBold"/>
                <a:ea typeface="Poppins SemiBold"/>
                <a:cs typeface="Poppins SemiBold"/>
                <a:sym typeface="Poppins SemiBold"/>
              </a:defRPr>
            </a:lvl7pPr>
            <a:lvl8pPr lvl="7">
              <a:spcBef>
                <a:spcPts val="0"/>
              </a:spcBef>
              <a:spcAft>
                <a:spcPts val="0"/>
              </a:spcAft>
              <a:buNone/>
              <a:defRPr sz="2400">
                <a:solidFill>
                  <a:schemeClr val="lt2"/>
                </a:solidFill>
                <a:latin typeface="Poppins SemiBold"/>
                <a:ea typeface="Poppins SemiBold"/>
                <a:cs typeface="Poppins SemiBold"/>
                <a:sym typeface="Poppins SemiBold"/>
              </a:defRPr>
            </a:lvl8pPr>
            <a:lvl9pPr lvl="8">
              <a:spcBef>
                <a:spcPts val="0"/>
              </a:spcBef>
              <a:spcAft>
                <a:spcPts val="0"/>
              </a:spcAft>
              <a:buNone/>
              <a:defRPr sz="2400">
                <a:solidFill>
                  <a:schemeClr val="lt2"/>
                </a:solidFill>
                <a:latin typeface="Poppins SemiBold"/>
                <a:ea typeface="Poppins SemiBold"/>
                <a:cs typeface="Poppins SemiBold"/>
                <a:sym typeface="Poppins SemiBold"/>
              </a:defRPr>
            </a:lvl9pPr>
          </a:lstStyle>
          <a:p/>
        </p:txBody>
      </p:sp>
      <p:sp>
        <p:nvSpPr>
          <p:cNvPr id="301" name="Google Shape;301;p32"/>
          <p:cNvSpPr txBox="1"/>
          <p:nvPr>
            <p:ph idx="20" type="title"/>
          </p:nvPr>
        </p:nvSpPr>
        <p:spPr>
          <a:xfrm>
            <a:off x="228600" y="2347950"/>
            <a:ext cx="1219800" cy="126900"/>
          </a:xfrm>
          <a:prstGeom prst="rect">
            <a:avLst/>
          </a:prstGeom>
        </p:spPr>
        <p:txBody>
          <a:bodyPr anchorCtr="0" anchor="ctr" bIns="0" lIns="91425" spcFirstLastPara="1" rIns="91425" wrap="square" tIns="0">
            <a:noAutofit/>
          </a:bodyPr>
          <a:lstStyle>
            <a:lvl1pPr lvl="0">
              <a:spcBef>
                <a:spcPts val="0"/>
              </a:spcBef>
              <a:spcAft>
                <a:spcPts val="0"/>
              </a:spcAft>
              <a:buNone/>
              <a:defRPr b="0"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302" name="Google Shape;302;p32"/>
          <p:cNvSpPr txBox="1"/>
          <p:nvPr>
            <p:ph idx="21" type="title"/>
          </p:nvPr>
        </p:nvSpPr>
        <p:spPr>
          <a:xfrm>
            <a:off x="1843500" y="2347950"/>
            <a:ext cx="1219800" cy="126900"/>
          </a:xfrm>
          <a:prstGeom prst="rect">
            <a:avLst/>
          </a:prstGeom>
        </p:spPr>
        <p:txBody>
          <a:bodyPr anchorCtr="0" anchor="ctr" bIns="0" lIns="91425" spcFirstLastPara="1" rIns="91425" wrap="square" tIns="0">
            <a:noAutofit/>
          </a:bodyPr>
          <a:lstStyle>
            <a:lvl1pPr lvl="0" algn="r">
              <a:spcBef>
                <a:spcPts val="0"/>
              </a:spcBef>
              <a:spcAft>
                <a:spcPts val="0"/>
              </a:spcAft>
              <a:buNone/>
              <a:defRPr b="0" sz="700">
                <a:latin typeface="Nunito Sans"/>
                <a:ea typeface="Nunito Sans"/>
                <a:cs typeface="Nunito Sans"/>
                <a:sym typeface="Nunito Sans"/>
              </a:defRPr>
            </a:lvl1pPr>
            <a:lvl2pPr lvl="1" algn="r">
              <a:spcBef>
                <a:spcPts val="0"/>
              </a:spcBef>
              <a:spcAft>
                <a:spcPts val="0"/>
              </a:spcAft>
              <a:buNone/>
              <a:defRPr sz="900">
                <a:latin typeface="Nunito Sans"/>
                <a:ea typeface="Nunito Sans"/>
                <a:cs typeface="Nunito Sans"/>
                <a:sym typeface="Nunito Sans"/>
              </a:defRPr>
            </a:lvl2pPr>
            <a:lvl3pPr lvl="2" algn="r">
              <a:spcBef>
                <a:spcPts val="0"/>
              </a:spcBef>
              <a:spcAft>
                <a:spcPts val="0"/>
              </a:spcAft>
              <a:buNone/>
              <a:defRPr sz="900">
                <a:latin typeface="Nunito Sans"/>
                <a:ea typeface="Nunito Sans"/>
                <a:cs typeface="Nunito Sans"/>
                <a:sym typeface="Nunito Sans"/>
              </a:defRPr>
            </a:lvl3pPr>
            <a:lvl4pPr lvl="3" algn="r">
              <a:spcBef>
                <a:spcPts val="0"/>
              </a:spcBef>
              <a:spcAft>
                <a:spcPts val="0"/>
              </a:spcAft>
              <a:buNone/>
              <a:defRPr sz="900">
                <a:latin typeface="Nunito Sans"/>
                <a:ea typeface="Nunito Sans"/>
                <a:cs typeface="Nunito Sans"/>
                <a:sym typeface="Nunito Sans"/>
              </a:defRPr>
            </a:lvl4pPr>
            <a:lvl5pPr lvl="4" algn="r">
              <a:spcBef>
                <a:spcPts val="0"/>
              </a:spcBef>
              <a:spcAft>
                <a:spcPts val="0"/>
              </a:spcAft>
              <a:buNone/>
              <a:defRPr sz="900">
                <a:latin typeface="Nunito Sans"/>
                <a:ea typeface="Nunito Sans"/>
                <a:cs typeface="Nunito Sans"/>
                <a:sym typeface="Nunito Sans"/>
              </a:defRPr>
            </a:lvl5pPr>
            <a:lvl6pPr lvl="5" algn="r">
              <a:spcBef>
                <a:spcPts val="0"/>
              </a:spcBef>
              <a:spcAft>
                <a:spcPts val="0"/>
              </a:spcAft>
              <a:buNone/>
              <a:defRPr sz="900">
                <a:latin typeface="Nunito Sans"/>
                <a:ea typeface="Nunito Sans"/>
                <a:cs typeface="Nunito Sans"/>
                <a:sym typeface="Nunito Sans"/>
              </a:defRPr>
            </a:lvl6pPr>
            <a:lvl7pPr lvl="6" algn="r">
              <a:spcBef>
                <a:spcPts val="0"/>
              </a:spcBef>
              <a:spcAft>
                <a:spcPts val="0"/>
              </a:spcAft>
              <a:buNone/>
              <a:defRPr sz="900">
                <a:latin typeface="Nunito Sans"/>
                <a:ea typeface="Nunito Sans"/>
                <a:cs typeface="Nunito Sans"/>
                <a:sym typeface="Nunito Sans"/>
              </a:defRPr>
            </a:lvl7pPr>
            <a:lvl8pPr lvl="7" algn="r">
              <a:spcBef>
                <a:spcPts val="0"/>
              </a:spcBef>
              <a:spcAft>
                <a:spcPts val="0"/>
              </a:spcAft>
              <a:buNone/>
              <a:defRPr sz="900">
                <a:latin typeface="Nunito Sans"/>
                <a:ea typeface="Nunito Sans"/>
                <a:cs typeface="Nunito Sans"/>
                <a:sym typeface="Nunito Sans"/>
              </a:defRPr>
            </a:lvl8pPr>
            <a:lvl9pPr lvl="8" algn="r">
              <a:spcBef>
                <a:spcPts val="0"/>
              </a:spcBef>
              <a:spcAft>
                <a:spcPts val="0"/>
              </a:spcAft>
              <a:buNone/>
              <a:defRPr sz="900">
                <a:latin typeface="Nunito Sans"/>
                <a:ea typeface="Nunito Sans"/>
                <a:cs typeface="Nunito Sans"/>
                <a:sym typeface="Nunito Sans"/>
              </a:defRPr>
            </a:lvl9pPr>
          </a:lstStyle>
          <a:p/>
        </p:txBody>
      </p:sp>
      <p:sp>
        <p:nvSpPr>
          <p:cNvPr id="303" name="Google Shape;303;p32"/>
          <p:cNvSpPr txBox="1"/>
          <p:nvPr>
            <p:ph idx="22" type="title"/>
          </p:nvPr>
        </p:nvSpPr>
        <p:spPr>
          <a:xfrm>
            <a:off x="228600" y="2666090"/>
            <a:ext cx="1219800" cy="126900"/>
          </a:xfrm>
          <a:prstGeom prst="rect">
            <a:avLst/>
          </a:prstGeom>
        </p:spPr>
        <p:txBody>
          <a:bodyPr anchorCtr="0" anchor="ctr" bIns="0" lIns="91425" spcFirstLastPara="1" rIns="91425" wrap="square" tIns="0">
            <a:noAutofit/>
          </a:bodyPr>
          <a:lstStyle>
            <a:lvl1pPr lvl="0">
              <a:spcBef>
                <a:spcPts val="0"/>
              </a:spcBef>
              <a:spcAft>
                <a:spcPts val="0"/>
              </a:spcAft>
              <a:buNone/>
              <a:defRPr b="0"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304" name="Google Shape;304;p32"/>
          <p:cNvSpPr txBox="1"/>
          <p:nvPr>
            <p:ph idx="23" type="title"/>
          </p:nvPr>
        </p:nvSpPr>
        <p:spPr>
          <a:xfrm>
            <a:off x="1843500" y="2666090"/>
            <a:ext cx="1219800" cy="126900"/>
          </a:xfrm>
          <a:prstGeom prst="rect">
            <a:avLst/>
          </a:prstGeom>
        </p:spPr>
        <p:txBody>
          <a:bodyPr anchorCtr="0" anchor="ctr" bIns="0" lIns="91425" spcFirstLastPara="1" rIns="91425" wrap="square" tIns="0">
            <a:noAutofit/>
          </a:bodyPr>
          <a:lstStyle>
            <a:lvl1pPr lvl="0" algn="r">
              <a:spcBef>
                <a:spcPts val="0"/>
              </a:spcBef>
              <a:spcAft>
                <a:spcPts val="0"/>
              </a:spcAft>
              <a:buNone/>
              <a:defRPr b="0" sz="700">
                <a:latin typeface="Nunito Sans"/>
                <a:ea typeface="Nunito Sans"/>
                <a:cs typeface="Nunito Sans"/>
                <a:sym typeface="Nunito Sans"/>
              </a:defRPr>
            </a:lvl1pPr>
            <a:lvl2pPr lvl="1" algn="r">
              <a:spcBef>
                <a:spcPts val="0"/>
              </a:spcBef>
              <a:spcAft>
                <a:spcPts val="0"/>
              </a:spcAft>
              <a:buNone/>
              <a:defRPr sz="900">
                <a:latin typeface="Nunito Sans"/>
                <a:ea typeface="Nunito Sans"/>
                <a:cs typeface="Nunito Sans"/>
                <a:sym typeface="Nunito Sans"/>
              </a:defRPr>
            </a:lvl2pPr>
            <a:lvl3pPr lvl="2" algn="r">
              <a:spcBef>
                <a:spcPts val="0"/>
              </a:spcBef>
              <a:spcAft>
                <a:spcPts val="0"/>
              </a:spcAft>
              <a:buNone/>
              <a:defRPr sz="900">
                <a:latin typeface="Nunito Sans"/>
                <a:ea typeface="Nunito Sans"/>
                <a:cs typeface="Nunito Sans"/>
                <a:sym typeface="Nunito Sans"/>
              </a:defRPr>
            </a:lvl3pPr>
            <a:lvl4pPr lvl="3" algn="r">
              <a:spcBef>
                <a:spcPts val="0"/>
              </a:spcBef>
              <a:spcAft>
                <a:spcPts val="0"/>
              </a:spcAft>
              <a:buNone/>
              <a:defRPr sz="900">
                <a:latin typeface="Nunito Sans"/>
                <a:ea typeface="Nunito Sans"/>
                <a:cs typeface="Nunito Sans"/>
                <a:sym typeface="Nunito Sans"/>
              </a:defRPr>
            </a:lvl4pPr>
            <a:lvl5pPr lvl="4" algn="r">
              <a:spcBef>
                <a:spcPts val="0"/>
              </a:spcBef>
              <a:spcAft>
                <a:spcPts val="0"/>
              </a:spcAft>
              <a:buNone/>
              <a:defRPr sz="900">
                <a:latin typeface="Nunito Sans"/>
                <a:ea typeface="Nunito Sans"/>
                <a:cs typeface="Nunito Sans"/>
                <a:sym typeface="Nunito Sans"/>
              </a:defRPr>
            </a:lvl5pPr>
            <a:lvl6pPr lvl="5" algn="r">
              <a:spcBef>
                <a:spcPts val="0"/>
              </a:spcBef>
              <a:spcAft>
                <a:spcPts val="0"/>
              </a:spcAft>
              <a:buNone/>
              <a:defRPr sz="900">
                <a:latin typeface="Nunito Sans"/>
                <a:ea typeface="Nunito Sans"/>
                <a:cs typeface="Nunito Sans"/>
                <a:sym typeface="Nunito Sans"/>
              </a:defRPr>
            </a:lvl6pPr>
            <a:lvl7pPr lvl="6" algn="r">
              <a:spcBef>
                <a:spcPts val="0"/>
              </a:spcBef>
              <a:spcAft>
                <a:spcPts val="0"/>
              </a:spcAft>
              <a:buNone/>
              <a:defRPr sz="900">
                <a:latin typeface="Nunito Sans"/>
                <a:ea typeface="Nunito Sans"/>
                <a:cs typeface="Nunito Sans"/>
                <a:sym typeface="Nunito Sans"/>
              </a:defRPr>
            </a:lvl7pPr>
            <a:lvl8pPr lvl="7" algn="r">
              <a:spcBef>
                <a:spcPts val="0"/>
              </a:spcBef>
              <a:spcAft>
                <a:spcPts val="0"/>
              </a:spcAft>
              <a:buNone/>
              <a:defRPr sz="900">
                <a:latin typeface="Nunito Sans"/>
                <a:ea typeface="Nunito Sans"/>
                <a:cs typeface="Nunito Sans"/>
                <a:sym typeface="Nunito Sans"/>
              </a:defRPr>
            </a:lvl8pPr>
            <a:lvl9pPr lvl="8" algn="r">
              <a:spcBef>
                <a:spcPts val="0"/>
              </a:spcBef>
              <a:spcAft>
                <a:spcPts val="0"/>
              </a:spcAft>
              <a:buNone/>
              <a:defRPr sz="900">
                <a:latin typeface="Nunito Sans"/>
                <a:ea typeface="Nunito Sans"/>
                <a:cs typeface="Nunito Sans"/>
                <a:sym typeface="Nunito Sans"/>
              </a:defRPr>
            </a:lvl9pPr>
          </a:lstStyle>
          <a:p/>
        </p:txBody>
      </p:sp>
      <p:sp>
        <p:nvSpPr>
          <p:cNvPr id="305" name="Google Shape;305;p32"/>
          <p:cNvSpPr txBox="1"/>
          <p:nvPr>
            <p:ph idx="24" type="title"/>
          </p:nvPr>
        </p:nvSpPr>
        <p:spPr>
          <a:xfrm>
            <a:off x="228600" y="2984230"/>
            <a:ext cx="1219800" cy="126900"/>
          </a:xfrm>
          <a:prstGeom prst="rect">
            <a:avLst/>
          </a:prstGeom>
        </p:spPr>
        <p:txBody>
          <a:bodyPr anchorCtr="0" anchor="ctr" bIns="0" lIns="91425" spcFirstLastPara="1" rIns="91425" wrap="square" tIns="0">
            <a:noAutofit/>
          </a:bodyPr>
          <a:lstStyle>
            <a:lvl1pPr lvl="0">
              <a:spcBef>
                <a:spcPts val="0"/>
              </a:spcBef>
              <a:spcAft>
                <a:spcPts val="0"/>
              </a:spcAft>
              <a:buNone/>
              <a:defRPr b="0"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306" name="Google Shape;306;p32"/>
          <p:cNvSpPr txBox="1"/>
          <p:nvPr>
            <p:ph idx="25" type="title"/>
          </p:nvPr>
        </p:nvSpPr>
        <p:spPr>
          <a:xfrm>
            <a:off x="3154713" y="2347950"/>
            <a:ext cx="1219800" cy="126900"/>
          </a:xfrm>
          <a:prstGeom prst="rect">
            <a:avLst/>
          </a:prstGeom>
        </p:spPr>
        <p:txBody>
          <a:bodyPr anchorCtr="0" anchor="ctr" bIns="0" lIns="91425" spcFirstLastPara="1" rIns="91425" wrap="square" tIns="0">
            <a:noAutofit/>
          </a:bodyPr>
          <a:lstStyle>
            <a:lvl1pPr lvl="0">
              <a:spcBef>
                <a:spcPts val="0"/>
              </a:spcBef>
              <a:spcAft>
                <a:spcPts val="0"/>
              </a:spcAft>
              <a:buNone/>
              <a:defRPr b="0"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307" name="Google Shape;307;p32"/>
          <p:cNvSpPr txBox="1"/>
          <p:nvPr>
            <p:ph idx="26" type="title"/>
          </p:nvPr>
        </p:nvSpPr>
        <p:spPr>
          <a:xfrm>
            <a:off x="3154713" y="2666090"/>
            <a:ext cx="1219800" cy="126900"/>
          </a:xfrm>
          <a:prstGeom prst="rect">
            <a:avLst/>
          </a:prstGeom>
        </p:spPr>
        <p:txBody>
          <a:bodyPr anchorCtr="0" anchor="ctr" bIns="0" lIns="91425" spcFirstLastPara="1" rIns="91425" wrap="square" tIns="0">
            <a:noAutofit/>
          </a:bodyPr>
          <a:lstStyle>
            <a:lvl1pPr lvl="0">
              <a:spcBef>
                <a:spcPts val="0"/>
              </a:spcBef>
              <a:spcAft>
                <a:spcPts val="0"/>
              </a:spcAft>
              <a:buNone/>
              <a:defRPr b="0"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308" name="Google Shape;308;p32"/>
          <p:cNvSpPr txBox="1"/>
          <p:nvPr>
            <p:ph idx="27" type="title"/>
          </p:nvPr>
        </p:nvSpPr>
        <p:spPr>
          <a:xfrm>
            <a:off x="3154713" y="2984230"/>
            <a:ext cx="1219800" cy="126900"/>
          </a:xfrm>
          <a:prstGeom prst="rect">
            <a:avLst/>
          </a:prstGeom>
        </p:spPr>
        <p:txBody>
          <a:bodyPr anchorCtr="0" anchor="ctr" bIns="0" lIns="91425" spcFirstLastPara="1" rIns="91425" wrap="square" tIns="0">
            <a:noAutofit/>
          </a:bodyPr>
          <a:lstStyle>
            <a:lvl1pPr lvl="0">
              <a:spcBef>
                <a:spcPts val="0"/>
              </a:spcBef>
              <a:spcAft>
                <a:spcPts val="0"/>
              </a:spcAft>
              <a:buNone/>
              <a:defRPr b="0"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309" name="Google Shape;309;p32"/>
          <p:cNvSpPr txBox="1"/>
          <p:nvPr>
            <p:ph idx="28"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 Alt 1">
  <p:cSld name="BLANK_1_1_1_1_1_1_1_1_1_1_1_1_1_1_1">
    <p:spTree>
      <p:nvGrpSpPr>
        <p:cNvPr id="310" name="Shape 310"/>
        <p:cNvGrpSpPr/>
        <p:nvPr/>
      </p:nvGrpSpPr>
      <p:grpSpPr>
        <a:xfrm>
          <a:off x="0" y="0"/>
          <a:ext cx="0" cy="0"/>
          <a:chOff x="0" y="0"/>
          <a:chExt cx="0" cy="0"/>
        </a:xfrm>
      </p:grpSpPr>
      <p:sp>
        <p:nvSpPr>
          <p:cNvPr id="311" name="Google Shape;311;p33"/>
          <p:cNvSpPr txBox="1"/>
          <p:nvPr>
            <p:ph idx="1" type="subTitle"/>
          </p:nvPr>
        </p:nvSpPr>
        <p:spPr>
          <a:xfrm>
            <a:off x="228600" y="1872350"/>
            <a:ext cx="2039100" cy="347400"/>
          </a:xfrm>
          <a:prstGeom prst="rect">
            <a:avLst/>
          </a:prstGeom>
        </p:spPr>
        <p:txBody>
          <a:bodyPr anchorCtr="0" anchor="ctr" bIns="0" lIns="182875" spcFirstLastPara="1" rIns="182875" wrap="square" tIns="0">
            <a:noAutofit/>
          </a:bodyPr>
          <a:lstStyle>
            <a:lvl1pPr lvl="0">
              <a:lnSpc>
                <a:spcPct val="90000"/>
              </a:lnSpc>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p:txBody>
      </p:sp>
      <p:sp>
        <p:nvSpPr>
          <p:cNvPr id="312" name="Google Shape;312;p33"/>
          <p:cNvSpPr txBox="1"/>
          <p:nvPr>
            <p:ph idx="2" type="subTitle"/>
          </p:nvPr>
        </p:nvSpPr>
        <p:spPr>
          <a:xfrm>
            <a:off x="2423700" y="1872350"/>
            <a:ext cx="2061300" cy="347400"/>
          </a:xfrm>
          <a:prstGeom prst="rect">
            <a:avLst/>
          </a:prstGeom>
        </p:spPr>
        <p:txBody>
          <a:bodyPr anchorCtr="0" anchor="ctr" bIns="0" lIns="182875" spcFirstLastPara="1" rIns="182875" wrap="square" tIns="0">
            <a:noAutofit/>
          </a:bodyPr>
          <a:lstStyle>
            <a:lvl1pPr lvl="0">
              <a:lnSpc>
                <a:spcPct val="90000"/>
              </a:lnSpc>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p:txBody>
      </p:sp>
      <p:sp>
        <p:nvSpPr>
          <p:cNvPr id="313" name="Google Shape;313;p33"/>
          <p:cNvSpPr txBox="1"/>
          <p:nvPr>
            <p:ph idx="3" type="subTitle"/>
          </p:nvPr>
        </p:nvSpPr>
        <p:spPr>
          <a:xfrm>
            <a:off x="6811650" y="1872350"/>
            <a:ext cx="2039100" cy="347400"/>
          </a:xfrm>
          <a:prstGeom prst="rect">
            <a:avLst/>
          </a:prstGeom>
        </p:spPr>
        <p:txBody>
          <a:bodyPr anchorCtr="0" anchor="ctr" bIns="0" lIns="182875" spcFirstLastPara="1" rIns="182875" wrap="square" tIns="0">
            <a:noAutofit/>
          </a:bodyPr>
          <a:lstStyle>
            <a:lvl1pPr lvl="0">
              <a:lnSpc>
                <a:spcPct val="90000"/>
              </a:lnSpc>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p:txBody>
      </p:sp>
      <p:sp>
        <p:nvSpPr>
          <p:cNvPr id="314" name="Google Shape;314;p33"/>
          <p:cNvSpPr txBox="1"/>
          <p:nvPr>
            <p:ph idx="4" type="subTitle"/>
          </p:nvPr>
        </p:nvSpPr>
        <p:spPr>
          <a:xfrm>
            <a:off x="4615425" y="1872350"/>
            <a:ext cx="2039100" cy="347400"/>
          </a:xfrm>
          <a:prstGeom prst="rect">
            <a:avLst/>
          </a:prstGeom>
        </p:spPr>
        <p:txBody>
          <a:bodyPr anchorCtr="0" anchor="ctr" bIns="0" lIns="182875" spcFirstLastPara="1" rIns="182875" wrap="square" tIns="0">
            <a:noAutofit/>
          </a:bodyPr>
          <a:lstStyle>
            <a:lvl1pPr lvl="0">
              <a:lnSpc>
                <a:spcPct val="90000"/>
              </a:lnSpc>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p:txBody>
      </p:sp>
      <p:pic>
        <p:nvPicPr>
          <p:cNvPr id="315" name="Google Shape;315;p33"/>
          <p:cNvPicPr preferRelativeResize="0"/>
          <p:nvPr/>
        </p:nvPicPr>
        <p:blipFill rotWithShape="1">
          <a:blip r:embed="rId2">
            <a:alphaModFix/>
          </a:blip>
          <a:srcRect b="0" l="535" r="33361" t="71891"/>
          <a:stretch/>
        </p:blipFill>
        <p:spPr>
          <a:xfrm>
            <a:off x="5624200" y="0"/>
            <a:ext cx="3519800" cy="1496699"/>
          </a:xfrm>
          <a:prstGeom prst="rect">
            <a:avLst/>
          </a:prstGeom>
          <a:noFill/>
          <a:ln>
            <a:noFill/>
          </a:ln>
        </p:spPr>
      </p:pic>
      <p:sp>
        <p:nvSpPr>
          <p:cNvPr id="316" name="Google Shape;316;p33"/>
          <p:cNvSpPr txBox="1"/>
          <p:nvPr>
            <p:ph idx="5" type="body"/>
          </p:nvPr>
        </p:nvSpPr>
        <p:spPr>
          <a:xfrm>
            <a:off x="228600" y="2266758"/>
            <a:ext cx="2039100" cy="722100"/>
          </a:xfrm>
          <a:prstGeom prst="rect">
            <a:avLst/>
          </a:prstGeom>
        </p:spPr>
        <p:txBody>
          <a:bodyPr anchorCtr="0" anchor="t" bIns="91425" lIns="91425" spcFirstLastPara="1" rIns="91425" wrap="square" tIns="91425">
            <a:noAutofit/>
          </a:bodyPr>
          <a:lstStyle>
            <a:lvl1pPr indent="-285750" lvl="0" marL="457200">
              <a:spcBef>
                <a:spcPts val="0"/>
              </a:spcBef>
              <a:spcAft>
                <a:spcPts val="0"/>
              </a:spcAft>
              <a:buClr>
                <a:schemeClr val="dk1"/>
              </a:buClr>
              <a:buSzPts val="900"/>
              <a:buFont typeface="Nunito Sans"/>
              <a:buChar char="●"/>
              <a:defRPr sz="900"/>
            </a:lvl1pPr>
            <a:lvl2pPr indent="-285750" lvl="1" marL="914400">
              <a:spcBef>
                <a:spcPts val="800"/>
              </a:spcBef>
              <a:spcAft>
                <a:spcPts val="0"/>
              </a:spcAft>
              <a:buClr>
                <a:schemeClr val="dk1"/>
              </a:buClr>
              <a:buSzPts val="900"/>
              <a:buFont typeface="Nunito Sans"/>
              <a:buChar char="○"/>
              <a:defRPr sz="900"/>
            </a:lvl2pPr>
            <a:lvl3pPr indent="-285750" lvl="2" marL="1371600">
              <a:spcBef>
                <a:spcPts val="800"/>
              </a:spcBef>
              <a:spcAft>
                <a:spcPts val="0"/>
              </a:spcAft>
              <a:buClr>
                <a:schemeClr val="dk1"/>
              </a:buClr>
              <a:buSzPts val="900"/>
              <a:buFont typeface="Nunito Sans"/>
              <a:buChar char="■"/>
              <a:defRPr sz="900"/>
            </a:lvl3pPr>
            <a:lvl4pPr indent="-285750" lvl="3" marL="1828800">
              <a:spcBef>
                <a:spcPts val="800"/>
              </a:spcBef>
              <a:spcAft>
                <a:spcPts val="0"/>
              </a:spcAft>
              <a:buClr>
                <a:schemeClr val="dk1"/>
              </a:buClr>
              <a:buSzPts val="900"/>
              <a:buFont typeface="Nunito Sans"/>
              <a:buChar char="●"/>
              <a:defRPr sz="900"/>
            </a:lvl4pPr>
            <a:lvl5pPr indent="-285750" lvl="4" marL="2286000">
              <a:spcBef>
                <a:spcPts val="800"/>
              </a:spcBef>
              <a:spcAft>
                <a:spcPts val="0"/>
              </a:spcAft>
              <a:buClr>
                <a:schemeClr val="dk1"/>
              </a:buClr>
              <a:buSzPts val="900"/>
              <a:buFont typeface="Nunito Sans"/>
              <a:buChar char="○"/>
              <a:defRPr sz="900"/>
            </a:lvl5pPr>
            <a:lvl6pPr indent="-285750" lvl="5" marL="2743200">
              <a:spcBef>
                <a:spcPts val="800"/>
              </a:spcBef>
              <a:spcAft>
                <a:spcPts val="0"/>
              </a:spcAft>
              <a:buClr>
                <a:schemeClr val="dk1"/>
              </a:buClr>
              <a:buSzPts val="900"/>
              <a:buFont typeface="Nunito Sans"/>
              <a:buChar char="■"/>
              <a:defRPr sz="900"/>
            </a:lvl6pPr>
            <a:lvl7pPr indent="-285750" lvl="6" marL="3200400">
              <a:spcBef>
                <a:spcPts val="800"/>
              </a:spcBef>
              <a:spcAft>
                <a:spcPts val="0"/>
              </a:spcAft>
              <a:buClr>
                <a:schemeClr val="dk1"/>
              </a:buClr>
              <a:buSzPts val="900"/>
              <a:buFont typeface="Nunito Sans"/>
              <a:buChar char="●"/>
              <a:defRPr sz="900"/>
            </a:lvl7pPr>
            <a:lvl8pPr indent="-285750" lvl="7" marL="3657600">
              <a:spcBef>
                <a:spcPts val="800"/>
              </a:spcBef>
              <a:spcAft>
                <a:spcPts val="0"/>
              </a:spcAft>
              <a:buClr>
                <a:schemeClr val="dk1"/>
              </a:buClr>
              <a:buSzPts val="900"/>
              <a:buFont typeface="Nunito Sans"/>
              <a:buChar char="○"/>
              <a:defRPr sz="900"/>
            </a:lvl8pPr>
            <a:lvl9pPr indent="-285750" lvl="8" marL="4114800">
              <a:spcBef>
                <a:spcPts val="800"/>
              </a:spcBef>
              <a:spcAft>
                <a:spcPts val="800"/>
              </a:spcAft>
              <a:buClr>
                <a:schemeClr val="dk1"/>
              </a:buClr>
              <a:buSzPts val="900"/>
              <a:buFont typeface="Nunito Sans"/>
              <a:buChar char="■"/>
              <a:defRPr sz="900"/>
            </a:lvl9pPr>
          </a:lstStyle>
          <a:p/>
        </p:txBody>
      </p:sp>
      <p:sp>
        <p:nvSpPr>
          <p:cNvPr id="317" name="Google Shape;317;p33"/>
          <p:cNvSpPr txBox="1"/>
          <p:nvPr>
            <p:ph type="title"/>
          </p:nvPr>
        </p:nvSpPr>
        <p:spPr>
          <a:xfrm>
            <a:off x="228600" y="228600"/>
            <a:ext cx="5707200" cy="587700"/>
          </a:xfrm>
          <a:prstGeom prst="rect">
            <a:avLst/>
          </a:prstGeom>
        </p:spPr>
        <p:txBody>
          <a:bodyPr anchorCtr="0" anchor="t" bIns="91425" lIns="91425" spcFirstLastPara="1" rIns="91425" wrap="square" tIns="91425">
            <a:spAutoFit/>
          </a:bodyPr>
          <a:lstStyle>
            <a:lvl1pPr lvl="0">
              <a:spcBef>
                <a:spcPts val="0"/>
              </a:spcBef>
              <a:spcAft>
                <a:spcPts val="0"/>
              </a:spcAft>
              <a:buNone/>
              <a:defRPr sz="2400"/>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p:txBody>
      </p:sp>
      <p:sp>
        <p:nvSpPr>
          <p:cNvPr id="318" name="Google Shape;318;p33"/>
          <p:cNvSpPr txBox="1"/>
          <p:nvPr>
            <p:ph idx="6" type="body"/>
          </p:nvPr>
        </p:nvSpPr>
        <p:spPr>
          <a:xfrm>
            <a:off x="2423700" y="2266758"/>
            <a:ext cx="2039100" cy="722100"/>
          </a:xfrm>
          <a:prstGeom prst="rect">
            <a:avLst/>
          </a:prstGeom>
        </p:spPr>
        <p:txBody>
          <a:bodyPr anchorCtr="0" anchor="t" bIns="91425" lIns="91425" spcFirstLastPara="1" rIns="91425" wrap="square" tIns="91425">
            <a:noAutofit/>
          </a:bodyPr>
          <a:lstStyle>
            <a:lvl1pPr indent="-285750" lvl="0" marL="457200">
              <a:spcBef>
                <a:spcPts val="0"/>
              </a:spcBef>
              <a:spcAft>
                <a:spcPts val="0"/>
              </a:spcAft>
              <a:buClr>
                <a:schemeClr val="dk1"/>
              </a:buClr>
              <a:buSzPts val="900"/>
              <a:buFont typeface="Nunito Sans"/>
              <a:buChar char="●"/>
              <a:defRPr sz="900"/>
            </a:lvl1pPr>
            <a:lvl2pPr indent="-285750" lvl="1" marL="914400">
              <a:spcBef>
                <a:spcPts val="800"/>
              </a:spcBef>
              <a:spcAft>
                <a:spcPts val="0"/>
              </a:spcAft>
              <a:buClr>
                <a:schemeClr val="dk1"/>
              </a:buClr>
              <a:buSzPts val="900"/>
              <a:buFont typeface="Nunito Sans"/>
              <a:buChar char="○"/>
              <a:defRPr sz="900"/>
            </a:lvl2pPr>
            <a:lvl3pPr indent="-285750" lvl="2" marL="1371600">
              <a:spcBef>
                <a:spcPts val="800"/>
              </a:spcBef>
              <a:spcAft>
                <a:spcPts val="0"/>
              </a:spcAft>
              <a:buClr>
                <a:schemeClr val="dk1"/>
              </a:buClr>
              <a:buSzPts val="900"/>
              <a:buFont typeface="Nunito Sans"/>
              <a:buChar char="■"/>
              <a:defRPr sz="900"/>
            </a:lvl3pPr>
            <a:lvl4pPr indent="-285750" lvl="3" marL="1828800">
              <a:spcBef>
                <a:spcPts val="800"/>
              </a:spcBef>
              <a:spcAft>
                <a:spcPts val="0"/>
              </a:spcAft>
              <a:buClr>
                <a:schemeClr val="dk1"/>
              </a:buClr>
              <a:buSzPts val="900"/>
              <a:buFont typeface="Nunito Sans"/>
              <a:buChar char="●"/>
              <a:defRPr sz="900"/>
            </a:lvl4pPr>
            <a:lvl5pPr indent="-285750" lvl="4" marL="2286000">
              <a:spcBef>
                <a:spcPts val="800"/>
              </a:spcBef>
              <a:spcAft>
                <a:spcPts val="0"/>
              </a:spcAft>
              <a:buClr>
                <a:schemeClr val="dk1"/>
              </a:buClr>
              <a:buSzPts val="900"/>
              <a:buFont typeface="Nunito Sans"/>
              <a:buChar char="○"/>
              <a:defRPr sz="900"/>
            </a:lvl5pPr>
            <a:lvl6pPr indent="-285750" lvl="5" marL="2743200">
              <a:spcBef>
                <a:spcPts val="800"/>
              </a:spcBef>
              <a:spcAft>
                <a:spcPts val="0"/>
              </a:spcAft>
              <a:buClr>
                <a:schemeClr val="dk1"/>
              </a:buClr>
              <a:buSzPts val="900"/>
              <a:buFont typeface="Nunito Sans"/>
              <a:buChar char="■"/>
              <a:defRPr sz="900"/>
            </a:lvl6pPr>
            <a:lvl7pPr indent="-285750" lvl="6" marL="3200400">
              <a:spcBef>
                <a:spcPts val="800"/>
              </a:spcBef>
              <a:spcAft>
                <a:spcPts val="0"/>
              </a:spcAft>
              <a:buClr>
                <a:schemeClr val="dk1"/>
              </a:buClr>
              <a:buSzPts val="900"/>
              <a:buFont typeface="Nunito Sans"/>
              <a:buChar char="●"/>
              <a:defRPr sz="900"/>
            </a:lvl7pPr>
            <a:lvl8pPr indent="-285750" lvl="7" marL="3657600">
              <a:spcBef>
                <a:spcPts val="800"/>
              </a:spcBef>
              <a:spcAft>
                <a:spcPts val="0"/>
              </a:spcAft>
              <a:buClr>
                <a:schemeClr val="dk1"/>
              </a:buClr>
              <a:buSzPts val="900"/>
              <a:buFont typeface="Nunito Sans"/>
              <a:buChar char="○"/>
              <a:defRPr sz="900"/>
            </a:lvl8pPr>
            <a:lvl9pPr indent="-285750" lvl="8" marL="4114800">
              <a:spcBef>
                <a:spcPts val="800"/>
              </a:spcBef>
              <a:spcAft>
                <a:spcPts val="800"/>
              </a:spcAft>
              <a:buClr>
                <a:schemeClr val="dk1"/>
              </a:buClr>
              <a:buSzPts val="900"/>
              <a:buFont typeface="Nunito Sans"/>
              <a:buChar char="■"/>
              <a:defRPr sz="900"/>
            </a:lvl9pPr>
          </a:lstStyle>
          <a:p/>
        </p:txBody>
      </p:sp>
      <p:sp>
        <p:nvSpPr>
          <p:cNvPr id="319" name="Google Shape;319;p33"/>
          <p:cNvSpPr txBox="1"/>
          <p:nvPr>
            <p:ph idx="7" type="body"/>
          </p:nvPr>
        </p:nvSpPr>
        <p:spPr>
          <a:xfrm>
            <a:off x="4618800" y="2266758"/>
            <a:ext cx="2039100" cy="722100"/>
          </a:xfrm>
          <a:prstGeom prst="rect">
            <a:avLst/>
          </a:prstGeom>
        </p:spPr>
        <p:txBody>
          <a:bodyPr anchorCtr="0" anchor="t" bIns="91425" lIns="91425" spcFirstLastPara="1" rIns="91425" wrap="square" tIns="91425">
            <a:noAutofit/>
          </a:bodyPr>
          <a:lstStyle>
            <a:lvl1pPr indent="-285750" lvl="0" marL="457200">
              <a:lnSpc>
                <a:spcPct val="100000"/>
              </a:lnSpc>
              <a:spcBef>
                <a:spcPts val="0"/>
              </a:spcBef>
              <a:spcAft>
                <a:spcPts val="0"/>
              </a:spcAft>
              <a:buClr>
                <a:schemeClr val="dk1"/>
              </a:buClr>
              <a:buSzPts val="900"/>
              <a:buFont typeface="Nunito Sans"/>
              <a:buChar char="●"/>
              <a:defRPr sz="900"/>
            </a:lvl1pPr>
            <a:lvl2pPr indent="-285750" lvl="1" marL="914400">
              <a:lnSpc>
                <a:spcPct val="100000"/>
              </a:lnSpc>
              <a:spcBef>
                <a:spcPts val="800"/>
              </a:spcBef>
              <a:spcAft>
                <a:spcPts val="0"/>
              </a:spcAft>
              <a:buClr>
                <a:schemeClr val="dk1"/>
              </a:buClr>
              <a:buSzPts val="900"/>
              <a:buFont typeface="Nunito Sans"/>
              <a:buChar char="○"/>
              <a:defRPr sz="900"/>
            </a:lvl2pPr>
            <a:lvl3pPr indent="-285750" lvl="2" marL="1371600">
              <a:lnSpc>
                <a:spcPct val="100000"/>
              </a:lnSpc>
              <a:spcBef>
                <a:spcPts val="800"/>
              </a:spcBef>
              <a:spcAft>
                <a:spcPts val="0"/>
              </a:spcAft>
              <a:buClr>
                <a:schemeClr val="dk1"/>
              </a:buClr>
              <a:buSzPts val="900"/>
              <a:buFont typeface="Nunito Sans"/>
              <a:buChar char="■"/>
              <a:defRPr sz="900"/>
            </a:lvl3pPr>
            <a:lvl4pPr indent="-285750" lvl="3" marL="1828800">
              <a:lnSpc>
                <a:spcPct val="100000"/>
              </a:lnSpc>
              <a:spcBef>
                <a:spcPts val="800"/>
              </a:spcBef>
              <a:spcAft>
                <a:spcPts val="0"/>
              </a:spcAft>
              <a:buClr>
                <a:schemeClr val="dk1"/>
              </a:buClr>
              <a:buSzPts val="900"/>
              <a:buFont typeface="Nunito Sans"/>
              <a:buChar char="●"/>
              <a:defRPr sz="900"/>
            </a:lvl4pPr>
            <a:lvl5pPr indent="-285750" lvl="4" marL="2286000">
              <a:lnSpc>
                <a:spcPct val="100000"/>
              </a:lnSpc>
              <a:spcBef>
                <a:spcPts val="800"/>
              </a:spcBef>
              <a:spcAft>
                <a:spcPts val="0"/>
              </a:spcAft>
              <a:buClr>
                <a:schemeClr val="dk1"/>
              </a:buClr>
              <a:buSzPts val="900"/>
              <a:buFont typeface="Nunito Sans"/>
              <a:buChar char="○"/>
              <a:defRPr sz="900"/>
            </a:lvl5pPr>
            <a:lvl6pPr indent="-285750" lvl="5" marL="2743200">
              <a:lnSpc>
                <a:spcPct val="100000"/>
              </a:lnSpc>
              <a:spcBef>
                <a:spcPts val="800"/>
              </a:spcBef>
              <a:spcAft>
                <a:spcPts val="0"/>
              </a:spcAft>
              <a:buClr>
                <a:schemeClr val="dk1"/>
              </a:buClr>
              <a:buSzPts val="900"/>
              <a:buFont typeface="Nunito Sans"/>
              <a:buChar char="■"/>
              <a:defRPr sz="900"/>
            </a:lvl6pPr>
            <a:lvl7pPr indent="-285750" lvl="6" marL="3200400">
              <a:lnSpc>
                <a:spcPct val="100000"/>
              </a:lnSpc>
              <a:spcBef>
                <a:spcPts val="800"/>
              </a:spcBef>
              <a:spcAft>
                <a:spcPts val="0"/>
              </a:spcAft>
              <a:buClr>
                <a:schemeClr val="dk1"/>
              </a:buClr>
              <a:buSzPts val="900"/>
              <a:buFont typeface="Nunito Sans"/>
              <a:buChar char="●"/>
              <a:defRPr sz="900"/>
            </a:lvl7pPr>
            <a:lvl8pPr indent="-285750" lvl="7" marL="3657600">
              <a:lnSpc>
                <a:spcPct val="100000"/>
              </a:lnSpc>
              <a:spcBef>
                <a:spcPts val="800"/>
              </a:spcBef>
              <a:spcAft>
                <a:spcPts val="0"/>
              </a:spcAft>
              <a:buClr>
                <a:schemeClr val="dk1"/>
              </a:buClr>
              <a:buSzPts val="900"/>
              <a:buFont typeface="Nunito Sans"/>
              <a:buChar char="○"/>
              <a:defRPr sz="900"/>
            </a:lvl8pPr>
            <a:lvl9pPr indent="-285750" lvl="8" marL="4114800">
              <a:lnSpc>
                <a:spcPct val="100000"/>
              </a:lnSpc>
              <a:spcBef>
                <a:spcPts val="800"/>
              </a:spcBef>
              <a:spcAft>
                <a:spcPts val="800"/>
              </a:spcAft>
              <a:buClr>
                <a:schemeClr val="dk1"/>
              </a:buClr>
              <a:buSzPts val="900"/>
              <a:buFont typeface="Nunito Sans"/>
              <a:buChar char="■"/>
              <a:defRPr sz="900"/>
            </a:lvl9pPr>
          </a:lstStyle>
          <a:p/>
        </p:txBody>
      </p:sp>
      <p:sp>
        <p:nvSpPr>
          <p:cNvPr id="320" name="Google Shape;320;p33"/>
          <p:cNvSpPr txBox="1"/>
          <p:nvPr>
            <p:ph idx="8" type="body"/>
          </p:nvPr>
        </p:nvSpPr>
        <p:spPr>
          <a:xfrm>
            <a:off x="6813900" y="2266758"/>
            <a:ext cx="2039100" cy="722100"/>
          </a:xfrm>
          <a:prstGeom prst="rect">
            <a:avLst/>
          </a:prstGeom>
        </p:spPr>
        <p:txBody>
          <a:bodyPr anchorCtr="0" anchor="t" bIns="91425" lIns="91425" spcFirstLastPara="1" rIns="91425" wrap="square" tIns="91425">
            <a:noAutofit/>
          </a:bodyPr>
          <a:lstStyle>
            <a:lvl1pPr indent="-285750" lvl="0" marL="457200">
              <a:spcBef>
                <a:spcPts val="0"/>
              </a:spcBef>
              <a:spcAft>
                <a:spcPts val="0"/>
              </a:spcAft>
              <a:buClr>
                <a:schemeClr val="dk1"/>
              </a:buClr>
              <a:buSzPts val="900"/>
              <a:buFont typeface="Nunito Sans"/>
              <a:buChar char="●"/>
              <a:defRPr sz="900"/>
            </a:lvl1pPr>
            <a:lvl2pPr indent="-285750" lvl="1" marL="914400">
              <a:spcBef>
                <a:spcPts val="800"/>
              </a:spcBef>
              <a:spcAft>
                <a:spcPts val="0"/>
              </a:spcAft>
              <a:buClr>
                <a:schemeClr val="dk1"/>
              </a:buClr>
              <a:buSzPts val="900"/>
              <a:buFont typeface="Nunito Sans"/>
              <a:buChar char="○"/>
              <a:defRPr sz="900"/>
            </a:lvl2pPr>
            <a:lvl3pPr indent="-285750" lvl="2" marL="1371600">
              <a:spcBef>
                <a:spcPts val="800"/>
              </a:spcBef>
              <a:spcAft>
                <a:spcPts val="0"/>
              </a:spcAft>
              <a:buClr>
                <a:schemeClr val="dk1"/>
              </a:buClr>
              <a:buSzPts val="900"/>
              <a:buFont typeface="Nunito Sans"/>
              <a:buChar char="■"/>
              <a:defRPr sz="900"/>
            </a:lvl3pPr>
            <a:lvl4pPr indent="-285750" lvl="3" marL="1828800">
              <a:spcBef>
                <a:spcPts val="800"/>
              </a:spcBef>
              <a:spcAft>
                <a:spcPts val="0"/>
              </a:spcAft>
              <a:buClr>
                <a:schemeClr val="dk1"/>
              </a:buClr>
              <a:buSzPts val="900"/>
              <a:buFont typeface="Nunito Sans"/>
              <a:buChar char="●"/>
              <a:defRPr sz="900"/>
            </a:lvl4pPr>
            <a:lvl5pPr indent="-285750" lvl="4" marL="2286000">
              <a:spcBef>
                <a:spcPts val="800"/>
              </a:spcBef>
              <a:spcAft>
                <a:spcPts val="0"/>
              </a:spcAft>
              <a:buClr>
                <a:schemeClr val="dk1"/>
              </a:buClr>
              <a:buSzPts val="900"/>
              <a:buFont typeface="Nunito Sans"/>
              <a:buChar char="○"/>
              <a:defRPr sz="900"/>
            </a:lvl5pPr>
            <a:lvl6pPr indent="-285750" lvl="5" marL="2743200">
              <a:spcBef>
                <a:spcPts val="800"/>
              </a:spcBef>
              <a:spcAft>
                <a:spcPts val="0"/>
              </a:spcAft>
              <a:buClr>
                <a:schemeClr val="dk1"/>
              </a:buClr>
              <a:buSzPts val="900"/>
              <a:buFont typeface="Nunito Sans"/>
              <a:buChar char="■"/>
              <a:defRPr sz="900"/>
            </a:lvl6pPr>
            <a:lvl7pPr indent="-285750" lvl="6" marL="3200400">
              <a:spcBef>
                <a:spcPts val="800"/>
              </a:spcBef>
              <a:spcAft>
                <a:spcPts val="0"/>
              </a:spcAft>
              <a:buClr>
                <a:schemeClr val="dk1"/>
              </a:buClr>
              <a:buSzPts val="900"/>
              <a:buFont typeface="Nunito Sans"/>
              <a:buChar char="●"/>
              <a:defRPr sz="900"/>
            </a:lvl7pPr>
            <a:lvl8pPr indent="-285750" lvl="7" marL="3657600">
              <a:spcBef>
                <a:spcPts val="800"/>
              </a:spcBef>
              <a:spcAft>
                <a:spcPts val="0"/>
              </a:spcAft>
              <a:buClr>
                <a:schemeClr val="dk1"/>
              </a:buClr>
              <a:buSzPts val="900"/>
              <a:buFont typeface="Nunito Sans"/>
              <a:buChar char="○"/>
              <a:defRPr sz="900"/>
            </a:lvl8pPr>
            <a:lvl9pPr indent="-285750" lvl="8" marL="4114800">
              <a:spcBef>
                <a:spcPts val="800"/>
              </a:spcBef>
              <a:spcAft>
                <a:spcPts val="800"/>
              </a:spcAft>
              <a:buClr>
                <a:schemeClr val="dk1"/>
              </a:buClr>
              <a:buSzPts val="900"/>
              <a:buFont typeface="Nunito Sans"/>
              <a:buChar char="■"/>
              <a:defRPr sz="900"/>
            </a:lvl9pPr>
          </a:lstStyle>
          <a:p/>
        </p:txBody>
      </p:sp>
      <p:sp>
        <p:nvSpPr>
          <p:cNvPr id="321" name="Google Shape;321;p33"/>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322" name="Google Shape;322;p33"/>
          <p:cNvSpPr txBox="1"/>
          <p:nvPr>
            <p:ph idx="9"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 Alt 2">
  <p:cSld name="BLANK_1_1_1_1_1_1_1_1_1_1_1_1_1_1_1_3">
    <p:spTree>
      <p:nvGrpSpPr>
        <p:cNvPr id="323" name="Shape 323"/>
        <p:cNvGrpSpPr/>
        <p:nvPr/>
      </p:nvGrpSpPr>
      <p:grpSpPr>
        <a:xfrm>
          <a:off x="0" y="0"/>
          <a:ext cx="0" cy="0"/>
          <a:chOff x="0" y="0"/>
          <a:chExt cx="0" cy="0"/>
        </a:xfrm>
      </p:grpSpPr>
      <p:pic>
        <p:nvPicPr>
          <p:cNvPr id="324" name="Google Shape;324;p34"/>
          <p:cNvPicPr preferRelativeResize="0"/>
          <p:nvPr/>
        </p:nvPicPr>
        <p:blipFill rotWithShape="1">
          <a:blip r:embed="rId2">
            <a:alphaModFix/>
          </a:blip>
          <a:srcRect b="0" l="535" r="33361" t="71891"/>
          <a:stretch/>
        </p:blipFill>
        <p:spPr>
          <a:xfrm>
            <a:off x="5624200" y="0"/>
            <a:ext cx="3519800" cy="1496699"/>
          </a:xfrm>
          <a:prstGeom prst="rect">
            <a:avLst/>
          </a:prstGeom>
          <a:noFill/>
          <a:ln>
            <a:noFill/>
          </a:ln>
        </p:spPr>
      </p:pic>
      <p:sp>
        <p:nvSpPr>
          <p:cNvPr id="325" name="Google Shape;325;p34"/>
          <p:cNvSpPr txBox="1"/>
          <p:nvPr>
            <p:ph type="title"/>
          </p:nvPr>
        </p:nvSpPr>
        <p:spPr>
          <a:xfrm>
            <a:off x="228600" y="228600"/>
            <a:ext cx="5707200" cy="587700"/>
          </a:xfrm>
          <a:prstGeom prst="rect">
            <a:avLst/>
          </a:prstGeom>
        </p:spPr>
        <p:txBody>
          <a:bodyPr anchorCtr="0" anchor="t" bIns="91425" lIns="91425" spcFirstLastPara="1" rIns="91425" wrap="square" tIns="91425">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p:txBody>
      </p:sp>
      <p:sp>
        <p:nvSpPr>
          <p:cNvPr id="326" name="Google Shape;326;p34"/>
          <p:cNvSpPr txBox="1"/>
          <p:nvPr>
            <p:ph idx="2" type="title"/>
          </p:nvPr>
        </p:nvSpPr>
        <p:spPr>
          <a:xfrm>
            <a:off x="2040700" y="2971669"/>
            <a:ext cx="2758200" cy="292500"/>
          </a:xfrm>
          <a:prstGeom prst="rect">
            <a:avLst/>
          </a:prstGeom>
        </p:spPr>
        <p:txBody>
          <a:bodyPr anchorCtr="0" anchor="t" bIns="0" lIns="91425" spcFirstLastPara="1" rIns="91425" wrap="square" tIns="91425">
            <a:spAutoFit/>
          </a:bodyPr>
          <a:lstStyle>
            <a:lvl1pPr lvl="0">
              <a:spcBef>
                <a:spcPts val="0"/>
              </a:spcBef>
              <a:spcAft>
                <a:spcPts val="0"/>
              </a:spcAft>
              <a:buNone/>
              <a:defRPr b="0"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327" name="Google Shape;327;p34"/>
          <p:cNvSpPr txBox="1"/>
          <p:nvPr>
            <p:ph idx="3" type="title"/>
          </p:nvPr>
        </p:nvSpPr>
        <p:spPr>
          <a:xfrm>
            <a:off x="4905100" y="3259050"/>
            <a:ext cx="1622700" cy="292500"/>
          </a:xfrm>
          <a:prstGeom prst="rect">
            <a:avLst/>
          </a:prstGeom>
        </p:spPr>
        <p:txBody>
          <a:bodyPr anchorCtr="0" anchor="t" bIns="0" lIns="91425" spcFirstLastPara="1" rIns="91425" wrap="square" tIns="91425">
            <a:spAutoFit/>
          </a:bodyPr>
          <a:lstStyle>
            <a:lvl1pPr lvl="0">
              <a:spcBef>
                <a:spcPts val="0"/>
              </a:spcBef>
              <a:spcAft>
                <a:spcPts val="0"/>
              </a:spcAft>
              <a:buNone/>
              <a:defRPr b="0"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328" name="Google Shape;328;p34"/>
          <p:cNvSpPr txBox="1"/>
          <p:nvPr>
            <p:ph idx="4" type="title"/>
          </p:nvPr>
        </p:nvSpPr>
        <p:spPr>
          <a:xfrm>
            <a:off x="6589325" y="3591225"/>
            <a:ext cx="1622700" cy="292500"/>
          </a:xfrm>
          <a:prstGeom prst="rect">
            <a:avLst/>
          </a:prstGeom>
        </p:spPr>
        <p:txBody>
          <a:bodyPr anchorCtr="0" anchor="t" bIns="0" lIns="91425" spcFirstLastPara="1" rIns="91425" wrap="square" tIns="91425">
            <a:spAutoFit/>
          </a:bodyPr>
          <a:lstStyle>
            <a:lvl1pPr lvl="0">
              <a:spcBef>
                <a:spcPts val="0"/>
              </a:spcBef>
              <a:spcAft>
                <a:spcPts val="0"/>
              </a:spcAft>
              <a:buNone/>
              <a:defRPr b="0"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329" name="Google Shape;329;p34"/>
          <p:cNvSpPr txBox="1"/>
          <p:nvPr>
            <p:ph idx="5" type="title"/>
          </p:nvPr>
        </p:nvSpPr>
        <p:spPr>
          <a:xfrm>
            <a:off x="228600" y="2642422"/>
            <a:ext cx="1622700" cy="292500"/>
          </a:xfrm>
          <a:prstGeom prst="rect">
            <a:avLst/>
          </a:prstGeom>
        </p:spPr>
        <p:txBody>
          <a:bodyPr anchorCtr="0" anchor="t" bIns="0" lIns="91425" spcFirstLastPara="1" rIns="91425" wrap="square" tIns="91425">
            <a:spAutoFit/>
          </a:bodyPr>
          <a:lstStyle>
            <a:lvl1pPr lvl="0">
              <a:spcBef>
                <a:spcPts val="0"/>
              </a:spcBef>
              <a:spcAft>
                <a:spcPts val="0"/>
              </a:spcAft>
              <a:buNone/>
              <a:defRPr b="0"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330" name="Google Shape;330;p34"/>
          <p:cNvSpPr txBox="1"/>
          <p:nvPr>
            <p:ph idx="6" type="title"/>
          </p:nvPr>
        </p:nvSpPr>
        <p:spPr>
          <a:xfrm>
            <a:off x="228600" y="1712000"/>
            <a:ext cx="763200" cy="292500"/>
          </a:xfrm>
          <a:prstGeom prst="rect">
            <a:avLst/>
          </a:prstGeom>
        </p:spPr>
        <p:txBody>
          <a:bodyPr anchorCtr="0" anchor="t" bIns="0" lIns="91425" spcFirstLastPara="1" rIns="91425" wrap="square" tIns="91425">
            <a:spAutoFit/>
          </a:bodyPr>
          <a:lstStyle>
            <a:lvl1pPr lvl="0">
              <a:spcBef>
                <a:spcPts val="0"/>
              </a:spcBef>
              <a:spcAft>
                <a:spcPts val="0"/>
              </a:spcAft>
              <a:buNone/>
              <a:defRPr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331" name="Google Shape;331;p34"/>
          <p:cNvSpPr txBox="1"/>
          <p:nvPr>
            <p:ph idx="7" type="title"/>
          </p:nvPr>
        </p:nvSpPr>
        <p:spPr>
          <a:xfrm>
            <a:off x="1533025" y="1712000"/>
            <a:ext cx="763200" cy="292500"/>
          </a:xfrm>
          <a:prstGeom prst="rect">
            <a:avLst/>
          </a:prstGeom>
        </p:spPr>
        <p:txBody>
          <a:bodyPr anchorCtr="0" anchor="t" bIns="0" lIns="91425" spcFirstLastPara="1" rIns="91425" wrap="square" tIns="91425">
            <a:spAutoFit/>
          </a:bodyPr>
          <a:lstStyle>
            <a:lvl1pPr lvl="0">
              <a:spcBef>
                <a:spcPts val="0"/>
              </a:spcBef>
              <a:spcAft>
                <a:spcPts val="0"/>
              </a:spcAft>
              <a:buNone/>
              <a:defRPr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332" name="Google Shape;332;p34"/>
          <p:cNvSpPr txBox="1"/>
          <p:nvPr>
            <p:ph idx="8" type="title"/>
          </p:nvPr>
        </p:nvSpPr>
        <p:spPr>
          <a:xfrm>
            <a:off x="2837450" y="1712000"/>
            <a:ext cx="763200" cy="292500"/>
          </a:xfrm>
          <a:prstGeom prst="rect">
            <a:avLst/>
          </a:prstGeom>
        </p:spPr>
        <p:txBody>
          <a:bodyPr anchorCtr="0" anchor="t" bIns="0" lIns="91425" spcFirstLastPara="1" rIns="91425" wrap="square" tIns="91425">
            <a:spAutoFit/>
          </a:bodyPr>
          <a:lstStyle>
            <a:lvl1pPr lvl="0">
              <a:spcBef>
                <a:spcPts val="0"/>
              </a:spcBef>
              <a:spcAft>
                <a:spcPts val="0"/>
              </a:spcAft>
              <a:buNone/>
              <a:defRPr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333" name="Google Shape;333;p34"/>
          <p:cNvSpPr txBox="1"/>
          <p:nvPr>
            <p:ph idx="9" type="title"/>
          </p:nvPr>
        </p:nvSpPr>
        <p:spPr>
          <a:xfrm>
            <a:off x="4141875" y="1712000"/>
            <a:ext cx="763200" cy="292500"/>
          </a:xfrm>
          <a:prstGeom prst="rect">
            <a:avLst/>
          </a:prstGeom>
        </p:spPr>
        <p:txBody>
          <a:bodyPr anchorCtr="0" anchor="t" bIns="0" lIns="91425" spcFirstLastPara="1" rIns="91425" wrap="square" tIns="91425">
            <a:spAutoFit/>
          </a:bodyPr>
          <a:lstStyle>
            <a:lvl1pPr lvl="0">
              <a:spcBef>
                <a:spcPts val="0"/>
              </a:spcBef>
              <a:spcAft>
                <a:spcPts val="0"/>
              </a:spcAft>
              <a:buNone/>
              <a:defRPr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334" name="Google Shape;334;p34"/>
          <p:cNvSpPr txBox="1"/>
          <p:nvPr>
            <p:ph idx="13" type="title"/>
          </p:nvPr>
        </p:nvSpPr>
        <p:spPr>
          <a:xfrm>
            <a:off x="5446300" y="1712000"/>
            <a:ext cx="763200" cy="292500"/>
          </a:xfrm>
          <a:prstGeom prst="rect">
            <a:avLst/>
          </a:prstGeom>
        </p:spPr>
        <p:txBody>
          <a:bodyPr anchorCtr="0" anchor="t" bIns="0" lIns="91425" spcFirstLastPara="1" rIns="91425" wrap="square" tIns="91425">
            <a:spAutoFit/>
          </a:bodyPr>
          <a:lstStyle>
            <a:lvl1pPr lvl="0">
              <a:spcBef>
                <a:spcPts val="0"/>
              </a:spcBef>
              <a:spcAft>
                <a:spcPts val="0"/>
              </a:spcAft>
              <a:buNone/>
              <a:defRPr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335" name="Google Shape;335;p34"/>
          <p:cNvSpPr txBox="1"/>
          <p:nvPr>
            <p:ph idx="14" type="title"/>
          </p:nvPr>
        </p:nvSpPr>
        <p:spPr>
          <a:xfrm>
            <a:off x="6750725" y="1712000"/>
            <a:ext cx="763200" cy="292500"/>
          </a:xfrm>
          <a:prstGeom prst="rect">
            <a:avLst/>
          </a:prstGeom>
        </p:spPr>
        <p:txBody>
          <a:bodyPr anchorCtr="0" anchor="t" bIns="0" lIns="91425" spcFirstLastPara="1" rIns="91425" wrap="square" tIns="91425">
            <a:spAutoFit/>
          </a:bodyPr>
          <a:lstStyle>
            <a:lvl1pPr lvl="0">
              <a:spcBef>
                <a:spcPts val="0"/>
              </a:spcBef>
              <a:spcAft>
                <a:spcPts val="0"/>
              </a:spcAft>
              <a:buNone/>
              <a:defRPr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336" name="Google Shape;336;p34"/>
          <p:cNvSpPr txBox="1"/>
          <p:nvPr>
            <p:ph idx="15" type="title"/>
          </p:nvPr>
        </p:nvSpPr>
        <p:spPr>
          <a:xfrm>
            <a:off x="8055150" y="1712000"/>
            <a:ext cx="763200" cy="292500"/>
          </a:xfrm>
          <a:prstGeom prst="rect">
            <a:avLst/>
          </a:prstGeom>
        </p:spPr>
        <p:txBody>
          <a:bodyPr anchorCtr="0" anchor="t" bIns="0" lIns="91425" spcFirstLastPara="1" rIns="91425" wrap="square" tIns="91425">
            <a:spAutoFit/>
          </a:bodyPr>
          <a:lstStyle>
            <a:lvl1pPr lvl="0">
              <a:spcBef>
                <a:spcPts val="0"/>
              </a:spcBef>
              <a:spcAft>
                <a:spcPts val="0"/>
              </a:spcAft>
              <a:buNone/>
              <a:defRPr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337" name="Google Shape;337;p34"/>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338" name="Google Shape;338;p34"/>
          <p:cNvSpPr txBox="1"/>
          <p:nvPr>
            <p:ph idx="1"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ve big ideas">
  <p:cSld name="BLANK_1_1_1_1_1_1_1_1_1_1_1_1_1_1_1_2">
    <p:bg>
      <p:bgPr>
        <a:solidFill>
          <a:schemeClr val="lt1"/>
        </a:solidFill>
      </p:bgPr>
    </p:bg>
    <p:spTree>
      <p:nvGrpSpPr>
        <p:cNvPr id="339" name="Shape 339"/>
        <p:cNvGrpSpPr/>
        <p:nvPr/>
      </p:nvGrpSpPr>
      <p:grpSpPr>
        <a:xfrm>
          <a:off x="0" y="0"/>
          <a:ext cx="0" cy="0"/>
          <a:chOff x="0" y="0"/>
          <a:chExt cx="0" cy="0"/>
        </a:xfrm>
      </p:grpSpPr>
      <p:sp>
        <p:nvSpPr>
          <p:cNvPr id="340" name="Google Shape;340;p35"/>
          <p:cNvSpPr txBox="1"/>
          <p:nvPr>
            <p:ph idx="1" type="subTitle"/>
          </p:nvPr>
        </p:nvSpPr>
        <p:spPr>
          <a:xfrm>
            <a:off x="228600" y="2666275"/>
            <a:ext cx="1312500" cy="347400"/>
          </a:xfrm>
          <a:prstGeom prst="rect">
            <a:avLst/>
          </a:prstGeom>
        </p:spPr>
        <p:txBody>
          <a:bodyPr anchorCtr="0" anchor="ctr" bIns="0" lIns="182875" spcFirstLastPara="1" rIns="182875" wrap="square" tIns="0">
            <a:noAutofit/>
          </a:bodyPr>
          <a:lstStyle>
            <a:lvl1pPr lvl="0">
              <a:spcBef>
                <a:spcPts val="0"/>
              </a:spcBef>
              <a:spcAft>
                <a:spcPts val="0"/>
              </a:spcAft>
              <a:buNone/>
              <a:defRPr sz="900">
                <a:solidFill>
                  <a:schemeClr val="dk2"/>
                </a:solidFill>
                <a:latin typeface="Poppins Medium"/>
                <a:ea typeface="Poppins Medium"/>
                <a:cs typeface="Poppins Medium"/>
                <a:sym typeface="Poppins Medium"/>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p:txBody>
      </p:sp>
      <p:sp>
        <p:nvSpPr>
          <p:cNvPr id="341" name="Google Shape;341;p35"/>
          <p:cNvSpPr txBox="1"/>
          <p:nvPr>
            <p:ph idx="2" type="subTitle"/>
          </p:nvPr>
        </p:nvSpPr>
        <p:spPr>
          <a:xfrm>
            <a:off x="1971375" y="2666275"/>
            <a:ext cx="1312500" cy="347400"/>
          </a:xfrm>
          <a:prstGeom prst="rect">
            <a:avLst/>
          </a:prstGeom>
        </p:spPr>
        <p:txBody>
          <a:bodyPr anchorCtr="0" anchor="ctr" bIns="0" lIns="182875" spcFirstLastPara="1" rIns="182875" wrap="square" tIns="0">
            <a:noAutofit/>
          </a:bodyPr>
          <a:lstStyle>
            <a:lvl1pPr lvl="0">
              <a:spcBef>
                <a:spcPts val="0"/>
              </a:spcBef>
              <a:spcAft>
                <a:spcPts val="0"/>
              </a:spcAft>
              <a:buNone/>
              <a:defRPr sz="900">
                <a:solidFill>
                  <a:schemeClr val="dk2"/>
                </a:solidFill>
                <a:latin typeface="Poppins Medium"/>
                <a:ea typeface="Poppins Medium"/>
                <a:cs typeface="Poppins Medium"/>
                <a:sym typeface="Poppins Medium"/>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p:txBody>
      </p:sp>
      <p:sp>
        <p:nvSpPr>
          <p:cNvPr id="342" name="Google Shape;342;p35"/>
          <p:cNvSpPr txBox="1"/>
          <p:nvPr>
            <p:ph idx="3" type="subTitle"/>
          </p:nvPr>
        </p:nvSpPr>
        <p:spPr>
          <a:xfrm>
            <a:off x="3714150" y="2666275"/>
            <a:ext cx="1312500" cy="347400"/>
          </a:xfrm>
          <a:prstGeom prst="rect">
            <a:avLst/>
          </a:prstGeom>
        </p:spPr>
        <p:txBody>
          <a:bodyPr anchorCtr="0" anchor="ctr" bIns="0" lIns="182875" spcFirstLastPara="1" rIns="182875" wrap="square" tIns="0">
            <a:noAutofit/>
          </a:bodyPr>
          <a:lstStyle>
            <a:lvl1pPr lvl="0">
              <a:spcBef>
                <a:spcPts val="0"/>
              </a:spcBef>
              <a:spcAft>
                <a:spcPts val="0"/>
              </a:spcAft>
              <a:buNone/>
              <a:defRPr sz="900">
                <a:solidFill>
                  <a:schemeClr val="dk2"/>
                </a:solidFill>
                <a:latin typeface="Poppins Medium"/>
                <a:ea typeface="Poppins Medium"/>
                <a:cs typeface="Poppins Medium"/>
                <a:sym typeface="Poppins Medium"/>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p:txBody>
      </p:sp>
      <p:sp>
        <p:nvSpPr>
          <p:cNvPr id="343" name="Google Shape;343;p35"/>
          <p:cNvSpPr txBox="1"/>
          <p:nvPr>
            <p:ph idx="4" type="subTitle"/>
          </p:nvPr>
        </p:nvSpPr>
        <p:spPr>
          <a:xfrm>
            <a:off x="5456925" y="2666275"/>
            <a:ext cx="1312500" cy="347400"/>
          </a:xfrm>
          <a:prstGeom prst="rect">
            <a:avLst/>
          </a:prstGeom>
        </p:spPr>
        <p:txBody>
          <a:bodyPr anchorCtr="0" anchor="ctr" bIns="0" lIns="182875" spcFirstLastPara="1" rIns="182875" wrap="square" tIns="0">
            <a:noAutofit/>
          </a:bodyPr>
          <a:lstStyle>
            <a:lvl1pPr lvl="0">
              <a:spcBef>
                <a:spcPts val="0"/>
              </a:spcBef>
              <a:spcAft>
                <a:spcPts val="0"/>
              </a:spcAft>
              <a:buNone/>
              <a:defRPr sz="900">
                <a:solidFill>
                  <a:schemeClr val="dk2"/>
                </a:solidFill>
                <a:latin typeface="Poppins Medium"/>
                <a:ea typeface="Poppins Medium"/>
                <a:cs typeface="Poppins Medium"/>
                <a:sym typeface="Poppins Medium"/>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p:txBody>
      </p:sp>
      <p:sp>
        <p:nvSpPr>
          <p:cNvPr id="344" name="Google Shape;344;p35"/>
          <p:cNvSpPr txBox="1"/>
          <p:nvPr>
            <p:ph idx="5" type="subTitle"/>
          </p:nvPr>
        </p:nvSpPr>
        <p:spPr>
          <a:xfrm>
            <a:off x="7199700" y="2666275"/>
            <a:ext cx="1312500" cy="347400"/>
          </a:xfrm>
          <a:prstGeom prst="rect">
            <a:avLst/>
          </a:prstGeom>
        </p:spPr>
        <p:txBody>
          <a:bodyPr anchorCtr="0" anchor="ctr" bIns="0" lIns="182875" spcFirstLastPara="1" rIns="182875" wrap="square" tIns="0">
            <a:noAutofit/>
          </a:bodyPr>
          <a:lstStyle>
            <a:lvl1pPr lvl="0">
              <a:spcBef>
                <a:spcPts val="0"/>
              </a:spcBef>
              <a:spcAft>
                <a:spcPts val="0"/>
              </a:spcAft>
              <a:buNone/>
              <a:defRPr sz="900">
                <a:solidFill>
                  <a:schemeClr val="dk2"/>
                </a:solidFill>
                <a:latin typeface="Poppins Medium"/>
                <a:ea typeface="Poppins Medium"/>
                <a:cs typeface="Poppins Medium"/>
                <a:sym typeface="Poppins Medium"/>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p:txBody>
      </p:sp>
      <p:pic>
        <p:nvPicPr>
          <p:cNvPr id="345" name="Google Shape;345;p35"/>
          <p:cNvPicPr preferRelativeResize="0"/>
          <p:nvPr/>
        </p:nvPicPr>
        <p:blipFill rotWithShape="1">
          <a:blip r:embed="rId2">
            <a:alphaModFix/>
          </a:blip>
          <a:srcRect b="0" l="0" r="33897" t="70459"/>
          <a:stretch/>
        </p:blipFill>
        <p:spPr>
          <a:xfrm>
            <a:off x="5624200" y="0"/>
            <a:ext cx="3519800" cy="1572900"/>
          </a:xfrm>
          <a:prstGeom prst="rect">
            <a:avLst/>
          </a:prstGeom>
          <a:noFill/>
          <a:ln>
            <a:noFill/>
          </a:ln>
        </p:spPr>
      </p:pic>
      <p:sp>
        <p:nvSpPr>
          <p:cNvPr id="346" name="Google Shape;346;p35"/>
          <p:cNvSpPr txBox="1"/>
          <p:nvPr>
            <p:ph idx="6" type="body"/>
          </p:nvPr>
        </p:nvSpPr>
        <p:spPr>
          <a:xfrm>
            <a:off x="1971375" y="3030250"/>
            <a:ext cx="1715400" cy="1145100"/>
          </a:xfrm>
          <a:prstGeom prst="rect">
            <a:avLst/>
          </a:prstGeom>
        </p:spPr>
        <p:txBody>
          <a:bodyPr anchorCtr="0" anchor="t" bIns="91425" lIns="91425" spcFirstLastPara="1" rIns="182875" wrap="square" tIns="182875">
            <a:noAutofit/>
          </a:bodyPr>
          <a:lstStyle>
            <a:lvl1pPr indent="-285750" lvl="0" marL="457200">
              <a:lnSpc>
                <a:spcPct val="115000"/>
              </a:lnSpc>
              <a:spcBef>
                <a:spcPts val="0"/>
              </a:spcBef>
              <a:spcAft>
                <a:spcPts val="0"/>
              </a:spcAft>
              <a:buClr>
                <a:schemeClr val="dk1"/>
              </a:buClr>
              <a:buSzPts val="900"/>
              <a:buFont typeface="Nunito Sans"/>
              <a:buChar char="●"/>
              <a:defRPr sz="900"/>
            </a:lvl1pPr>
            <a:lvl2pPr indent="-285750" lvl="1" marL="914400">
              <a:lnSpc>
                <a:spcPct val="115000"/>
              </a:lnSpc>
              <a:spcBef>
                <a:spcPts val="0"/>
              </a:spcBef>
              <a:spcAft>
                <a:spcPts val="0"/>
              </a:spcAft>
              <a:buClr>
                <a:schemeClr val="dk1"/>
              </a:buClr>
              <a:buSzPts val="900"/>
              <a:buFont typeface="Nunito Sans"/>
              <a:buChar char="○"/>
              <a:defRPr sz="900"/>
            </a:lvl2pPr>
            <a:lvl3pPr indent="-285750" lvl="2" marL="1371600">
              <a:lnSpc>
                <a:spcPct val="115000"/>
              </a:lnSpc>
              <a:spcBef>
                <a:spcPts val="0"/>
              </a:spcBef>
              <a:spcAft>
                <a:spcPts val="0"/>
              </a:spcAft>
              <a:buClr>
                <a:schemeClr val="dk1"/>
              </a:buClr>
              <a:buSzPts val="900"/>
              <a:buFont typeface="Nunito Sans"/>
              <a:buChar char="■"/>
              <a:defRPr sz="900"/>
            </a:lvl3pPr>
            <a:lvl4pPr indent="-285750" lvl="3" marL="1828800">
              <a:lnSpc>
                <a:spcPct val="115000"/>
              </a:lnSpc>
              <a:spcBef>
                <a:spcPts val="0"/>
              </a:spcBef>
              <a:spcAft>
                <a:spcPts val="0"/>
              </a:spcAft>
              <a:buClr>
                <a:schemeClr val="dk1"/>
              </a:buClr>
              <a:buSzPts val="900"/>
              <a:buFont typeface="Nunito Sans"/>
              <a:buChar char="●"/>
              <a:defRPr sz="900"/>
            </a:lvl4pPr>
            <a:lvl5pPr indent="-285750" lvl="4" marL="2286000">
              <a:lnSpc>
                <a:spcPct val="115000"/>
              </a:lnSpc>
              <a:spcBef>
                <a:spcPts val="0"/>
              </a:spcBef>
              <a:spcAft>
                <a:spcPts val="0"/>
              </a:spcAft>
              <a:buClr>
                <a:schemeClr val="dk1"/>
              </a:buClr>
              <a:buSzPts val="900"/>
              <a:buFont typeface="Nunito Sans"/>
              <a:buChar char="○"/>
              <a:defRPr sz="900"/>
            </a:lvl5pPr>
            <a:lvl6pPr indent="-285750" lvl="5" marL="2743200">
              <a:lnSpc>
                <a:spcPct val="115000"/>
              </a:lnSpc>
              <a:spcBef>
                <a:spcPts val="0"/>
              </a:spcBef>
              <a:spcAft>
                <a:spcPts val="0"/>
              </a:spcAft>
              <a:buClr>
                <a:schemeClr val="dk1"/>
              </a:buClr>
              <a:buSzPts val="900"/>
              <a:buFont typeface="Nunito Sans"/>
              <a:buChar char="■"/>
              <a:defRPr sz="900"/>
            </a:lvl6pPr>
            <a:lvl7pPr indent="-285750" lvl="6" marL="3200400">
              <a:lnSpc>
                <a:spcPct val="115000"/>
              </a:lnSpc>
              <a:spcBef>
                <a:spcPts val="0"/>
              </a:spcBef>
              <a:spcAft>
                <a:spcPts val="0"/>
              </a:spcAft>
              <a:buClr>
                <a:schemeClr val="dk1"/>
              </a:buClr>
              <a:buSzPts val="900"/>
              <a:buFont typeface="Nunito Sans"/>
              <a:buChar char="●"/>
              <a:defRPr sz="900"/>
            </a:lvl7pPr>
            <a:lvl8pPr indent="-285750" lvl="7" marL="3657600">
              <a:lnSpc>
                <a:spcPct val="115000"/>
              </a:lnSpc>
              <a:spcBef>
                <a:spcPts val="0"/>
              </a:spcBef>
              <a:spcAft>
                <a:spcPts val="0"/>
              </a:spcAft>
              <a:buClr>
                <a:schemeClr val="dk1"/>
              </a:buClr>
              <a:buSzPts val="900"/>
              <a:buFont typeface="Nunito Sans"/>
              <a:buChar char="○"/>
              <a:defRPr sz="900"/>
            </a:lvl8pPr>
            <a:lvl9pPr indent="-285750" lvl="8" marL="4114800">
              <a:lnSpc>
                <a:spcPct val="115000"/>
              </a:lnSpc>
              <a:spcBef>
                <a:spcPts val="0"/>
              </a:spcBef>
              <a:spcAft>
                <a:spcPts val="0"/>
              </a:spcAft>
              <a:buClr>
                <a:schemeClr val="dk1"/>
              </a:buClr>
              <a:buSzPts val="900"/>
              <a:buFont typeface="Nunito Sans"/>
              <a:buChar char="■"/>
              <a:defRPr sz="900"/>
            </a:lvl9pPr>
          </a:lstStyle>
          <a:p/>
        </p:txBody>
      </p:sp>
      <p:sp>
        <p:nvSpPr>
          <p:cNvPr id="347" name="Google Shape;347;p35"/>
          <p:cNvSpPr txBox="1"/>
          <p:nvPr>
            <p:ph idx="7" type="body"/>
          </p:nvPr>
        </p:nvSpPr>
        <p:spPr>
          <a:xfrm>
            <a:off x="3714150" y="3030250"/>
            <a:ext cx="1715400" cy="1145100"/>
          </a:xfrm>
          <a:prstGeom prst="rect">
            <a:avLst/>
          </a:prstGeom>
        </p:spPr>
        <p:txBody>
          <a:bodyPr anchorCtr="0" anchor="t" bIns="91425" lIns="91425" spcFirstLastPara="1" rIns="182875" wrap="square" tIns="182875">
            <a:noAutofit/>
          </a:bodyPr>
          <a:lstStyle>
            <a:lvl1pPr indent="-285750" lvl="0" marL="457200">
              <a:spcBef>
                <a:spcPts val="0"/>
              </a:spcBef>
              <a:spcAft>
                <a:spcPts val="0"/>
              </a:spcAft>
              <a:buClr>
                <a:schemeClr val="dk1"/>
              </a:buClr>
              <a:buSzPts val="900"/>
              <a:buFont typeface="Nunito Sans"/>
              <a:buChar char="●"/>
              <a:defRPr sz="900"/>
            </a:lvl1pPr>
            <a:lvl2pPr indent="-285750" lvl="1" marL="914400">
              <a:spcBef>
                <a:spcPts val="0"/>
              </a:spcBef>
              <a:spcAft>
                <a:spcPts val="0"/>
              </a:spcAft>
              <a:buClr>
                <a:schemeClr val="dk1"/>
              </a:buClr>
              <a:buSzPts val="900"/>
              <a:buFont typeface="Nunito Sans"/>
              <a:buChar char="○"/>
              <a:defRPr sz="900"/>
            </a:lvl2pPr>
            <a:lvl3pPr indent="-285750" lvl="2" marL="1371600">
              <a:spcBef>
                <a:spcPts val="0"/>
              </a:spcBef>
              <a:spcAft>
                <a:spcPts val="0"/>
              </a:spcAft>
              <a:buClr>
                <a:schemeClr val="dk1"/>
              </a:buClr>
              <a:buSzPts val="900"/>
              <a:buFont typeface="Nunito Sans"/>
              <a:buChar char="■"/>
              <a:defRPr sz="900"/>
            </a:lvl3pPr>
            <a:lvl4pPr indent="-285750" lvl="3" marL="1828800">
              <a:spcBef>
                <a:spcPts val="0"/>
              </a:spcBef>
              <a:spcAft>
                <a:spcPts val="0"/>
              </a:spcAft>
              <a:buClr>
                <a:schemeClr val="dk1"/>
              </a:buClr>
              <a:buSzPts val="900"/>
              <a:buFont typeface="Nunito Sans"/>
              <a:buChar char="●"/>
              <a:defRPr sz="900"/>
            </a:lvl4pPr>
            <a:lvl5pPr indent="-285750" lvl="4" marL="2286000">
              <a:spcBef>
                <a:spcPts val="0"/>
              </a:spcBef>
              <a:spcAft>
                <a:spcPts val="0"/>
              </a:spcAft>
              <a:buClr>
                <a:schemeClr val="dk1"/>
              </a:buClr>
              <a:buSzPts val="900"/>
              <a:buFont typeface="Nunito Sans"/>
              <a:buChar char="○"/>
              <a:defRPr sz="900"/>
            </a:lvl5pPr>
            <a:lvl6pPr indent="-285750" lvl="5" marL="2743200">
              <a:spcBef>
                <a:spcPts val="0"/>
              </a:spcBef>
              <a:spcAft>
                <a:spcPts val="0"/>
              </a:spcAft>
              <a:buClr>
                <a:schemeClr val="dk1"/>
              </a:buClr>
              <a:buSzPts val="900"/>
              <a:buFont typeface="Nunito Sans"/>
              <a:buChar char="■"/>
              <a:defRPr sz="900"/>
            </a:lvl6pPr>
            <a:lvl7pPr indent="-285750" lvl="6" marL="3200400">
              <a:spcBef>
                <a:spcPts val="0"/>
              </a:spcBef>
              <a:spcAft>
                <a:spcPts val="0"/>
              </a:spcAft>
              <a:buClr>
                <a:schemeClr val="dk1"/>
              </a:buClr>
              <a:buSzPts val="900"/>
              <a:buFont typeface="Nunito Sans"/>
              <a:buChar char="●"/>
              <a:defRPr sz="900"/>
            </a:lvl7pPr>
            <a:lvl8pPr indent="-285750" lvl="7" marL="3657600">
              <a:spcBef>
                <a:spcPts val="0"/>
              </a:spcBef>
              <a:spcAft>
                <a:spcPts val="0"/>
              </a:spcAft>
              <a:buClr>
                <a:schemeClr val="dk1"/>
              </a:buClr>
              <a:buSzPts val="900"/>
              <a:buFont typeface="Nunito Sans"/>
              <a:buChar char="○"/>
              <a:defRPr sz="900"/>
            </a:lvl8pPr>
            <a:lvl9pPr indent="-285750" lvl="8" marL="4114800">
              <a:spcBef>
                <a:spcPts val="0"/>
              </a:spcBef>
              <a:spcAft>
                <a:spcPts val="0"/>
              </a:spcAft>
              <a:buClr>
                <a:schemeClr val="dk1"/>
              </a:buClr>
              <a:buSzPts val="900"/>
              <a:buFont typeface="Nunito Sans"/>
              <a:buChar char="■"/>
              <a:defRPr sz="900"/>
            </a:lvl9pPr>
          </a:lstStyle>
          <a:p/>
        </p:txBody>
      </p:sp>
      <p:sp>
        <p:nvSpPr>
          <p:cNvPr id="348" name="Google Shape;348;p35"/>
          <p:cNvSpPr txBox="1"/>
          <p:nvPr>
            <p:ph idx="8" type="body"/>
          </p:nvPr>
        </p:nvSpPr>
        <p:spPr>
          <a:xfrm>
            <a:off x="5456925" y="3030250"/>
            <a:ext cx="1715400" cy="1145100"/>
          </a:xfrm>
          <a:prstGeom prst="rect">
            <a:avLst/>
          </a:prstGeom>
        </p:spPr>
        <p:txBody>
          <a:bodyPr anchorCtr="0" anchor="t" bIns="91425" lIns="91425" spcFirstLastPara="1" rIns="182875" wrap="square" tIns="182875">
            <a:noAutofit/>
          </a:bodyPr>
          <a:lstStyle>
            <a:lvl1pPr indent="-285750" lvl="0" marL="457200">
              <a:lnSpc>
                <a:spcPct val="115000"/>
              </a:lnSpc>
              <a:spcBef>
                <a:spcPts val="0"/>
              </a:spcBef>
              <a:spcAft>
                <a:spcPts val="0"/>
              </a:spcAft>
              <a:buClr>
                <a:schemeClr val="dk1"/>
              </a:buClr>
              <a:buSzPts val="900"/>
              <a:buFont typeface="Nunito Sans"/>
              <a:buChar char="●"/>
              <a:defRPr sz="900"/>
            </a:lvl1pPr>
            <a:lvl2pPr indent="-285750" lvl="1" marL="914400">
              <a:lnSpc>
                <a:spcPct val="115000"/>
              </a:lnSpc>
              <a:spcBef>
                <a:spcPts val="0"/>
              </a:spcBef>
              <a:spcAft>
                <a:spcPts val="0"/>
              </a:spcAft>
              <a:buClr>
                <a:schemeClr val="dk1"/>
              </a:buClr>
              <a:buSzPts val="900"/>
              <a:buFont typeface="Nunito Sans"/>
              <a:buChar char="○"/>
              <a:defRPr sz="900"/>
            </a:lvl2pPr>
            <a:lvl3pPr indent="-285750" lvl="2" marL="1371600">
              <a:lnSpc>
                <a:spcPct val="115000"/>
              </a:lnSpc>
              <a:spcBef>
                <a:spcPts val="0"/>
              </a:spcBef>
              <a:spcAft>
                <a:spcPts val="0"/>
              </a:spcAft>
              <a:buClr>
                <a:schemeClr val="dk1"/>
              </a:buClr>
              <a:buSzPts val="900"/>
              <a:buFont typeface="Nunito Sans"/>
              <a:buChar char="■"/>
              <a:defRPr sz="900"/>
            </a:lvl3pPr>
            <a:lvl4pPr indent="-285750" lvl="3" marL="1828800">
              <a:lnSpc>
                <a:spcPct val="115000"/>
              </a:lnSpc>
              <a:spcBef>
                <a:spcPts val="0"/>
              </a:spcBef>
              <a:spcAft>
                <a:spcPts val="0"/>
              </a:spcAft>
              <a:buClr>
                <a:schemeClr val="dk1"/>
              </a:buClr>
              <a:buSzPts val="900"/>
              <a:buFont typeface="Nunito Sans"/>
              <a:buChar char="●"/>
              <a:defRPr sz="900"/>
            </a:lvl4pPr>
            <a:lvl5pPr indent="-285750" lvl="4" marL="2286000">
              <a:lnSpc>
                <a:spcPct val="115000"/>
              </a:lnSpc>
              <a:spcBef>
                <a:spcPts val="0"/>
              </a:spcBef>
              <a:spcAft>
                <a:spcPts val="0"/>
              </a:spcAft>
              <a:buClr>
                <a:schemeClr val="dk1"/>
              </a:buClr>
              <a:buSzPts val="900"/>
              <a:buFont typeface="Nunito Sans"/>
              <a:buChar char="○"/>
              <a:defRPr sz="900"/>
            </a:lvl5pPr>
            <a:lvl6pPr indent="-285750" lvl="5" marL="2743200">
              <a:lnSpc>
                <a:spcPct val="115000"/>
              </a:lnSpc>
              <a:spcBef>
                <a:spcPts val="0"/>
              </a:spcBef>
              <a:spcAft>
                <a:spcPts val="0"/>
              </a:spcAft>
              <a:buClr>
                <a:schemeClr val="dk1"/>
              </a:buClr>
              <a:buSzPts val="900"/>
              <a:buFont typeface="Nunito Sans"/>
              <a:buChar char="■"/>
              <a:defRPr sz="900"/>
            </a:lvl6pPr>
            <a:lvl7pPr indent="-285750" lvl="6" marL="3200400">
              <a:lnSpc>
                <a:spcPct val="115000"/>
              </a:lnSpc>
              <a:spcBef>
                <a:spcPts val="0"/>
              </a:spcBef>
              <a:spcAft>
                <a:spcPts val="0"/>
              </a:spcAft>
              <a:buClr>
                <a:schemeClr val="dk1"/>
              </a:buClr>
              <a:buSzPts val="900"/>
              <a:buFont typeface="Nunito Sans"/>
              <a:buChar char="●"/>
              <a:defRPr sz="900"/>
            </a:lvl7pPr>
            <a:lvl8pPr indent="-285750" lvl="7" marL="3657600">
              <a:lnSpc>
                <a:spcPct val="115000"/>
              </a:lnSpc>
              <a:spcBef>
                <a:spcPts val="0"/>
              </a:spcBef>
              <a:spcAft>
                <a:spcPts val="0"/>
              </a:spcAft>
              <a:buClr>
                <a:schemeClr val="dk1"/>
              </a:buClr>
              <a:buSzPts val="900"/>
              <a:buFont typeface="Nunito Sans"/>
              <a:buChar char="○"/>
              <a:defRPr sz="900"/>
            </a:lvl8pPr>
            <a:lvl9pPr indent="-285750" lvl="8" marL="4114800">
              <a:lnSpc>
                <a:spcPct val="115000"/>
              </a:lnSpc>
              <a:spcBef>
                <a:spcPts val="0"/>
              </a:spcBef>
              <a:spcAft>
                <a:spcPts val="0"/>
              </a:spcAft>
              <a:buClr>
                <a:schemeClr val="dk1"/>
              </a:buClr>
              <a:buSzPts val="900"/>
              <a:buFont typeface="Nunito Sans"/>
              <a:buChar char="■"/>
              <a:defRPr sz="900"/>
            </a:lvl9pPr>
          </a:lstStyle>
          <a:p/>
        </p:txBody>
      </p:sp>
      <p:sp>
        <p:nvSpPr>
          <p:cNvPr id="349" name="Google Shape;349;p35"/>
          <p:cNvSpPr txBox="1"/>
          <p:nvPr>
            <p:ph idx="9" type="body"/>
          </p:nvPr>
        </p:nvSpPr>
        <p:spPr>
          <a:xfrm>
            <a:off x="228450" y="3030250"/>
            <a:ext cx="1715400" cy="1145100"/>
          </a:xfrm>
          <a:prstGeom prst="rect">
            <a:avLst/>
          </a:prstGeom>
        </p:spPr>
        <p:txBody>
          <a:bodyPr anchorCtr="0" anchor="t" bIns="91425" lIns="91425" spcFirstLastPara="1" rIns="182875" wrap="square" tIns="182875">
            <a:noAutofit/>
          </a:bodyPr>
          <a:lstStyle>
            <a:lvl1pPr indent="-285750" lvl="0" marL="457200">
              <a:lnSpc>
                <a:spcPct val="115000"/>
              </a:lnSpc>
              <a:spcBef>
                <a:spcPts val="0"/>
              </a:spcBef>
              <a:spcAft>
                <a:spcPts val="0"/>
              </a:spcAft>
              <a:buClr>
                <a:schemeClr val="dk1"/>
              </a:buClr>
              <a:buSzPts val="900"/>
              <a:buFont typeface="Nunito Sans"/>
              <a:buChar char="●"/>
              <a:defRPr sz="900"/>
            </a:lvl1pPr>
            <a:lvl2pPr indent="-285750" lvl="1" marL="914400">
              <a:lnSpc>
                <a:spcPct val="115000"/>
              </a:lnSpc>
              <a:spcBef>
                <a:spcPts val="0"/>
              </a:spcBef>
              <a:spcAft>
                <a:spcPts val="0"/>
              </a:spcAft>
              <a:buClr>
                <a:schemeClr val="dk1"/>
              </a:buClr>
              <a:buSzPts val="900"/>
              <a:buFont typeface="Nunito Sans"/>
              <a:buChar char="○"/>
              <a:defRPr sz="900"/>
            </a:lvl2pPr>
            <a:lvl3pPr indent="-285750" lvl="2" marL="1371600">
              <a:lnSpc>
                <a:spcPct val="115000"/>
              </a:lnSpc>
              <a:spcBef>
                <a:spcPts val="0"/>
              </a:spcBef>
              <a:spcAft>
                <a:spcPts val="0"/>
              </a:spcAft>
              <a:buClr>
                <a:schemeClr val="dk1"/>
              </a:buClr>
              <a:buSzPts val="900"/>
              <a:buFont typeface="Nunito Sans"/>
              <a:buChar char="■"/>
              <a:defRPr sz="900"/>
            </a:lvl3pPr>
            <a:lvl4pPr indent="-285750" lvl="3" marL="1828800">
              <a:lnSpc>
                <a:spcPct val="115000"/>
              </a:lnSpc>
              <a:spcBef>
                <a:spcPts val="0"/>
              </a:spcBef>
              <a:spcAft>
                <a:spcPts val="0"/>
              </a:spcAft>
              <a:buClr>
                <a:schemeClr val="dk1"/>
              </a:buClr>
              <a:buSzPts val="900"/>
              <a:buFont typeface="Nunito Sans"/>
              <a:buChar char="●"/>
              <a:defRPr sz="900"/>
            </a:lvl4pPr>
            <a:lvl5pPr indent="-285750" lvl="4" marL="2286000">
              <a:lnSpc>
                <a:spcPct val="115000"/>
              </a:lnSpc>
              <a:spcBef>
                <a:spcPts val="0"/>
              </a:spcBef>
              <a:spcAft>
                <a:spcPts val="0"/>
              </a:spcAft>
              <a:buClr>
                <a:schemeClr val="dk1"/>
              </a:buClr>
              <a:buSzPts val="900"/>
              <a:buFont typeface="Nunito Sans"/>
              <a:buChar char="○"/>
              <a:defRPr sz="900"/>
            </a:lvl5pPr>
            <a:lvl6pPr indent="-285750" lvl="5" marL="2743200">
              <a:lnSpc>
                <a:spcPct val="115000"/>
              </a:lnSpc>
              <a:spcBef>
                <a:spcPts val="0"/>
              </a:spcBef>
              <a:spcAft>
                <a:spcPts val="0"/>
              </a:spcAft>
              <a:buClr>
                <a:schemeClr val="dk1"/>
              </a:buClr>
              <a:buSzPts val="900"/>
              <a:buFont typeface="Nunito Sans"/>
              <a:buChar char="■"/>
              <a:defRPr sz="900"/>
            </a:lvl6pPr>
            <a:lvl7pPr indent="-285750" lvl="6" marL="3200400">
              <a:lnSpc>
                <a:spcPct val="115000"/>
              </a:lnSpc>
              <a:spcBef>
                <a:spcPts val="0"/>
              </a:spcBef>
              <a:spcAft>
                <a:spcPts val="0"/>
              </a:spcAft>
              <a:buClr>
                <a:schemeClr val="dk1"/>
              </a:buClr>
              <a:buSzPts val="900"/>
              <a:buFont typeface="Nunito Sans"/>
              <a:buChar char="●"/>
              <a:defRPr sz="900"/>
            </a:lvl7pPr>
            <a:lvl8pPr indent="-285750" lvl="7" marL="3657600">
              <a:lnSpc>
                <a:spcPct val="115000"/>
              </a:lnSpc>
              <a:spcBef>
                <a:spcPts val="0"/>
              </a:spcBef>
              <a:spcAft>
                <a:spcPts val="0"/>
              </a:spcAft>
              <a:buClr>
                <a:schemeClr val="dk1"/>
              </a:buClr>
              <a:buSzPts val="900"/>
              <a:buFont typeface="Nunito Sans"/>
              <a:buChar char="○"/>
              <a:defRPr sz="900"/>
            </a:lvl8pPr>
            <a:lvl9pPr indent="-285750" lvl="8" marL="4114800">
              <a:lnSpc>
                <a:spcPct val="115000"/>
              </a:lnSpc>
              <a:spcBef>
                <a:spcPts val="0"/>
              </a:spcBef>
              <a:spcAft>
                <a:spcPts val="0"/>
              </a:spcAft>
              <a:buClr>
                <a:schemeClr val="dk1"/>
              </a:buClr>
              <a:buSzPts val="900"/>
              <a:buFont typeface="Nunito Sans"/>
              <a:buChar char="■"/>
              <a:defRPr sz="900"/>
            </a:lvl9pPr>
          </a:lstStyle>
          <a:p/>
        </p:txBody>
      </p:sp>
      <p:sp>
        <p:nvSpPr>
          <p:cNvPr id="350" name="Google Shape;350;p35"/>
          <p:cNvSpPr txBox="1"/>
          <p:nvPr>
            <p:ph type="title"/>
          </p:nvPr>
        </p:nvSpPr>
        <p:spPr>
          <a:xfrm>
            <a:off x="228600" y="228600"/>
            <a:ext cx="5707200" cy="587700"/>
          </a:xfrm>
          <a:prstGeom prst="rect">
            <a:avLst/>
          </a:prstGeom>
        </p:spPr>
        <p:txBody>
          <a:bodyPr anchorCtr="0" anchor="t" bIns="91425" lIns="91425" spcFirstLastPara="1" rIns="91425" wrap="square" tIns="91425">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p:txBody>
      </p:sp>
      <p:sp>
        <p:nvSpPr>
          <p:cNvPr id="351" name="Google Shape;351;p35"/>
          <p:cNvSpPr txBox="1"/>
          <p:nvPr>
            <p:ph idx="13" type="body"/>
          </p:nvPr>
        </p:nvSpPr>
        <p:spPr>
          <a:xfrm>
            <a:off x="7199700" y="3030250"/>
            <a:ext cx="1715400" cy="1145100"/>
          </a:xfrm>
          <a:prstGeom prst="rect">
            <a:avLst/>
          </a:prstGeom>
        </p:spPr>
        <p:txBody>
          <a:bodyPr anchorCtr="0" anchor="t" bIns="91425" lIns="91425" spcFirstLastPara="1" rIns="182875" wrap="square" tIns="182875">
            <a:noAutofit/>
          </a:bodyPr>
          <a:lstStyle>
            <a:lvl1pPr indent="-285750" lvl="0" marL="457200">
              <a:lnSpc>
                <a:spcPct val="115000"/>
              </a:lnSpc>
              <a:spcBef>
                <a:spcPts val="0"/>
              </a:spcBef>
              <a:spcAft>
                <a:spcPts val="0"/>
              </a:spcAft>
              <a:buClr>
                <a:schemeClr val="dk1"/>
              </a:buClr>
              <a:buSzPts val="900"/>
              <a:buFont typeface="Nunito Sans"/>
              <a:buChar char="●"/>
              <a:defRPr sz="900"/>
            </a:lvl1pPr>
            <a:lvl2pPr indent="-285750" lvl="1" marL="914400">
              <a:lnSpc>
                <a:spcPct val="115000"/>
              </a:lnSpc>
              <a:spcBef>
                <a:spcPts val="0"/>
              </a:spcBef>
              <a:spcAft>
                <a:spcPts val="0"/>
              </a:spcAft>
              <a:buClr>
                <a:schemeClr val="dk1"/>
              </a:buClr>
              <a:buSzPts val="900"/>
              <a:buFont typeface="Nunito Sans"/>
              <a:buChar char="○"/>
              <a:defRPr sz="900"/>
            </a:lvl2pPr>
            <a:lvl3pPr indent="-285750" lvl="2" marL="1371600">
              <a:lnSpc>
                <a:spcPct val="115000"/>
              </a:lnSpc>
              <a:spcBef>
                <a:spcPts val="0"/>
              </a:spcBef>
              <a:spcAft>
                <a:spcPts val="0"/>
              </a:spcAft>
              <a:buClr>
                <a:schemeClr val="dk1"/>
              </a:buClr>
              <a:buSzPts val="900"/>
              <a:buFont typeface="Nunito Sans"/>
              <a:buChar char="■"/>
              <a:defRPr sz="900"/>
            </a:lvl3pPr>
            <a:lvl4pPr indent="-285750" lvl="3" marL="1828800">
              <a:lnSpc>
                <a:spcPct val="115000"/>
              </a:lnSpc>
              <a:spcBef>
                <a:spcPts val="0"/>
              </a:spcBef>
              <a:spcAft>
                <a:spcPts val="0"/>
              </a:spcAft>
              <a:buClr>
                <a:schemeClr val="dk1"/>
              </a:buClr>
              <a:buSzPts val="900"/>
              <a:buFont typeface="Nunito Sans"/>
              <a:buChar char="●"/>
              <a:defRPr sz="900"/>
            </a:lvl4pPr>
            <a:lvl5pPr indent="-285750" lvl="4" marL="2286000">
              <a:lnSpc>
                <a:spcPct val="115000"/>
              </a:lnSpc>
              <a:spcBef>
                <a:spcPts val="0"/>
              </a:spcBef>
              <a:spcAft>
                <a:spcPts val="0"/>
              </a:spcAft>
              <a:buClr>
                <a:schemeClr val="dk1"/>
              </a:buClr>
              <a:buSzPts val="900"/>
              <a:buFont typeface="Nunito Sans"/>
              <a:buChar char="○"/>
              <a:defRPr sz="900"/>
            </a:lvl5pPr>
            <a:lvl6pPr indent="-285750" lvl="5" marL="2743200">
              <a:lnSpc>
                <a:spcPct val="115000"/>
              </a:lnSpc>
              <a:spcBef>
                <a:spcPts val="0"/>
              </a:spcBef>
              <a:spcAft>
                <a:spcPts val="0"/>
              </a:spcAft>
              <a:buClr>
                <a:schemeClr val="dk1"/>
              </a:buClr>
              <a:buSzPts val="900"/>
              <a:buFont typeface="Nunito Sans"/>
              <a:buChar char="■"/>
              <a:defRPr sz="900"/>
            </a:lvl6pPr>
            <a:lvl7pPr indent="-285750" lvl="6" marL="3200400">
              <a:lnSpc>
                <a:spcPct val="115000"/>
              </a:lnSpc>
              <a:spcBef>
                <a:spcPts val="0"/>
              </a:spcBef>
              <a:spcAft>
                <a:spcPts val="0"/>
              </a:spcAft>
              <a:buClr>
                <a:schemeClr val="dk1"/>
              </a:buClr>
              <a:buSzPts val="900"/>
              <a:buFont typeface="Nunito Sans"/>
              <a:buChar char="●"/>
              <a:defRPr sz="900"/>
            </a:lvl7pPr>
            <a:lvl8pPr indent="-285750" lvl="7" marL="3657600">
              <a:lnSpc>
                <a:spcPct val="115000"/>
              </a:lnSpc>
              <a:spcBef>
                <a:spcPts val="0"/>
              </a:spcBef>
              <a:spcAft>
                <a:spcPts val="0"/>
              </a:spcAft>
              <a:buClr>
                <a:schemeClr val="dk1"/>
              </a:buClr>
              <a:buSzPts val="900"/>
              <a:buFont typeface="Nunito Sans"/>
              <a:buChar char="○"/>
              <a:defRPr sz="900"/>
            </a:lvl8pPr>
            <a:lvl9pPr indent="-285750" lvl="8" marL="4114800">
              <a:lnSpc>
                <a:spcPct val="115000"/>
              </a:lnSpc>
              <a:spcBef>
                <a:spcPts val="0"/>
              </a:spcBef>
              <a:spcAft>
                <a:spcPts val="0"/>
              </a:spcAft>
              <a:buClr>
                <a:schemeClr val="dk1"/>
              </a:buClr>
              <a:buSzPts val="900"/>
              <a:buFont typeface="Nunito Sans"/>
              <a:buChar char="■"/>
              <a:defRPr sz="900"/>
            </a:lvl9pPr>
          </a:lstStyle>
          <a:p/>
        </p:txBody>
      </p:sp>
      <p:sp>
        <p:nvSpPr>
          <p:cNvPr id="352" name="Google Shape;352;p35"/>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353" name="Google Shape;353;p35"/>
          <p:cNvSpPr txBox="1"/>
          <p:nvPr>
            <p:ph idx="14"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xt steps">
  <p:cSld name="BLANK_1_1_1_1_1_1_1_1_1_1_1_1_1_1_1_1_1_1_1_1_1_1">
    <p:spTree>
      <p:nvGrpSpPr>
        <p:cNvPr id="354" name="Shape 354"/>
        <p:cNvGrpSpPr/>
        <p:nvPr/>
      </p:nvGrpSpPr>
      <p:grpSpPr>
        <a:xfrm>
          <a:off x="0" y="0"/>
          <a:ext cx="0" cy="0"/>
          <a:chOff x="0" y="0"/>
          <a:chExt cx="0" cy="0"/>
        </a:xfrm>
      </p:grpSpPr>
      <p:sp>
        <p:nvSpPr>
          <p:cNvPr id="355" name="Google Shape;355;p36"/>
          <p:cNvSpPr/>
          <p:nvPr/>
        </p:nvSpPr>
        <p:spPr>
          <a:xfrm rot="5400000">
            <a:off x="-3989996" y="1161600"/>
            <a:ext cx="7978200" cy="7978200"/>
          </a:xfrm>
          <a:prstGeom prst="pie">
            <a:avLst>
              <a:gd fmla="val 10792592" name="adj1"/>
              <a:gd fmla="val 16198514" name="adj2"/>
            </a:avLst>
          </a:prstGeom>
          <a:gradFill>
            <a:gsLst>
              <a:gs pos="0">
                <a:schemeClr val="accent1"/>
              </a:gs>
              <a:gs pos="64000">
                <a:schemeClr val="dk2"/>
              </a:gs>
              <a:gs pos="100000">
                <a:schemeClr val="dk2"/>
              </a:gs>
            </a:gsLst>
            <a:path path="circle">
              <a:fillToRect r="100%" t="100%"/>
            </a:path>
            <a:tileRect b="-100%" l="-10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Sans"/>
              <a:ea typeface="Nunito Sans"/>
              <a:cs typeface="Nunito Sans"/>
              <a:sym typeface="Nunito Sans"/>
            </a:endParaRPr>
          </a:p>
        </p:txBody>
      </p:sp>
      <p:pic>
        <p:nvPicPr>
          <p:cNvPr id="356" name="Google Shape;356;p36"/>
          <p:cNvPicPr preferRelativeResize="0"/>
          <p:nvPr/>
        </p:nvPicPr>
        <p:blipFill rotWithShape="1">
          <a:blip r:embed="rId2">
            <a:alphaModFix/>
          </a:blip>
          <a:srcRect b="46245" l="7338" r="0" t="0"/>
          <a:stretch/>
        </p:blipFill>
        <p:spPr>
          <a:xfrm>
            <a:off x="218592" y="3453125"/>
            <a:ext cx="2926200" cy="1697526"/>
          </a:xfrm>
          <a:prstGeom prst="rect">
            <a:avLst/>
          </a:prstGeom>
          <a:noFill/>
          <a:ln>
            <a:noFill/>
          </a:ln>
        </p:spPr>
      </p:pic>
      <p:sp>
        <p:nvSpPr>
          <p:cNvPr id="357" name="Google Shape;357;p36"/>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358" name="Google Shape;358;p36"/>
          <p:cNvSpPr txBox="1"/>
          <p:nvPr>
            <p:ph type="title"/>
          </p:nvPr>
        </p:nvSpPr>
        <p:spPr>
          <a:xfrm>
            <a:off x="228600" y="228589"/>
            <a:ext cx="2926200" cy="587700"/>
          </a:xfrm>
          <a:prstGeom prst="rect">
            <a:avLst/>
          </a:prstGeom>
        </p:spPr>
        <p:txBody>
          <a:bodyPr anchorCtr="0" anchor="t" bIns="91425" lIns="91425" spcFirstLastPara="1" rIns="91425" wrap="square" tIns="91425">
            <a:spAutoFit/>
          </a:bodyPr>
          <a:lstStyle>
            <a:lvl1pPr lvl="0">
              <a:lnSpc>
                <a:spcPct val="90000"/>
              </a:lnSpc>
              <a:spcBef>
                <a:spcPts val="0"/>
              </a:spcBef>
              <a:spcAft>
                <a:spcPts val="0"/>
              </a:spcAft>
              <a:buNone/>
              <a:defRPr sz="5400"/>
            </a:lvl1pPr>
            <a:lvl2pPr lvl="1">
              <a:lnSpc>
                <a:spcPct val="90000"/>
              </a:lnSpc>
              <a:spcBef>
                <a:spcPts val="0"/>
              </a:spcBef>
              <a:spcAft>
                <a:spcPts val="0"/>
              </a:spcAft>
              <a:buNone/>
              <a:defRPr sz="5400">
                <a:latin typeface="Poppins SemiBold"/>
                <a:ea typeface="Poppins SemiBold"/>
                <a:cs typeface="Poppins SemiBold"/>
                <a:sym typeface="Poppins SemiBold"/>
              </a:defRPr>
            </a:lvl2pPr>
            <a:lvl3pPr lvl="2">
              <a:lnSpc>
                <a:spcPct val="90000"/>
              </a:lnSpc>
              <a:spcBef>
                <a:spcPts val="0"/>
              </a:spcBef>
              <a:spcAft>
                <a:spcPts val="0"/>
              </a:spcAft>
              <a:buNone/>
              <a:defRPr sz="5400">
                <a:latin typeface="Poppins SemiBold"/>
                <a:ea typeface="Poppins SemiBold"/>
                <a:cs typeface="Poppins SemiBold"/>
                <a:sym typeface="Poppins SemiBold"/>
              </a:defRPr>
            </a:lvl3pPr>
            <a:lvl4pPr lvl="3">
              <a:lnSpc>
                <a:spcPct val="90000"/>
              </a:lnSpc>
              <a:spcBef>
                <a:spcPts val="0"/>
              </a:spcBef>
              <a:spcAft>
                <a:spcPts val="0"/>
              </a:spcAft>
              <a:buNone/>
              <a:defRPr sz="5400">
                <a:latin typeface="Poppins SemiBold"/>
                <a:ea typeface="Poppins SemiBold"/>
                <a:cs typeface="Poppins SemiBold"/>
                <a:sym typeface="Poppins SemiBold"/>
              </a:defRPr>
            </a:lvl4pPr>
            <a:lvl5pPr lvl="4">
              <a:lnSpc>
                <a:spcPct val="90000"/>
              </a:lnSpc>
              <a:spcBef>
                <a:spcPts val="0"/>
              </a:spcBef>
              <a:spcAft>
                <a:spcPts val="0"/>
              </a:spcAft>
              <a:buNone/>
              <a:defRPr sz="5400">
                <a:latin typeface="Poppins SemiBold"/>
                <a:ea typeface="Poppins SemiBold"/>
                <a:cs typeface="Poppins SemiBold"/>
                <a:sym typeface="Poppins SemiBold"/>
              </a:defRPr>
            </a:lvl5pPr>
            <a:lvl6pPr lvl="5">
              <a:lnSpc>
                <a:spcPct val="90000"/>
              </a:lnSpc>
              <a:spcBef>
                <a:spcPts val="0"/>
              </a:spcBef>
              <a:spcAft>
                <a:spcPts val="0"/>
              </a:spcAft>
              <a:buNone/>
              <a:defRPr sz="5400">
                <a:latin typeface="Poppins SemiBold"/>
                <a:ea typeface="Poppins SemiBold"/>
                <a:cs typeface="Poppins SemiBold"/>
                <a:sym typeface="Poppins SemiBold"/>
              </a:defRPr>
            </a:lvl6pPr>
            <a:lvl7pPr lvl="6">
              <a:lnSpc>
                <a:spcPct val="90000"/>
              </a:lnSpc>
              <a:spcBef>
                <a:spcPts val="0"/>
              </a:spcBef>
              <a:spcAft>
                <a:spcPts val="0"/>
              </a:spcAft>
              <a:buNone/>
              <a:defRPr sz="5400">
                <a:latin typeface="Poppins SemiBold"/>
                <a:ea typeface="Poppins SemiBold"/>
                <a:cs typeface="Poppins SemiBold"/>
                <a:sym typeface="Poppins SemiBold"/>
              </a:defRPr>
            </a:lvl7pPr>
            <a:lvl8pPr lvl="7">
              <a:lnSpc>
                <a:spcPct val="90000"/>
              </a:lnSpc>
              <a:spcBef>
                <a:spcPts val="0"/>
              </a:spcBef>
              <a:spcAft>
                <a:spcPts val="0"/>
              </a:spcAft>
              <a:buNone/>
              <a:defRPr sz="5400">
                <a:latin typeface="Poppins SemiBold"/>
                <a:ea typeface="Poppins SemiBold"/>
                <a:cs typeface="Poppins SemiBold"/>
                <a:sym typeface="Poppins SemiBold"/>
              </a:defRPr>
            </a:lvl8pPr>
            <a:lvl9pPr lvl="8">
              <a:lnSpc>
                <a:spcPct val="90000"/>
              </a:lnSpc>
              <a:spcBef>
                <a:spcPts val="0"/>
              </a:spcBef>
              <a:spcAft>
                <a:spcPts val="0"/>
              </a:spcAft>
              <a:buNone/>
              <a:defRPr sz="5400">
                <a:latin typeface="Poppins SemiBold"/>
                <a:ea typeface="Poppins SemiBold"/>
                <a:cs typeface="Poppins SemiBold"/>
                <a:sym typeface="Poppins SemiBold"/>
              </a:defRPr>
            </a:lvl9pPr>
          </a:lstStyle>
          <a:p/>
        </p:txBody>
      </p:sp>
      <p:sp>
        <p:nvSpPr>
          <p:cNvPr id="359" name="Google Shape;359;p36"/>
          <p:cNvSpPr/>
          <p:nvPr/>
        </p:nvSpPr>
        <p:spPr>
          <a:xfrm>
            <a:off x="-4" y="1992734"/>
            <a:ext cx="3736169" cy="3157919"/>
          </a:xfrm>
          <a:custGeom>
            <a:rect b="b" l="l" r="r" t="t"/>
            <a:pathLst>
              <a:path extrusionOk="0" h="209550" w="247921">
                <a:moveTo>
                  <a:pt x="0" y="0"/>
                </a:moveTo>
                <a:lnTo>
                  <a:pt x="0" y="2516"/>
                </a:lnTo>
                <a:lnTo>
                  <a:pt x="1966" y="5976"/>
                </a:lnTo>
                <a:lnTo>
                  <a:pt x="3853" y="9593"/>
                </a:lnTo>
                <a:lnTo>
                  <a:pt x="5661" y="13289"/>
                </a:lnTo>
                <a:lnTo>
                  <a:pt x="7391" y="17063"/>
                </a:lnTo>
                <a:lnTo>
                  <a:pt x="9042" y="20994"/>
                </a:lnTo>
                <a:lnTo>
                  <a:pt x="10615" y="24926"/>
                </a:lnTo>
                <a:lnTo>
                  <a:pt x="12030" y="28936"/>
                </a:lnTo>
                <a:lnTo>
                  <a:pt x="13446" y="32946"/>
                </a:lnTo>
                <a:lnTo>
                  <a:pt x="14704" y="37114"/>
                </a:lnTo>
                <a:lnTo>
                  <a:pt x="15962" y="41360"/>
                </a:lnTo>
                <a:lnTo>
                  <a:pt x="17063" y="45606"/>
                </a:lnTo>
                <a:lnTo>
                  <a:pt x="18085" y="49930"/>
                </a:lnTo>
                <a:lnTo>
                  <a:pt x="19029" y="54334"/>
                </a:lnTo>
                <a:lnTo>
                  <a:pt x="19815" y="58737"/>
                </a:lnTo>
                <a:lnTo>
                  <a:pt x="20601" y="63219"/>
                </a:lnTo>
                <a:lnTo>
                  <a:pt x="21230" y="67779"/>
                </a:lnTo>
                <a:lnTo>
                  <a:pt x="18557" y="68173"/>
                </a:lnTo>
                <a:lnTo>
                  <a:pt x="15883" y="68566"/>
                </a:lnTo>
                <a:lnTo>
                  <a:pt x="13210" y="69037"/>
                </a:lnTo>
                <a:lnTo>
                  <a:pt x="10536" y="69588"/>
                </a:lnTo>
                <a:lnTo>
                  <a:pt x="7942" y="70217"/>
                </a:lnTo>
                <a:lnTo>
                  <a:pt x="5268" y="70846"/>
                </a:lnTo>
                <a:lnTo>
                  <a:pt x="2595" y="71554"/>
                </a:lnTo>
                <a:lnTo>
                  <a:pt x="0" y="72261"/>
                </a:lnTo>
                <a:lnTo>
                  <a:pt x="0" y="73598"/>
                </a:lnTo>
                <a:lnTo>
                  <a:pt x="3302" y="72576"/>
                </a:lnTo>
                <a:lnTo>
                  <a:pt x="7784" y="71475"/>
                </a:lnTo>
                <a:lnTo>
                  <a:pt x="12345" y="70531"/>
                </a:lnTo>
                <a:lnTo>
                  <a:pt x="16827" y="69667"/>
                </a:lnTo>
                <a:lnTo>
                  <a:pt x="21387" y="69037"/>
                </a:lnTo>
                <a:lnTo>
                  <a:pt x="21859" y="72812"/>
                </a:lnTo>
                <a:lnTo>
                  <a:pt x="22174" y="76193"/>
                </a:lnTo>
                <a:lnTo>
                  <a:pt x="22488" y="79495"/>
                </a:lnTo>
                <a:lnTo>
                  <a:pt x="22724" y="82876"/>
                </a:lnTo>
                <a:lnTo>
                  <a:pt x="22881" y="86258"/>
                </a:lnTo>
                <a:lnTo>
                  <a:pt x="22960" y="89639"/>
                </a:lnTo>
                <a:lnTo>
                  <a:pt x="23039" y="92941"/>
                </a:lnTo>
                <a:lnTo>
                  <a:pt x="23039" y="96322"/>
                </a:lnTo>
                <a:lnTo>
                  <a:pt x="23039" y="99703"/>
                </a:lnTo>
                <a:lnTo>
                  <a:pt x="22960" y="103006"/>
                </a:lnTo>
                <a:lnTo>
                  <a:pt x="22803" y="106387"/>
                </a:lnTo>
                <a:lnTo>
                  <a:pt x="22645" y="109689"/>
                </a:lnTo>
                <a:lnTo>
                  <a:pt x="22410" y="113071"/>
                </a:lnTo>
                <a:lnTo>
                  <a:pt x="22095" y="116373"/>
                </a:lnTo>
                <a:lnTo>
                  <a:pt x="21781" y="119675"/>
                </a:lnTo>
                <a:lnTo>
                  <a:pt x="21387" y="122978"/>
                </a:lnTo>
                <a:lnTo>
                  <a:pt x="20916" y="126280"/>
                </a:lnTo>
                <a:lnTo>
                  <a:pt x="20444" y="129504"/>
                </a:lnTo>
                <a:lnTo>
                  <a:pt x="19893" y="132807"/>
                </a:lnTo>
                <a:lnTo>
                  <a:pt x="19264" y="136031"/>
                </a:lnTo>
                <a:lnTo>
                  <a:pt x="18635" y="139254"/>
                </a:lnTo>
                <a:lnTo>
                  <a:pt x="17928" y="142478"/>
                </a:lnTo>
                <a:lnTo>
                  <a:pt x="17220" y="145623"/>
                </a:lnTo>
                <a:lnTo>
                  <a:pt x="16434" y="148769"/>
                </a:lnTo>
                <a:lnTo>
                  <a:pt x="15569" y="151914"/>
                </a:lnTo>
                <a:lnTo>
                  <a:pt x="14625" y="155059"/>
                </a:lnTo>
                <a:lnTo>
                  <a:pt x="13760" y="158126"/>
                </a:lnTo>
                <a:lnTo>
                  <a:pt x="12738" y="161192"/>
                </a:lnTo>
                <a:lnTo>
                  <a:pt x="11716" y="164259"/>
                </a:lnTo>
                <a:lnTo>
                  <a:pt x="10615" y="167247"/>
                </a:lnTo>
                <a:lnTo>
                  <a:pt x="9514" y="170235"/>
                </a:lnTo>
                <a:lnTo>
                  <a:pt x="8256" y="173144"/>
                </a:lnTo>
                <a:lnTo>
                  <a:pt x="7077" y="176053"/>
                </a:lnTo>
                <a:lnTo>
                  <a:pt x="5425" y="179356"/>
                </a:lnTo>
                <a:lnTo>
                  <a:pt x="3696" y="182658"/>
                </a:lnTo>
                <a:lnTo>
                  <a:pt x="1887" y="185961"/>
                </a:lnTo>
                <a:lnTo>
                  <a:pt x="0" y="189185"/>
                </a:lnTo>
                <a:lnTo>
                  <a:pt x="0" y="191622"/>
                </a:lnTo>
                <a:lnTo>
                  <a:pt x="2280" y="187848"/>
                </a:lnTo>
                <a:lnTo>
                  <a:pt x="4403" y="184152"/>
                </a:lnTo>
                <a:lnTo>
                  <a:pt x="6369" y="180378"/>
                </a:lnTo>
                <a:lnTo>
                  <a:pt x="8178" y="176604"/>
                </a:lnTo>
                <a:lnTo>
                  <a:pt x="9436" y="173616"/>
                </a:lnTo>
                <a:lnTo>
                  <a:pt x="10615" y="170707"/>
                </a:lnTo>
                <a:lnTo>
                  <a:pt x="11795" y="167719"/>
                </a:lnTo>
                <a:lnTo>
                  <a:pt x="12895" y="164652"/>
                </a:lnTo>
                <a:lnTo>
                  <a:pt x="13918" y="161585"/>
                </a:lnTo>
                <a:lnTo>
                  <a:pt x="14940" y="158519"/>
                </a:lnTo>
                <a:lnTo>
                  <a:pt x="15883" y="155452"/>
                </a:lnTo>
                <a:lnTo>
                  <a:pt x="16748" y="152307"/>
                </a:lnTo>
                <a:lnTo>
                  <a:pt x="17613" y="149162"/>
                </a:lnTo>
                <a:lnTo>
                  <a:pt x="18399" y="145938"/>
                </a:lnTo>
                <a:lnTo>
                  <a:pt x="19186" y="142714"/>
                </a:lnTo>
                <a:lnTo>
                  <a:pt x="19893" y="139490"/>
                </a:lnTo>
                <a:lnTo>
                  <a:pt x="20522" y="136266"/>
                </a:lnTo>
                <a:lnTo>
                  <a:pt x="21073" y="133043"/>
                </a:lnTo>
                <a:lnTo>
                  <a:pt x="21623" y="129740"/>
                </a:lnTo>
                <a:lnTo>
                  <a:pt x="22174" y="126438"/>
                </a:lnTo>
                <a:lnTo>
                  <a:pt x="22567" y="123135"/>
                </a:lnTo>
                <a:lnTo>
                  <a:pt x="22960" y="119833"/>
                </a:lnTo>
                <a:lnTo>
                  <a:pt x="23353" y="116530"/>
                </a:lnTo>
                <a:lnTo>
                  <a:pt x="23668" y="113149"/>
                </a:lnTo>
                <a:lnTo>
                  <a:pt x="23904" y="109768"/>
                </a:lnTo>
                <a:lnTo>
                  <a:pt x="24061" y="106466"/>
                </a:lnTo>
                <a:lnTo>
                  <a:pt x="24218" y="103084"/>
                </a:lnTo>
                <a:lnTo>
                  <a:pt x="24297" y="99703"/>
                </a:lnTo>
                <a:lnTo>
                  <a:pt x="24297" y="96322"/>
                </a:lnTo>
                <a:lnTo>
                  <a:pt x="24297" y="92941"/>
                </a:lnTo>
                <a:lnTo>
                  <a:pt x="24218" y="89560"/>
                </a:lnTo>
                <a:lnTo>
                  <a:pt x="24139" y="86179"/>
                </a:lnTo>
                <a:lnTo>
                  <a:pt x="23982" y="82798"/>
                </a:lnTo>
                <a:lnTo>
                  <a:pt x="23746" y="79417"/>
                </a:lnTo>
                <a:lnTo>
                  <a:pt x="23432" y="76036"/>
                </a:lnTo>
                <a:lnTo>
                  <a:pt x="23117" y="72654"/>
                </a:lnTo>
                <a:lnTo>
                  <a:pt x="22645" y="68880"/>
                </a:lnTo>
                <a:lnTo>
                  <a:pt x="27521" y="68408"/>
                </a:lnTo>
                <a:lnTo>
                  <a:pt x="32474" y="68094"/>
                </a:lnTo>
                <a:lnTo>
                  <a:pt x="37428" y="67937"/>
                </a:lnTo>
                <a:lnTo>
                  <a:pt x="42382" y="68015"/>
                </a:lnTo>
                <a:lnTo>
                  <a:pt x="47335" y="68173"/>
                </a:lnTo>
                <a:lnTo>
                  <a:pt x="52368" y="68644"/>
                </a:lnTo>
                <a:lnTo>
                  <a:pt x="57400" y="69195"/>
                </a:lnTo>
                <a:lnTo>
                  <a:pt x="62432" y="69981"/>
                </a:lnTo>
                <a:lnTo>
                  <a:pt x="67229" y="70846"/>
                </a:lnTo>
                <a:lnTo>
                  <a:pt x="72025" y="71947"/>
                </a:lnTo>
                <a:lnTo>
                  <a:pt x="76900" y="73126"/>
                </a:lnTo>
                <a:lnTo>
                  <a:pt x="81775" y="74542"/>
                </a:lnTo>
                <a:lnTo>
                  <a:pt x="86650" y="76114"/>
                </a:lnTo>
                <a:lnTo>
                  <a:pt x="91604" y="77844"/>
                </a:lnTo>
                <a:lnTo>
                  <a:pt x="96479" y="79653"/>
                </a:lnTo>
                <a:lnTo>
                  <a:pt x="101433" y="81697"/>
                </a:lnTo>
                <a:lnTo>
                  <a:pt x="106387" y="83899"/>
                </a:lnTo>
                <a:lnTo>
                  <a:pt x="111340" y="86258"/>
                </a:lnTo>
                <a:lnTo>
                  <a:pt x="116294" y="88852"/>
                </a:lnTo>
                <a:lnTo>
                  <a:pt x="121248" y="91526"/>
                </a:lnTo>
                <a:lnTo>
                  <a:pt x="126280" y="94356"/>
                </a:lnTo>
                <a:lnTo>
                  <a:pt x="131234" y="97344"/>
                </a:lnTo>
                <a:lnTo>
                  <a:pt x="136266" y="100490"/>
                </a:lnTo>
                <a:lnTo>
                  <a:pt x="141298" y="103792"/>
                </a:lnTo>
                <a:lnTo>
                  <a:pt x="145309" y="106623"/>
                </a:lnTo>
                <a:lnTo>
                  <a:pt x="149319" y="109454"/>
                </a:lnTo>
                <a:lnTo>
                  <a:pt x="153329" y="112441"/>
                </a:lnTo>
                <a:lnTo>
                  <a:pt x="157339" y="115508"/>
                </a:lnTo>
                <a:lnTo>
                  <a:pt x="161349" y="118653"/>
                </a:lnTo>
                <a:lnTo>
                  <a:pt x="165359" y="121956"/>
                </a:lnTo>
                <a:lnTo>
                  <a:pt x="169369" y="125258"/>
                </a:lnTo>
                <a:lnTo>
                  <a:pt x="173380" y="128718"/>
                </a:lnTo>
                <a:lnTo>
                  <a:pt x="177390" y="132335"/>
                </a:lnTo>
                <a:lnTo>
                  <a:pt x="181400" y="135952"/>
                </a:lnTo>
                <a:lnTo>
                  <a:pt x="185410" y="139648"/>
                </a:lnTo>
                <a:lnTo>
                  <a:pt x="189420" y="143500"/>
                </a:lnTo>
                <a:lnTo>
                  <a:pt x="193352" y="147432"/>
                </a:lnTo>
                <a:lnTo>
                  <a:pt x="197362" y="151442"/>
                </a:lnTo>
                <a:lnTo>
                  <a:pt x="201372" y="155531"/>
                </a:lnTo>
                <a:lnTo>
                  <a:pt x="205303" y="159777"/>
                </a:lnTo>
                <a:lnTo>
                  <a:pt x="211515" y="166539"/>
                </a:lnTo>
                <a:lnTo>
                  <a:pt x="217491" y="173301"/>
                </a:lnTo>
                <a:lnTo>
                  <a:pt x="223074" y="179906"/>
                </a:lnTo>
                <a:lnTo>
                  <a:pt x="228421" y="186354"/>
                </a:lnTo>
                <a:lnTo>
                  <a:pt x="233453" y="192566"/>
                </a:lnTo>
                <a:lnTo>
                  <a:pt x="238092" y="198542"/>
                </a:lnTo>
                <a:lnTo>
                  <a:pt x="242417" y="204203"/>
                </a:lnTo>
                <a:lnTo>
                  <a:pt x="246348" y="209550"/>
                </a:lnTo>
                <a:lnTo>
                  <a:pt x="247921" y="209550"/>
                </a:lnTo>
                <a:lnTo>
                  <a:pt x="243911" y="204125"/>
                </a:lnTo>
                <a:lnTo>
                  <a:pt x="239586" y="198384"/>
                </a:lnTo>
                <a:lnTo>
                  <a:pt x="234868" y="192330"/>
                </a:lnTo>
                <a:lnTo>
                  <a:pt x="229757" y="186040"/>
                </a:lnTo>
                <a:lnTo>
                  <a:pt x="224411" y="179435"/>
                </a:lnTo>
                <a:lnTo>
                  <a:pt x="218671" y="172751"/>
                </a:lnTo>
                <a:lnTo>
                  <a:pt x="212616" y="165832"/>
                </a:lnTo>
                <a:lnTo>
                  <a:pt x="206247" y="158912"/>
                </a:lnTo>
                <a:lnTo>
                  <a:pt x="202237" y="154745"/>
                </a:lnTo>
                <a:lnTo>
                  <a:pt x="198305" y="150577"/>
                </a:lnTo>
                <a:lnTo>
                  <a:pt x="194295" y="146567"/>
                </a:lnTo>
                <a:lnTo>
                  <a:pt x="190285" y="142636"/>
                </a:lnTo>
                <a:lnTo>
                  <a:pt x="186275" y="138783"/>
                </a:lnTo>
                <a:lnTo>
                  <a:pt x="182265" y="135008"/>
                </a:lnTo>
                <a:lnTo>
                  <a:pt x="178255" y="131391"/>
                </a:lnTo>
                <a:lnTo>
                  <a:pt x="174245" y="127774"/>
                </a:lnTo>
                <a:lnTo>
                  <a:pt x="170234" y="124315"/>
                </a:lnTo>
                <a:lnTo>
                  <a:pt x="166146" y="120934"/>
                </a:lnTo>
                <a:lnTo>
                  <a:pt x="162135" y="117710"/>
                </a:lnTo>
                <a:lnTo>
                  <a:pt x="158125" y="114486"/>
                </a:lnTo>
                <a:lnTo>
                  <a:pt x="154037" y="111419"/>
                </a:lnTo>
                <a:lnTo>
                  <a:pt x="150026" y="108431"/>
                </a:lnTo>
                <a:lnTo>
                  <a:pt x="146016" y="105601"/>
                </a:lnTo>
                <a:lnTo>
                  <a:pt x="142006" y="102770"/>
                </a:lnTo>
                <a:lnTo>
                  <a:pt x="136974" y="99467"/>
                </a:lnTo>
                <a:lnTo>
                  <a:pt x="131941" y="96244"/>
                </a:lnTo>
                <a:lnTo>
                  <a:pt x="126909" y="93256"/>
                </a:lnTo>
                <a:lnTo>
                  <a:pt x="121877" y="90425"/>
                </a:lnTo>
                <a:lnTo>
                  <a:pt x="116844" y="87673"/>
                </a:lnTo>
                <a:lnTo>
                  <a:pt x="111891" y="85157"/>
                </a:lnTo>
                <a:lnTo>
                  <a:pt x="106858" y="82798"/>
                </a:lnTo>
                <a:lnTo>
                  <a:pt x="101905" y="80596"/>
                </a:lnTo>
                <a:lnTo>
                  <a:pt x="96951" y="78473"/>
                </a:lnTo>
                <a:lnTo>
                  <a:pt x="91997" y="76586"/>
                </a:lnTo>
                <a:lnTo>
                  <a:pt x="87044" y="74935"/>
                </a:lnTo>
                <a:lnTo>
                  <a:pt x="82090" y="73362"/>
                </a:lnTo>
                <a:lnTo>
                  <a:pt x="77215" y="71947"/>
                </a:lnTo>
                <a:lnTo>
                  <a:pt x="72340" y="70689"/>
                </a:lnTo>
                <a:lnTo>
                  <a:pt x="67465" y="69667"/>
                </a:lnTo>
                <a:lnTo>
                  <a:pt x="62590" y="68723"/>
                </a:lnTo>
                <a:lnTo>
                  <a:pt x="57557" y="67937"/>
                </a:lnTo>
                <a:lnTo>
                  <a:pt x="52446" y="67386"/>
                </a:lnTo>
                <a:lnTo>
                  <a:pt x="47414" y="66914"/>
                </a:lnTo>
                <a:lnTo>
                  <a:pt x="42382" y="66757"/>
                </a:lnTo>
                <a:lnTo>
                  <a:pt x="37428" y="66679"/>
                </a:lnTo>
                <a:lnTo>
                  <a:pt x="32396" y="66836"/>
                </a:lnTo>
                <a:lnTo>
                  <a:pt x="27442" y="67150"/>
                </a:lnTo>
                <a:lnTo>
                  <a:pt x="22488" y="67622"/>
                </a:lnTo>
                <a:lnTo>
                  <a:pt x="21781" y="62904"/>
                </a:lnTo>
                <a:lnTo>
                  <a:pt x="21073" y="58265"/>
                </a:lnTo>
                <a:lnTo>
                  <a:pt x="20129" y="53626"/>
                </a:lnTo>
                <a:lnTo>
                  <a:pt x="19186" y="49065"/>
                </a:lnTo>
                <a:lnTo>
                  <a:pt x="18085" y="44583"/>
                </a:lnTo>
                <a:lnTo>
                  <a:pt x="16905" y="40102"/>
                </a:lnTo>
                <a:lnTo>
                  <a:pt x="15647" y="35777"/>
                </a:lnTo>
                <a:lnTo>
                  <a:pt x="14232" y="31452"/>
                </a:lnTo>
                <a:lnTo>
                  <a:pt x="12817" y="27285"/>
                </a:lnTo>
                <a:lnTo>
                  <a:pt x="11244" y="23117"/>
                </a:lnTo>
                <a:lnTo>
                  <a:pt x="9593" y="19029"/>
                </a:lnTo>
                <a:lnTo>
                  <a:pt x="7863" y="15018"/>
                </a:lnTo>
                <a:lnTo>
                  <a:pt x="5976" y="11166"/>
                </a:lnTo>
                <a:lnTo>
                  <a:pt x="4089" y="7313"/>
                </a:lnTo>
                <a:lnTo>
                  <a:pt x="2123" y="3617"/>
                </a:lnTo>
                <a:lnTo>
                  <a:pt x="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360" name="Google Shape;360;p36"/>
          <p:cNvSpPr txBox="1"/>
          <p:nvPr>
            <p:ph idx="1" type="body"/>
          </p:nvPr>
        </p:nvSpPr>
        <p:spPr>
          <a:xfrm>
            <a:off x="4819600" y="3701256"/>
            <a:ext cx="4095900" cy="5877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Clr>
                <a:schemeClr val="dk1"/>
              </a:buClr>
              <a:buSzPts val="1100"/>
              <a:buFont typeface="Nunito Sans"/>
              <a:buChar char="●"/>
              <a:defRPr sz="1100"/>
            </a:lvl1pPr>
            <a:lvl2pPr indent="-298450" lvl="1" marL="914400">
              <a:spcBef>
                <a:spcPts val="0"/>
              </a:spcBef>
              <a:spcAft>
                <a:spcPts val="0"/>
              </a:spcAft>
              <a:buClr>
                <a:schemeClr val="dk1"/>
              </a:buClr>
              <a:buSzPts val="1100"/>
              <a:buFont typeface="Nunito Sans"/>
              <a:buChar char="○"/>
              <a:defRPr sz="1100"/>
            </a:lvl2pPr>
            <a:lvl3pPr indent="-298450" lvl="2" marL="1371600">
              <a:spcBef>
                <a:spcPts val="0"/>
              </a:spcBef>
              <a:spcAft>
                <a:spcPts val="0"/>
              </a:spcAft>
              <a:buClr>
                <a:schemeClr val="dk1"/>
              </a:buClr>
              <a:buSzPts val="1100"/>
              <a:buFont typeface="Nunito Sans"/>
              <a:buChar char="■"/>
              <a:defRPr sz="1100"/>
            </a:lvl3pPr>
            <a:lvl4pPr indent="-298450" lvl="3" marL="1828800">
              <a:spcBef>
                <a:spcPts val="0"/>
              </a:spcBef>
              <a:spcAft>
                <a:spcPts val="0"/>
              </a:spcAft>
              <a:buClr>
                <a:schemeClr val="dk1"/>
              </a:buClr>
              <a:buSzPts val="1100"/>
              <a:buFont typeface="Nunito Sans"/>
              <a:buChar char="●"/>
              <a:defRPr sz="1100"/>
            </a:lvl4pPr>
            <a:lvl5pPr indent="-298450" lvl="4" marL="2286000">
              <a:spcBef>
                <a:spcPts val="0"/>
              </a:spcBef>
              <a:spcAft>
                <a:spcPts val="0"/>
              </a:spcAft>
              <a:buClr>
                <a:schemeClr val="dk1"/>
              </a:buClr>
              <a:buSzPts val="1100"/>
              <a:buFont typeface="Nunito Sans"/>
              <a:buChar char="○"/>
              <a:defRPr sz="1100"/>
            </a:lvl5pPr>
            <a:lvl6pPr indent="-298450" lvl="5" marL="2743200">
              <a:spcBef>
                <a:spcPts val="0"/>
              </a:spcBef>
              <a:spcAft>
                <a:spcPts val="0"/>
              </a:spcAft>
              <a:buClr>
                <a:schemeClr val="dk1"/>
              </a:buClr>
              <a:buSzPts val="1100"/>
              <a:buFont typeface="Nunito Sans"/>
              <a:buChar char="■"/>
              <a:defRPr sz="1100"/>
            </a:lvl6pPr>
            <a:lvl7pPr indent="-298450" lvl="6" marL="3200400">
              <a:spcBef>
                <a:spcPts val="0"/>
              </a:spcBef>
              <a:spcAft>
                <a:spcPts val="0"/>
              </a:spcAft>
              <a:buClr>
                <a:schemeClr val="dk1"/>
              </a:buClr>
              <a:buSzPts val="1100"/>
              <a:buFont typeface="Nunito Sans"/>
              <a:buChar char="●"/>
              <a:defRPr sz="1100"/>
            </a:lvl7pPr>
            <a:lvl8pPr indent="-298450" lvl="7" marL="3657600">
              <a:spcBef>
                <a:spcPts val="0"/>
              </a:spcBef>
              <a:spcAft>
                <a:spcPts val="0"/>
              </a:spcAft>
              <a:buClr>
                <a:schemeClr val="dk1"/>
              </a:buClr>
              <a:buSzPts val="1100"/>
              <a:buFont typeface="Nunito Sans"/>
              <a:buChar char="○"/>
              <a:defRPr sz="1100"/>
            </a:lvl8pPr>
            <a:lvl9pPr indent="-298450" lvl="8" marL="4114800">
              <a:spcBef>
                <a:spcPts val="0"/>
              </a:spcBef>
              <a:spcAft>
                <a:spcPts val="0"/>
              </a:spcAft>
              <a:buClr>
                <a:schemeClr val="dk1"/>
              </a:buClr>
              <a:buSzPts val="1100"/>
              <a:buFont typeface="Nunito Sans"/>
              <a:buChar char="■"/>
              <a:defRPr sz="1100"/>
            </a:lvl9pPr>
          </a:lstStyle>
          <a:p/>
        </p:txBody>
      </p:sp>
      <p:sp>
        <p:nvSpPr>
          <p:cNvPr id="361" name="Google Shape;361;p36"/>
          <p:cNvSpPr txBox="1"/>
          <p:nvPr>
            <p:ph idx="2" type="body"/>
          </p:nvPr>
        </p:nvSpPr>
        <p:spPr>
          <a:xfrm>
            <a:off x="4819600" y="2342406"/>
            <a:ext cx="4095900" cy="587700"/>
          </a:xfrm>
          <a:prstGeom prst="rect">
            <a:avLst/>
          </a:prstGeom>
        </p:spPr>
        <p:txBody>
          <a:bodyPr anchorCtr="0" anchor="t" bIns="91425" lIns="91425" spcFirstLastPara="1" rIns="91425" wrap="square" tIns="91425">
            <a:noAutofit/>
          </a:bodyPr>
          <a:lstStyle>
            <a:lvl1pPr indent="-298450" lvl="0" marL="457200">
              <a:lnSpc>
                <a:spcPct val="115000"/>
              </a:lnSpc>
              <a:spcBef>
                <a:spcPts val="0"/>
              </a:spcBef>
              <a:spcAft>
                <a:spcPts val="0"/>
              </a:spcAft>
              <a:buClr>
                <a:schemeClr val="dk1"/>
              </a:buClr>
              <a:buSzPts val="1100"/>
              <a:buFont typeface="Nunito Sans"/>
              <a:buChar char="●"/>
              <a:defRPr sz="1100"/>
            </a:lvl1pPr>
            <a:lvl2pPr indent="-298450" lvl="1" marL="914400">
              <a:lnSpc>
                <a:spcPct val="115000"/>
              </a:lnSpc>
              <a:spcBef>
                <a:spcPts val="0"/>
              </a:spcBef>
              <a:spcAft>
                <a:spcPts val="0"/>
              </a:spcAft>
              <a:buClr>
                <a:schemeClr val="dk1"/>
              </a:buClr>
              <a:buSzPts val="1100"/>
              <a:buFont typeface="Nunito Sans"/>
              <a:buChar char="○"/>
              <a:defRPr sz="1100"/>
            </a:lvl2pPr>
            <a:lvl3pPr indent="-298450" lvl="2" marL="1371600">
              <a:lnSpc>
                <a:spcPct val="115000"/>
              </a:lnSpc>
              <a:spcBef>
                <a:spcPts val="0"/>
              </a:spcBef>
              <a:spcAft>
                <a:spcPts val="0"/>
              </a:spcAft>
              <a:buClr>
                <a:schemeClr val="dk1"/>
              </a:buClr>
              <a:buSzPts val="1100"/>
              <a:buFont typeface="Nunito Sans"/>
              <a:buChar char="■"/>
              <a:defRPr sz="1100"/>
            </a:lvl3pPr>
            <a:lvl4pPr indent="-298450" lvl="3" marL="1828800">
              <a:lnSpc>
                <a:spcPct val="115000"/>
              </a:lnSpc>
              <a:spcBef>
                <a:spcPts val="0"/>
              </a:spcBef>
              <a:spcAft>
                <a:spcPts val="0"/>
              </a:spcAft>
              <a:buClr>
                <a:schemeClr val="dk1"/>
              </a:buClr>
              <a:buSzPts val="1100"/>
              <a:buFont typeface="Nunito Sans"/>
              <a:buChar char="●"/>
              <a:defRPr sz="1100"/>
            </a:lvl4pPr>
            <a:lvl5pPr indent="-298450" lvl="4" marL="2286000">
              <a:lnSpc>
                <a:spcPct val="115000"/>
              </a:lnSpc>
              <a:spcBef>
                <a:spcPts val="0"/>
              </a:spcBef>
              <a:spcAft>
                <a:spcPts val="0"/>
              </a:spcAft>
              <a:buClr>
                <a:schemeClr val="dk1"/>
              </a:buClr>
              <a:buSzPts val="1100"/>
              <a:buFont typeface="Nunito Sans"/>
              <a:buChar char="○"/>
              <a:defRPr sz="1100"/>
            </a:lvl5pPr>
            <a:lvl6pPr indent="-298450" lvl="5" marL="2743200">
              <a:lnSpc>
                <a:spcPct val="115000"/>
              </a:lnSpc>
              <a:spcBef>
                <a:spcPts val="0"/>
              </a:spcBef>
              <a:spcAft>
                <a:spcPts val="0"/>
              </a:spcAft>
              <a:buClr>
                <a:schemeClr val="dk1"/>
              </a:buClr>
              <a:buSzPts val="1100"/>
              <a:buFont typeface="Nunito Sans"/>
              <a:buChar char="■"/>
              <a:defRPr sz="1100"/>
            </a:lvl6pPr>
            <a:lvl7pPr indent="-298450" lvl="6" marL="3200400">
              <a:lnSpc>
                <a:spcPct val="115000"/>
              </a:lnSpc>
              <a:spcBef>
                <a:spcPts val="0"/>
              </a:spcBef>
              <a:spcAft>
                <a:spcPts val="0"/>
              </a:spcAft>
              <a:buClr>
                <a:schemeClr val="dk1"/>
              </a:buClr>
              <a:buSzPts val="1100"/>
              <a:buFont typeface="Nunito Sans"/>
              <a:buChar char="●"/>
              <a:defRPr sz="1100"/>
            </a:lvl7pPr>
            <a:lvl8pPr indent="-298450" lvl="7" marL="3657600">
              <a:lnSpc>
                <a:spcPct val="115000"/>
              </a:lnSpc>
              <a:spcBef>
                <a:spcPts val="0"/>
              </a:spcBef>
              <a:spcAft>
                <a:spcPts val="0"/>
              </a:spcAft>
              <a:buClr>
                <a:schemeClr val="dk1"/>
              </a:buClr>
              <a:buSzPts val="1100"/>
              <a:buFont typeface="Nunito Sans"/>
              <a:buChar char="○"/>
              <a:defRPr sz="1100"/>
            </a:lvl8pPr>
            <a:lvl9pPr indent="-298450" lvl="8" marL="4114800">
              <a:lnSpc>
                <a:spcPct val="115000"/>
              </a:lnSpc>
              <a:spcBef>
                <a:spcPts val="0"/>
              </a:spcBef>
              <a:spcAft>
                <a:spcPts val="0"/>
              </a:spcAft>
              <a:buClr>
                <a:schemeClr val="dk1"/>
              </a:buClr>
              <a:buSzPts val="1100"/>
              <a:buFont typeface="Nunito Sans"/>
              <a:buChar char="■"/>
              <a:defRPr sz="1100"/>
            </a:lvl9pPr>
          </a:lstStyle>
          <a:p/>
        </p:txBody>
      </p:sp>
      <p:sp>
        <p:nvSpPr>
          <p:cNvPr id="362" name="Google Shape;362;p36"/>
          <p:cNvSpPr txBox="1"/>
          <p:nvPr>
            <p:ph idx="3" type="body"/>
          </p:nvPr>
        </p:nvSpPr>
        <p:spPr>
          <a:xfrm>
            <a:off x="4819600" y="983556"/>
            <a:ext cx="4095900" cy="587700"/>
          </a:xfrm>
          <a:prstGeom prst="rect">
            <a:avLst/>
          </a:prstGeom>
        </p:spPr>
        <p:txBody>
          <a:bodyPr anchorCtr="0" anchor="t" bIns="91425" lIns="91425" spcFirstLastPara="1" rIns="91425" wrap="square" tIns="91425">
            <a:noAutofit/>
          </a:bodyPr>
          <a:lstStyle>
            <a:lvl1pPr indent="-298450" lvl="0" marL="457200">
              <a:lnSpc>
                <a:spcPct val="115000"/>
              </a:lnSpc>
              <a:spcBef>
                <a:spcPts val="0"/>
              </a:spcBef>
              <a:spcAft>
                <a:spcPts val="0"/>
              </a:spcAft>
              <a:buClr>
                <a:schemeClr val="dk1"/>
              </a:buClr>
              <a:buSzPts val="1100"/>
              <a:buFont typeface="Nunito Sans"/>
              <a:buChar char="●"/>
              <a:defRPr sz="1100"/>
            </a:lvl1pPr>
            <a:lvl2pPr indent="-298450" lvl="1" marL="914400">
              <a:lnSpc>
                <a:spcPct val="115000"/>
              </a:lnSpc>
              <a:spcBef>
                <a:spcPts val="0"/>
              </a:spcBef>
              <a:spcAft>
                <a:spcPts val="0"/>
              </a:spcAft>
              <a:buClr>
                <a:schemeClr val="dk1"/>
              </a:buClr>
              <a:buSzPts val="1100"/>
              <a:buFont typeface="Nunito Sans"/>
              <a:buChar char="○"/>
              <a:defRPr sz="1100"/>
            </a:lvl2pPr>
            <a:lvl3pPr indent="-298450" lvl="2" marL="1371600">
              <a:lnSpc>
                <a:spcPct val="115000"/>
              </a:lnSpc>
              <a:spcBef>
                <a:spcPts val="0"/>
              </a:spcBef>
              <a:spcAft>
                <a:spcPts val="0"/>
              </a:spcAft>
              <a:buClr>
                <a:schemeClr val="dk1"/>
              </a:buClr>
              <a:buSzPts val="1100"/>
              <a:buFont typeface="Nunito Sans"/>
              <a:buChar char="■"/>
              <a:defRPr sz="1100"/>
            </a:lvl3pPr>
            <a:lvl4pPr indent="-298450" lvl="3" marL="1828800">
              <a:lnSpc>
                <a:spcPct val="115000"/>
              </a:lnSpc>
              <a:spcBef>
                <a:spcPts val="0"/>
              </a:spcBef>
              <a:spcAft>
                <a:spcPts val="0"/>
              </a:spcAft>
              <a:buClr>
                <a:schemeClr val="dk1"/>
              </a:buClr>
              <a:buSzPts val="1100"/>
              <a:buFont typeface="Nunito Sans"/>
              <a:buChar char="●"/>
              <a:defRPr sz="1100"/>
            </a:lvl4pPr>
            <a:lvl5pPr indent="-298450" lvl="4" marL="2286000">
              <a:lnSpc>
                <a:spcPct val="115000"/>
              </a:lnSpc>
              <a:spcBef>
                <a:spcPts val="0"/>
              </a:spcBef>
              <a:spcAft>
                <a:spcPts val="0"/>
              </a:spcAft>
              <a:buClr>
                <a:schemeClr val="dk1"/>
              </a:buClr>
              <a:buSzPts val="1100"/>
              <a:buFont typeface="Nunito Sans"/>
              <a:buChar char="○"/>
              <a:defRPr sz="1100"/>
            </a:lvl5pPr>
            <a:lvl6pPr indent="-298450" lvl="5" marL="2743200">
              <a:lnSpc>
                <a:spcPct val="115000"/>
              </a:lnSpc>
              <a:spcBef>
                <a:spcPts val="0"/>
              </a:spcBef>
              <a:spcAft>
                <a:spcPts val="0"/>
              </a:spcAft>
              <a:buClr>
                <a:schemeClr val="dk1"/>
              </a:buClr>
              <a:buSzPts val="1100"/>
              <a:buFont typeface="Nunito Sans"/>
              <a:buChar char="■"/>
              <a:defRPr sz="1100"/>
            </a:lvl6pPr>
            <a:lvl7pPr indent="-298450" lvl="6" marL="3200400">
              <a:lnSpc>
                <a:spcPct val="115000"/>
              </a:lnSpc>
              <a:spcBef>
                <a:spcPts val="0"/>
              </a:spcBef>
              <a:spcAft>
                <a:spcPts val="0"/>
              </a:spcAft>
              <a:buClr>
                <a:schemeClr val="dk1"/>
              </a:buClr>
              <a:buSzPts val="1100"/>
              <a:buFont typeface="Nunito Sans"/>
              <a:buChar char="●"/>
              <a:defRPr sz="1100"/>
            </a:lvl7pPr>
            <a:lvl8pPr indent="-298450" lvl="7" marL="3657600">
              <a:lnSpc>
                <a:spcPct val="115000"/>
              </a:lnSpc>
              <a:spcBef>
                <a:spcPts val="0"/>
              </a:spcBef>
              <a:spcAft>
                <a:spcPts val="0"/>
              </a:spcAft>
              <a:buClr>
                <a:schemeClr val="dk1"/>
              </a:buClr>
              <a:buSzPts val="1100"/>
              <a:buFont typeface="Nunito Sans"/>
              <a:buChar char="○"/>
              <a:defRPr sz="1100"/>
            </a:lvl8pPr>
            <a:lvl9pPr indent="-298450" lvl="8" marL="4114800">
              <a:lnSpc>
                <a:spcPct val="115000"/>
              </a:lnSpc>
              <a:spcBef>
                <a:spcPts val="0"/>
              </a:spcBef>
              <a:spcAft>
                <a:spcPts val="0"/>
              </a:spcAft>
              <a:buClr>
                <a:schemeClr val="dk1"/>
              </a:buClr>
              <a:buSzPts val="1100"/>
              <a:buFont typeface="Nunito Sans"/>
              <a:buChar char="■"/>
              <a:defRPr sz="1100"/>
            </a:lvl9pPr>
          </a:lstStyle>
          <a:p/>
        </p:txBody>
      </p:sp>
      <p:sp>
        <p:nvSpPr>
          <p:cNvPr id="363" name="Google Shape;363;p36"/>
          <p:cNvSpPr txBox="1"/>
          <p:nvPr>
            <p:ph idx="4"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dk2"/>
                </a:solidFill>
                <a:latin typeface="Nunito Sans"/>
                <a:ea typeface="Nunito Sans"/>
                <a:cs typeface="Nunito Sans"/>
                <a:sym typeface="Nunito Sans"/>
              </a:defRPr>
            </a:lvl1pPr>
            <a:lvl2pPr lvl="1">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2pPr>
            <a:lvl3pPr lvl="2">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3pPr>
            <a:lvl4pPr lvl="3">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4pPr>
            <a:lvl5pPr lvl="4">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5pPr>
            <a:lvl6pPr lvl="5">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6pPr>
            <a:lvl7pPr lvl="6">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7pPr>
            <a:lvl8pPr lvl="7">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8pPr>
            <a:lvl9pPr lvl="8">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p:cSld name="BLANK_1_1_1_1_1_1_2">
    <p:bg>
      <p:bgPr>
        <a:solidFill>
          <a:schemeClr val="accent1"/>
        </a:solidFill>
      </p:bgPr>
    </p:bg>
    <p:spTree>
      <p:nvGrpSpPr>
        <p:cNvPr id="364" name="Shape 364"/>
        <p:cNvGrpSpPr/>
        <p:nvPr/>
      </p:nvGrpSpPr>
      <p:grpSpPr>
        <a:xfrm>
          <a:off x="0" y="0"/>
          <a:ext cx="0" cy="0"/>
          <a:chOff x="0" y="0"/>
          <a:chExt cx="0" cy="0"/>
        </a:xfrm>
      </p:grpSpPr>
      <p:pic>
        <p:nvPicPr>
          <p:cNvPr id="365" name="Google Shape;365;p37"/>
          <p:cNvPicPr preferRelativeResize="0"/>
          <p:nvPr/>
        </p:nvPicPr>
        <p:blipFill rotWithShape="1">
          <a:blip r:embed="rId2">
            <a:alphaModFix/>
          </a:blip>
          <a:srcRect b="0" l="0" r="54483" t="51307"/>
          <a:stretch/>
        </p:blipFill>
        <p:spPr>
          <a:xfrm flipH="1" rot="10800000">
            <a:off x="6802800" y="2639053"/>
            <a:ext cx="2341200" cy="2504451"/>
          </a:xfrm>
          <a:prstGeom prst="rect">
            <a:avLst/>
          </a:prstGeom>
          <a:noFill/>
          <a:ln>
            <a:noFill/>
          </a:ln>
        </p:spPr>
      </p:pic>
      <p:sp>
        <p:nvSpPr>
          <p:cNvPr id="366" name="Google Shape;366;p37"/>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dk2"/>
                </a:solidFill>
                <a:latin typeface="Nunito Sans"/>
                <a:ea typeface="Nunito Sans"/>
                <a:cs typeface="Nunito Sans"/>
                <a:sym typeface="Nunito Sans"/>
              </a:rPr>
              <a:t>‹#›</a:t>
            </a:fld>
            <a:endParaRPr sz="700">
              <a:solidFill>
                <a:schemeClr val="dk2"/>
              </a:solidFill>
              <a:latin typeface="Nunito Sans"/>
              <a:ea typeface="Nunito Sans"/>
              <a:cs typeface="Nunito Sans"/>
              <a:sym typeface="Nunito Sans"/>
            </a:endParaRPr>
          </a:p>
        </p:txBody>
      </p:sp>
      <p:sp>
        <p:nvSpPr>
          <p:cNvPr id="367" name="Google Shape;367;p37"/>
          <p:cNvSpPr txBox="1"/>
          <p:nvPr>
            <p:ph type="title"/>
          </p:nvPr>
        </p:nvSpPr>
        <p:spPr>
          <a:xfrm>
            <a:off x="1230200" y="1930281"/>
            <a:ext cx="6683700" cy="1726500"/>
          </a:xfrm>
          <a:prstGeom prst="rect">
            <a:avLst/>
          </a:prstGeom>
        </p:spPr>
        <p:txBody>
          <a:bodyPr anchorCtr="0" anchor="t" bIns="91425" lIns="91425" spcFirstLastPara="1" rIns="91425" wrap="square" tIns="91425">
            <a:noAutofit/>
          </a:bodyPr>
          <a:lstStyle>
            <a:lvl1pPr lvl="0" algn="ctr">
              <a:lnSpc>
                <a:spcPct val="90000"/>
              </a:lnSpc>
              <a:spcBef>
                <a:spcPts val="0"/>
              </a:spcBef>
              <a:spcAft>
                <a:spcPts val="0"/>
              </a:spcAft>
              <a:buNone/>
              <a:defRPr sz="5400">
                <a:solidFill>
                  <a:schemeClr val="dk2"/>
                </a:solidFill>
              </a:defRPr>
            </a:lvl1pPr>
            <a:lvl2pPr lvl="1" algn="ctr">
              <a:lnSpc>
                <a:spcPct val="115000"/>
              </a:lnSpc>
              <a:spcBef>
                <a:spcPts val="0"/>
              </a:spcBef>
              <a:spcAft>
                <a:spcPts val="0"/>
              </a:spcAft>
              <a:buNone/>
              <a:defRPr sz="4800">
                <a:solidFill>
                  <a:schemeClr val="dk2"/>
                </a:solidFill>
                <a:latin typeface="Poppins SemiBold"/>
                <a:ea typeface="Poppins SemiBold"/>
                <a:cs typeface="Poppins SemiBold"/>
                <a:sym typeface="Poppins SemiBold"/>
              </a:defRPr>
            </a:lvl2pPr>
            <a:lvl3pPr lvl="2" algn="ctr">
              <a:lnSpc>
                <a:spcPct val="115000"/>
              </a:lnSpc>
              <a:spcBef>
                <a:spcPts val="0"/>
              </a:spcBef>
              <a:spcAft>
                <a:spcPts val="0"/>
              </a:spcAft>
              <a:buNone/>
              <a:defRPr sz="4800">
                <a:solidFill>
                  <a:schemeClr val="dk2"/>
                </a:solidFill>
                <a:latin typeface="Poppins SemiBold"/>
                <a:ea typeface="Poppins SemiBold"/>
                <a:cs typeface="Poppins SemiBold"/>
                <a:sym typeface="Poppins SemiBold"/>
              </a:defRPr>
            </a:lvl3pPr>
            <a:lvl4pPr lvl="3" algn="ctr">
              <a:lnSpc>
                <a:spcPct val="115000"/>
              </a:lnSpc>
              <a:spcBef>
                <a:spcPts val="0"/>
              </a:spcBef>
              <a:spcAft>
                <a:spcPts val="0"/>
              </a:spcAft>
              <a:buNone/>
              <a:defRPr sz="4800">
                <a:solidFill>
                  <a:schemeClr val="dk2"/>
                </a:solidFill>
                <a:latin typeface="Poppins SemiBold"/>
                <a:ea typeface="Poppins SemiBold"/>
                <a:cs typeface="Poppins SemiBold"/>
                <a:sym typeface="Poppins SemiBold"/>
              </a:defRPr>
            </a:lvl4pPr>
            <a:lvl5pPr lvl="4" algn="ctr">
              <a:lnSpc>
                <a:spcPct val="115000"/>
              </a:lnSpc>
              <a:spcBef>
                <a:spcPts val="0"/>
              </a:spcBef>
              <a:spcAft>
                <a:spcPts val="0"/>
              </a:spcAft>
              <a:buNone/>
              <a:defRPr sz="4800">
                <a:solidFill>
                  <a:schemeClr val="dk2"/>
                </a:solidFill>
                <a:latin typeface="Poppins SemiBold"/>
                <a:ea typeface="Poppins SemiBold"/>
                <a:cs typeface="Poppins SemiBold"/>
                <a:sym typeface="Poppins SemiBold"/>
              </a:defRPr>
            </a:lvl5pPr>
            <a:lvl6pPr lvl="5" algn="ctr">
              <a:lnSpc>
                <a:spcPct val="115000"/>
              </a:lnSpc>
              <a:spcBef>
                <a:spcPts val="0"/>
              </a:spcBef>
              <a:spcAft>
                <a:spcPts val="0"/>
              </a:spcAft>
              <a:buNone/>
              <a:defRPr sz="4800">
                <a:solidFill>
                  <a:schemeClr val="dk2"/>
                </a:solidFill>
                <a:latin typeface="Poppins SemiBold"/>
                <a:ea typeface="Poppins SemiBold"/>
                <a:cs typeface="Poppins SemiBold"/>
                <a:sym typeface="Poppins SemiBold"/>
              </a:defRPr>
            </a:lvl6pPr>
            <a:lvl7pPr lvl="6" algn="ctr">
              <a:lnSpc>
                <a:spcPct val="115000"/>
              </a:lnSpc>
              <a:spcBef>
                <a:spcPts val="0"/>
              </a:spcBef>
              <a:spcAft>
                <a:spcPts val="0"/>
              </a:spcAft>
              <a:buNone/>
              <a:defRPr sz="4800">
                <a:solidFill>
                  <a:schemeClr val="dk2"/>
                </a:solidFill>
                <a:latin typeface="Poppins SemiBold"/>
                <a:ea typeface="Poppins SemiBold"/>
                <a:cs typeface="Poppins SemiBold"/>
                <a:sym typeface="Poppins SemiBold"/>
              </a:defRPr>
            </a:lvl7pPr>
            <a:lvl8pPr lvl="7" algn="ctr">
              <a:lnSpc>
                <a:spcPct val="115000"/>
              </a:lnSpc>
              <a:spcBef>
                <a:spcPts val="0"/>
              </a:spcBef>
              <a:spcAft>
                <a:spcPts val="0"/>
              </a:spcAft>
              <a:buNone/>
              <a:defRPr sz="4800">
                <a:solidFill>
                  <a:schemeClr val="dk2"/>
                </a:solidFill>
                <a:latin typeface="Poppins SemiBold"/>
                <a:ea typeface="Poppins SemiBold"/>
                <a:cs typeface="Poppins SemiBold"/>
                <a:sym typeface="Poppins SemiBold"/>
              </a:defRPr>
            </a:lvl8pPr>
            <a:lvl9pPr lvl="8" algn="ctr">
              <a:lnSpc>
                <a:spcPct val="115000"/>
              </a:lnSpc>
              <a:spcBef>
                <a:spcPts val="0"/>
              </a:spcBef>
              <a:spcAft>
                <a:spcPts val="0"/>
              </a:spcAft>
              <a:buNone/>
              <a:defRPr sz="4800">
                <a:solidFill>
                  <a:schemeClr val="dk2"/>
                </a:solidFill>
                <a:latin typeface="Poppins SemiBold"/>
                <a:ea typeface="Poppins SemiBold"/>
                <a:cs typeface="Poppins SemiBold"/>
                <a:sym typeface="Poppins SemiBold"/>
              </a:defRPr>
            </a:lvl9pPr>
          </a:lstStyle>
          <a:p/>
        </p:txBody>
      </p:sp>
      <p:sp>
        <p:nvSpPr>
          <p:cNvPr id="368" name="Google Shape;368;p37"/>
          <p:cNvSpPr txBox="1"/>
          <p:nvPr>
            <p:ph idx="1" type="subTitle"/>
          </p:nvPr>
        </p:nvSpPr>
        <p:spPr>
          <a:xfrm>
            <a:off x="2398650" y="3194700"/>
            <a:ext cx="4346700" cy="452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1pPr>
            <a:lvl2pPr lvl="1">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2pPr>
            <a:lvl3pPr lvl="2">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3pPr>
            <a:lvl4pPr lvl="3">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4pPr>
            <a:lvl5pPr lvl="4">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5pPr>
            <a:lvl6pPr lvl="5">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6pPr>
            <a:lvl7pPr lvl="6">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7pPr>
            <a:lvl8pPr lvl="7">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8pPr>
            <a:lvl9pPr lvl="8">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9pPr>
          </a:lstStyle>
          <a:p/>
        </p:txBody>
      </p:sp>
      <p:sp>
        <p:nvSpPr>
          <p:cNvPr id="369" name="Google Shape;369;p37"/>
          <p:cNvSpPr/>
          <p:nvPr/>
        </p:nvSpPr>
        <p:spPr>
          <a:xfrm flipH="1">
            <a:off x="11" y="148752"/>
            <a:ext cx="1377568" cy="2421760"/>
          </a:xfrm>
          <a:custGeom>
            <a:rect b="b" l="l" r="r" t="t"/>
            <a:pathLst>
              <a:path extrusionOk="0" h="75680" w="43049">
                <a:moveTo>
                  <a:pt x="10456" y="1"/>
                </a:moveTo>
                <a:lnTo>
                  <a:pt x="9414" y="38"/>
                </a:lnTo>
                <a:lnTo>
                  <a:pt x="8409" y="112"/>
                </a:lnTo>
                <a:lnTo>
                  <a:pt x="7479" y="187"/>
                </a:lnTo>
                <a:lnTo>
                  <a:pt x="6586" y="336"/>
                </a:lnTo>
                <a:lnTo>
                  <a:pt x="5768" y="522"/>
                </a:lnTo>
                <a:lnTo>
                  <a:pt x="4986" y="708"/>
                </a:lnTo>
                <a:lnTo>
                  <a:pt x="4279" y="931"/>
                </a:lnTo>
                <a:lnTo>
                  <a:pt x="3610" y="1229"/>
                </a:lnTo>
                <a:lnTo>
                  <a:pt x="3014" y="1526"/>
                </a:lnTo>
                <a:lnTo>
                  <a:pt x="2456" y="1861"/>
                </a:lnTo>
                <a:lnTo>
                  <a:pt x="1972" y="2270"/>
                </a:lnTo>
                <a:lnTo>
                  <a:pt x="1526" y="2680"/>
                </a:lnTo>
                <a:lnTo>
                  <a:pt x="1154" y="3126"/>
                </a:lnTo>
                <a:lnTo>
                  <a:pt x="893" y="3461"/>
                </a:lnTo>
                <a:lnTo>
                  <a:pt x="707" y="3796"/>
                </a:lnTo>
                <a:lnTo>
                  <a:pt x="521" y="4168"/>
                </a:lnTo>
                <a:lnTo>
                  <a:pt x="373" y="4540"/>
                </a:lnTo>
                <a:lnTo>
                  <a:pt x="261" y="4912"/>
                </a:lnTo>
                <a:lnTo>
                  <a:pt x="149" y="5321"/>
                </a:lnTo>
                <a:lnTo>
                  <a:pt x="75" y="5731"/>
                </a:lnTo>
                <a:lnTo>
                  <a:pt x="38" y="6177"/>
                </a:lnTo>
                <a:lnTo>
                  <a:pt x="0" y="6624"/>
                </a:lnTo>
                <a:lnTo>
                  <a:pt x="0" y="7070"/>
                </a:lnTo>
                <a:lnTo>
                  <a:pt x="38" y="7554"/>
                </a:lnTo>
                <a:lnTo>
                  <a:pt x="112" y="8075"/>
                </a:lnTo>
                <a:lnTo>
                  <a:pt x="187" y="8558"/>
                </a:lnTo>
                <a:lnTo>
                  <a:pt x="298" y="9117"/>
                </a:lnTo>
                <a:lnTo>
                  <a:pt x="596" y="10196"/>
                </a:lnTo>
                <a:lnTo>
                  <a:pt x="1005" y="11386"/>
                </a:lnTo>
                <a:lnTo>
                  <a:pt x="1489" y="12614"/>
                </a:lnTo>
                <a:lnTo>
                  <a:pt x="2121" y="13916"/>
                </a:lnTo>
                <a:lnTo>
                  <a:pt x="2828" y="15256"/>
                </a:lnTo>
                <a:lnTo>
                  <a:pt x="3684" y="16707"/>
                </a:lnTo>
                <a:lnTo>
                  <a:pt x="4614" y="18195"/>
                </a:lnTo>
                <a:lnTo>
                  <a:pt x="5656" y="19758"/>
                </a:lnTo>
                <a:lnTo>
                  <a:pt x="6772" y="21358"/>
                </a:lnTo>
                <a:lnTo>
                  <a:pt x="9525" y="25190"/>
                </a:lnTo>
                <a:lnTo>
                  <a:pt x="12204" y="28985"/>
                </a:lnTo>
                <a:lnTo>
                  <a:pt x="14809" y="32706"/>
                </a:lnTo>
                <a:lnTo>
                  <a:pt x="17376" y="36426"/>
                </a:lnTo>
                <a:lnTo>
                  <a:pt x="22325" y="43682"/>
                </a:lnTo>
                <a:lnTo>
                  <a:pt x="27050" y="50714"/>
                </a:lnTo>
                <a:lnTo>
                  <a:pt x="31478" y="57486"/>
                </a:lnTo>
                <a:lnTo>
                  <a:pt x="35645" y="63922"/>
                </a:lnTo>
                <a:lnTo>
                  <a:pt x="39514" y="69987"/>
                </a:lnTo>
                <a:lnTo>
                  <a:pt x="43049" y="75680"/>
                </a:lnTo>
                <a:lnTo>
                  <a:pt x="43049" y="74526"/>
                </a:lnTo>
                <a:lnTo>
                  <a:pt x="39514" y="68908"/>
                </a:lnTo>
                <a:lnTo>
                  <a:pt x="35682" y="62918"/>
                </a:lnTo>
                <a:lnTo>
                  <a:pt x="31589" y="56555"/>
                </a:lnTo>
                <a:lnTo>
                  <a:pt x="27199" y="49895"/>
                </a:lnTo>
                <a:lnTo>
                  <a:pt x="22548" y="42975"/>
                </a:lnTo>
                <a:lnTo>
                  <a:pt x="17674" y="35831"/>
                </a:lnTo>
                <a:lnTo>
                  <a:pt x="15144" y="32185"/>
                </a:lnTo>
                <a:lnTo>
                  <a:pt x="12576" y="28501"/>
                </a:lnTo>
                <a:lnTo>
                  <a:pt x="9935" y="24781"/>
                </a:lnTo>
                <a:lnTo>
                  <a:pt x="7256" y="21023"/>
                </a:lnTo>
                <a:lnTo>
                  <a:pt x="6177" y="19460"/>
                </a:lnTo>
                <a:lnTo>
                  <a:pt x="5172" y="17972"/>
                </a:lnTo>
                <a:lnTo>
                  <a:pt x="4279" y="16521"/>
                </a:lnTo>
                <a:lnTo>
                  <a:pt x="3461" y="15144"/>
                </a:lnTo>
                <a:lnTo>
                  <a:pt x="2754" y="13805"/>
                </a:lnTo>
                <a:lnTo>
                  <a:pt x="2158" y="12577"/>
                </a:lnTo>
                <a:lnTo>
                  <a:pt x="1638" y="11386"/>
                </a:lnTo>
                <a:lnTo>
                  <a:pt x="1266" y="10233"/>
                </a:lnTo>
                <a:lnTo>
                  <a:pt x="931" y="9191"/>
                </a:lnTo>
                <a:lnTo>
                  <a:pt x="745" y="8186"/>
                </a:lnTo>
                <a:lnTo>
                  <a:pt x="670" y="7703"/>
                </a:lnTo>
                <a:lnTo>
                  <a:pt x="633" y="7219"/>
                </a:lnTo>
                <a:lnTo>
                  <a:pt x="633" y="6773"/>
                </a:lnTo>
                <a:lnTo>
                  <a:pt x="633" y="6363"/>
                </a:lnTo>
                <a:lnTo>
                  <a:pt x="670" y="5954"/>
                </a:lnTo>
                <a:lnTo>
                  <a:pt x="745" y="5545"/>
                </a:lnTo>
                <a:lnTo>
                  <a:pt x="819" y="5173"/>
                </a:lnTo>
                <a:lnTo>
                  <a:pt x="931" y="4801"/>
                </a:lnTo>
                <a:lnTo>
                  <a:pt x="1042" y="4428"/>
                </a:lnTo>
                <a:lnTo>
                  <a:pt x="1228" y="4094"/>
                </a:lnTo>
                <a:lnTo>
                  <a:pt x="1414" y="3796"/>
                </a:lnTo>
                <a:lnTo>
                  <a:pt x="1600" y="3498"/>
                </a:lnTo>
                <a:lnTo>
                  <a:pt x="1972" y="3089"/>
                </a:lnTo>
                <a:lnTo>
                  <a:pt x="2382" y="2680"/>
                </a:lnTo>
                <a:lnTo>
                  <a:pt x="2865" y="2345"/>
                </a:lnTo>
                <a:lnTo>
                  <a:pt x="3386" y="2010"/>
                </a:lnTo>
                <a:lnTo>
                  <a:pt x="3944" y="1750"/>
                </a:lnTo>
                <a:lnTo>
                  <a:pt x="4577" y="1489"/>
                </a:lnTo>
                <a:lnTo>
                  <a:pt x="5284" y="1266"/>
                </a:lnTo>
                <a:lnTo>
                  <a:pt x="6028" y="1080"/>
                </a:lnTo>
                <a:lnTo>
                  <a:pt x="6809" y="894"/>
                </a:lnTo>
                <a:lnTo>
                  <a:pt x="7665" y="782"/>
                </a:lnTo>
                <a:lnTo>
                  <a:pt x="8595" y="708"/>
                </a:lnTo>
                <a:lnTo>
                  <a:pt x="9563" y="633"/>
                </a:lnTo>
                <a:lnTo>
                  <a:pt x="10567" y="596"/>
                </a:lnTo>
                <a:lnTo>
                  <a:pt x="11646" y="633"/>
                </a:lnTo>
                <a:lnTo>
                  <a:pt x="12762" y="671"/>
                </a:lnTo>
                <a:lnTo>
                  <a:pt x="13953" y="745"/>
                </a:lnTo>
                <a:lnTo>
                  <a:pt x="16223" y="931"/>
                </a:lnTo>
                <a:lnTo>
                  <a:pt x="18641" y="1266"/>
                </a:lnTo>
                <a:lnTo>
                  <a:pt x="21246" y="1675"/>
                </a:lnTo>
                <a:lnTo>
                  <a:pt x="24036" y="2196"/>
                </a:lnTo>
                <a:lnTo>
                  <a:pt x="26976" y="2829"/>
                </a:lnTo>
                <a:lnTo>
                  <a:pt x="30138" y="3573"/>
                </a:lnTo>
                <a:lnTo>
                  <a:pt x="33487" y="4428"/>
                </a:lnTo>
                <a:lnTo>
                  <a:pt x="37021" y="5359"/>
                </a:lnTo>
                <a:lnTo>
                  <a:pt x="39998" y="6214"/>
                </a:lnTo>
                <a:lnTo>
                  <a:pt x="43049" y="7107"/>
                </a:lnTo>
                <a:lnTo>
                  <a:pt x="43049" y="6475"/>
                </a:lnTo>
                <a:lnTo>
                  <a:pt x="40072" y="5619"/>
                </a:lnTo>
                <a:lnTo>
                  <a:pt x="37170" y="4801"/>
                </a:lnTo>
                <a:lnTo>
                  <a:pt x="33636" y="3833"/>
                </a:lnTo>
                <a:lnTo>
                  <a:pt x="30250" y="2977"/>
                </a:lnTo>
                <a:lnTo>
                  <a:pt x="27087" y="2233"/>
                </a:lnTo>
                <a:lnTo>
                  <a:pt x="24111" y="1601"/>
                </a:lnTo>
                <a:lnTo>
                  <a:pt x="21320" y="1080"/>
                </a:lnTo>
                <a:lnTo>
                  <a:pt x="18716" y="671"/>
                </a:lnTo>
                <a:lnTo>
                  <a:pt x="16260" y="336"/>
                </a:lnTo>
                <a:lnTo>
                  <a:pt x="13990" y="150"/>
                </a:lnTo>
                <a:lnTo>
                  <a:pt x="12762" y="75"/>
                </a:lnTo>
                <a:lnTo>
                  <a:pt x="11609" y="38"/>
                </a:lnTo>
                <a:lnTo>
                  <a:pt x="1045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370" name="Google Shape;370;p37"/>
          <p:cNvSpPr txBox="1"/>
          <p:nvPr>
            <p:ph idx="2" type="body"/>
          </p:nvPr>
        </p:nvSpPr>
        <p:spPr>
          <a:xfrm>
            <a:off x="3447988" y="3693650"/>
            <a:ext cx="2247900" cy="400200"/>
          </a:xfrm>
          <a:prstGeom prst="rect">
            <a:avLst/>
          </a:prstGeom>
        </p:spPr>
        <p:txBody>
          <a:bodyPr anchorCtr="0" anchor="t" bIns="91425" lIns="91425" spcFirstLastPara="1" rIns="91425" wrap="square" tIns="91425">
            <a:noAutofit/>
          </a:bodyPr>
          <a:lstStyle>
            <a:lvl1pPr indent="-292100" lvl="0" marL="457200" algn="ctr">
              <a:spcBef>
                <a:spcPts val="0"/>
              </a:spcBef>
              <a:spcAft>
                <a:spcPts val="0"/>
              </a:spcAft>
              <a:buClr>
                <a:schemeClr val="dk2"/>
              </a:buClr>
              <a:buSzPts val="1000"/>
              <a:buFont typeface="Nunito Sans"/>
              <a:buChar char="●"/>
              <a:defRPr sz="1000">
                <a:solidFill>
                  <a:schemeClr val="dk2"/>
                </a:solidFill>
              </a:defRPr>
            </a:lvl1pPr>
            <a:lvl2pPr indent="-292100" lvl="1" marL="914400" algn="ctr">
              <a:spcBef>
                <a:spcPts val="0"/>
              </a:spcBef>
              <a:spcAft>
                <a:spcPts val="0"/>
              </a:spcAft>
              <a:buClr>
                <a:schemeClr val="dk2"/>
              </a:buClr>
              <a:buSzPts val="1000"/>
              <a:buFont typeface="Nunito Sans"/>
              <a:buChar char="○"/>
              <a:defRPr sz="1000">
                <a:solidFill>
                  <a:schemeClr val="dk2"/>
                </a:solidFill>
              </a:defRPr>
            </a:lvl2pPr>
            <a:lvl3pPr indent="-292100" lvl="2" marL="1371600" algn="ctr">
              <a:spcBef>
                <a:spcPts val="0"/>
              </a:spcBef>
              <a:spcAft>
                <a:spcPts val="0"/>
              </a:spcAft>
              <a:buClr>
                <a:schemeClr val="dk2"/>
              </a:buClr>
              <a:buSzPts val="1000"/>
              <a:buFont typeface="Nunito Sans"/>
              <a:buChar char="■"/>
              <a:defRPr sz="1000">
                <a:solidFill>
                  <a:schemeClr val="dk2"/>
                </a:solidFill>
              </a:defRPr>
            </a:lvl3pPr>
            <a:lvl4pPr indent="-292100" lvl="3" marL="1828800" algn="ctr">
              <a:spcBef>
                <a:spcPts val="0"/>
              </a:spcBef>
              <a:spcAft>
                <a:spcPts val="0"/>
              </a:spcAft>
              <a:buClr>
                <a:schemeClr val="dk2"/>
              </a:buClr>
              <a:buSzPts val="1000"/>
              <a:buFont typeface="Nunito Sans"/>
              <a:buChar char="●"/>
              <a:defRPr sz="1000">
                <a:solidFill>
                  <a:schemeClr val="dk2"/>
                </a:solidFill>
              </a:defRPr>
            </a:lvl4pPr>
            <a:lvl5pPr indent="-292100" lvl="4" marL="2286000" algn="ctr">
              <a:spcBef>
                <a:spcPts val="0"/>
              </a:spcBef>
              <a:spcAft>
                <a:spcPts val="0"/>
              </a:spcAft>
              <a:buClr>
                <a:schemeClr val="dk2"/>
              </a:buClr>
              <a:buSzPts val="1000"/>
              <a:buFont typeface="Nunito Sans"/>
              <a:buChar char="○"/>
              <a:defRPr sz="1000">
                <a:solidFill>
                  <a:schemeClr val="dk2"/>
                </a:solidFill>
              </a:defRPr>
            </a:lvl5pPr>
            <a:lvl6pPr indent="-292100" lvl="5" marL="2743200" algn="ctr">
              <a:spcBef>
                <a:spcPts val="0"/>
              </a:spcBef>
              <a:spcAft>
                <a:spcPts val="0"/>
              </a:spcAft>
              <a:buClr>
                <a:schemeClr val="dk2"/>
              </a:buClr>
              <a:buSzPts val="1000"/>
              <a:buFont typeface="Nunito Sans"/>
              <a:buChar char="■"/>
              <a:defRPr sz="1000">
                <a:solidFill>
                  <a:schemeClr val="dk2"/>
                </a:solidFill>
              </a:defRPr>
            </a:lvl6pPr>
            <a:lvl7pPr indent="-292100" lvl="6" marL="3200400" algn="ctr">
              <a:spcBef>
                <a:spcPts val="0"/>
              </a:spcBef>
              <a:spcAft>
                <a:spcPts val="0"/>
              </a:spcAft>
              <a:buClr>
                <a:schemeClr val="dk2"/>
              </a:buClr>
              <a:buSzPts val="1000"/>
              <a:buFont typeface="Nunito Sans"/>
              <a:buChar char="●"/>
              <a:defRPr sz="1000">
                <a:solidFill>
                  <a:schemeClr val="dk2"/>
                </a:solidFill>
              </a:defRPr>
            </a:lvl7pPr>
            <a:lvl8pPr indent="-292100" lvl="7" marL="3657600" algn="ctr">
              <a:spcBef>
                <a:spcPts val="0"/>
              </a:spcBef>
              <a:spcAft>
                <a:spcPts val="0"/>
              </a:spcAft>
              <a:buClr>
                <a:schemeClr val="dk2"/>
              </a:buClr>
              <a:buSzPts val="1000"/>
              <a:buFont typeface="Nunito Sans"/>
              <a:buChar char="○"/>
              <a:defRPr sz="1000">
                <a:solidFill>
                  <a:schemeClr val="dk2"/>
                </a:solidFill>
              </a:defRPr>
            </a:lvl8pPr>
            <a:lvl9pPr indent="-292100" lvl="8" marL="4114800" algn="ctr">
              <a:spcBef>
                <a:spcPts val="0"/>
              </a:spcBef>
              <a:spcAft>
                <a:spcPts val="0"/>
              </a:spcAft>
              <a:buClr>
                <a:schemeClr val="dk2"/>
              </a:buClr>
              <a:buSzPts val="1000"/>
              <a:buFont typeface="Nunito Sans"/>
              <a:buChar char="■"/>
              <a:defRPr sz="1000">
                <a:solidFill>
                  <a:schemeClr val="dk2"/>
                </a:solidFill>
              </a:defRPr>
            </a:lvl9pPr>
          </a:lstStyle>
          <a:p/>
        </p:txBody>
      </p:sp>
      <p:sp>
        <p:nvSpPr>
          <p:cNvPr id="371" name="Google Shape;371;p37"/>
          <p:cNvSpPr txBox="1"/>
          <p:nvPr>
            <p:ph idx="3"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dk2"/>
                </a:solidFill>
                <a:latin typeface="Nunito Sans"/>
                <a:ea typeface="Nunito Sans"/>
                <a:cs typeface="Nunito Sans"/>
                <a:sym typeface="Nunito Sans"/>
              </a:defRPr>
            </a:lvl1pPr>
            <a:lvl2pPr lvl="1">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2pPr>
            <a:lvl3pPr lvl="2">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3pPr>
            <a:lvl4pPr lvl="3">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4pPr>
            <a:lvl5pPr lvl="4">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5pPr>
            <a:lvl6pPr lvl="5">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6pPr>
            <a:lvl7pPr lvl="6">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7pPr>
            <a:lvl8pPr lvl="7">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8pPr>
            <a:lvl9pPr lvl="8">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372" name="Shape 372"/>
        <p:cNvGrpSpPr/>
        <p:nvPr/>
      </p:nvGrpSpPr>
      <p:grpSpPr>
        <a:xfrm>
          <a:off x="0" y="0"/>
          <a:ext cx="0" cy="0"/>
          <a:chOff x="0" y="0"/>
          <a:chExt cx="0" cy="0"/>
        </a:xfrm>
      </p:grpSpPr>
      <p:sp>
        <p:nvSpPr>
          <p:cNvPr id="373" name="Google Shape;373;p38"/>
          <p:cNvSpPr txBox="1"/>
          <p:nvPr>
            <p:ph type="title"/>
          </p:nvPr>
        </p:nvSpPr>
        <p:spPr>
          <a:xfrm>
            <a:off x="311700" y="2150850"/>
            <a:ext cx="8520600" cy="841800"/>
          </a:xfrm>
          <a:prstGeom prst="rect">
            <a:avLst/>
          </a:prstGeom>
        </p:spPr>
        <p:txBody>
          <a:bodyPr anchorCtr="0" anchor="ctr" bIns="91425" lIns="91425" spcFirstLastPara="1" rIns="91425" wrap="square" tIns="91425">
            <a:spAutoFit/>
          </a:bodyPr>
          <a:lstStyle>
            <a:lvl1pPr lvl="0" algn="ctr">
              <a:spcBef>
                <a:spcPts val="0"/>
              </a:spcBef>
              <a:spcAft>
                <a:spcPts val="0"/>
              </a:spcAft>
              <a:buSzPts val="3600"/>
              <a:buChar char="●"/>
              <a:defRPr sz="3600"/>
            </a:lvl1pPr>
            <a:lvl2pPr lvl="1" algn="ctr">
              <a:spcBef>
                <a:spcPts val="0"/>
              </a:spcBef>
              <a:spcAft>
                <a:spcPts val="0"/>
              </a:spcAft>
              <a:buSzPts val="3600"/>
              <a:buChar char="○"/>
              <a:defRPr sz="3600"/>
            </a:lvl2pPr>
            <a:lvl3pPr lvl="2" algn="ctr">
              <a:spcBef>
                <a:spcPts val="0"/>
              </a:spcBef>
              <a:spcAft>
                <a:spcPts val="0"/>
              </a:spcAft>
              <a:buSzPts val="3600"/>
              <a:buChar char="■"/>
              <a:defRPr sz="3600"/>
            </a:lvl3pPr>
            <a:lvl4pPr lvl="3" algn="ctr">
              <a:spcBef>
                <a:spcPts val="0"/>
              </a:spcBef>
              <a:spcAft>
                <a:spcPts val="0"/>
              </a:spcAft>
              <a:buSzPts val="3600"/>
              <a:buChar char="●"/>
              <a:defRPr sz="3600"/>
            </a:lvl4pPr>
            <a:lvl5pPr lvl="4" algn="ctr">
              <a:spcBef>
                <a:spcPts val="0"/>
              </a:spcBef>
              <a:spcAft>
                <a:spcPts val="0"/>
              </a:spcAft>
              <a:buSzPts val="3600"/>
              <a:buChar char="○"/>
              <a:defRPr sz="3600"/>
            </a:lvl5pPr>
            <a:lvl6pPr lvl="5" algn="ctr">
              <a:spcBef>
                <a:spcPts val="0"/>
              </a:spcBef>
              <a:spcAft>
                <a:spcPts val="0"/>
              </a:spcAft>
              <a:buSzPts val="3600"/>
              <a:buChar char="■"/>
              <a:defRPr sz="3600"/>
            </a:lvl6pPr>
            <a:lvl7pPr lvl="6" algn="ctr">
              <a:spcBef>
                <a:spcPts val="0"/>
              </a:spcBef>
              <a:spcAft>
                <a:spcPts val="0"/>
              </a:spcAft>
              <a:buSzPts val="3600"/>
              <a:buChar char="●"/>
              <a:defRPr sz="3600"/>
            </a:lvl7pPr>
            <a:lvl8pPr lvl="7" algn="ctr">
              <a:spcBef>
                <a:spcPts val="0"/>
              </a:spcBef>
              <a:spcAft>
                <a:spcPts val="0"/>
              </a:spcAft>
              <a:buSzPts val="3600"/>
              <a:buChar char="○"/>
              <a:defRPr sz="3600"/>
            </a:lvl8pPr>
            <a:lvl9pPr lvl="8" algn="ctr">
              <a:spcBef>
                <a:spcPts val="0"/>
              </a:spcBef>
              <a:spcAft>
                <a:spcPts val="0"/>
              </a:spcAft>
              <a:buSzPts val="3600"/>
              <a:buChar char="■"/>
              <a:defRPr sz="3600"/>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 and body">
    <p:spTree>
      <p:nvGrpSpPr>
        <p:cNvPr id="374" name="Shape 374"/>
        <p:cNvGrpSpPr/>
        <p:nvPr/>
      </p:nvGrpSpPr>
      <p:grpSpPr>
        <a:xfrm>
          <a:off x="0" y="0"/>
          <a:ext cx="0" cy="0"/>
          <a:chOff x="0" y="0"/>
          <a:chExt cx="0" cy="0"/>
        </a:xfrm>
      </p:grpSpPr>
      <p:sp>
        <p:nvSpPr>
          <p:cNvPr id="375" name="Google Shape;375;p39"/>
          <p:cNvSpPr txBox="1"/>
          <p:nvPr>
            <p:ph type="title"/>
          </p:nvPr>
        </p:nvSpPr>
        <p:spPr>
          <a:xfrm>
            <a:off x="311700" y="445025"/>
            <a:ext cx="8520600" cy="572700"/>
          </a:xfrm>
          <a:prstGeom prst="rect">
            <a:avLst/>
          </a:prstGeom>
        </p:spPr>
        <p:txBody>
          <a:bodyPr anchorCtr="0" anchor="t" bIns="91425" lIns="91425" spcFirstLastPara="1" rIns="91425" wrap="square" tIns="91425">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376" name="Google Shape;376;p3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 and two columns">
    <p:spTree>
      <p:nvGrpSpPr>
        <p:cNvPr id="377" name="Shape 377"/>
        <p:cNvGrpSpPr/>
        <p:nvPr/>
      </p:nvGrpSpPr>
      <p:grpSpPr>
        <a:xfrm>
          <a:off x="0" y="0"/>
          <a:ext cx="0" cy="0"/>
          <a:chOff x="0" y="0"/>
          <a:chExt cx="0" cy="0"/>
        </a:xfrm>
      </p:grpSpPr>
      <p:sp>
        <p:nvSpPr>
          <p:cNvPr id="378" name="Google Shape;378;p40"/>
          <p:cNvSpPr txBox="1"/>
          <p:nvPr>
            <p:ph type="title"/>
          </p:nvPr>
        </p:nvSpPr>
        <p:spPr>
          <a:xfrm>
            <a:off x="311700" y="445025"/>
            <a:ext cx="8520600" cy="572700"/>
          </a:xfrm>
          <a:prstGeom prst="rect">
            <a:avLst/>
          </a:prstGeom>
        </p:spPr>
        <p:txBody>
          <a:bodyPr anchorCtr="0" anchor="t" bIns="91425" lIns="91425" spcFirstLastPara="1" rIns="91425" wrap="square" tIns="91425">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379" name="Google Shape;379;p40"/>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380" name="Google Shape;380;p40"/>
          <p:cNvSpPr txBox="1"/>
          <p:nvPr>
            <p:ph idx="2" type="body"/>
          </p:nvPr>
        </p:nvSpPr>
        <p:spPr>
          <a:xfrm>
            <a:off x="4832400" y="1152475"/>
            <a:ext cx="3999900" cy="3416400"/>
          </a:xfrm>
          <a:prstGeom prst="rect">
            <a:avLst/>
          </a:prstGeom>
        </p:spPr>
        <p:txBody>
          <a:bodyPr anchorCtr="0" anchor="t" bIns="91425" lIns="91425" spcFirstLastPara="1" rIns="91425" wrap="square" tIns="91425">
            <a:spAutoFit/>
          </a:bodyPr>
          <a:lstStyle>
            <a:lvl1pPr indent="-317500" lvl="0" marL="457200">
              <a:spcBef>
                <a:spcPts val="0"/>
              </a:spcBef>
              <a:spcAft>
                <a:spcPts val="0"/>
              </a:spcAft>
              <a:buSzPts val="1400"/>
              <a:buChar char="●"/>
              <a:defRPr sz="1400"/>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81" name="Shape 381"/>
        <p:cNvGrpSpPr/>
        <p:nvPr/>
      </p:nvGrpSpPr>
      <p:grpSpPr>
        <a:xfrm>
          <a:off x="0" y="0"/>
          <a:ext cx="0" cy="0"/>
          <a:chOff x="0" y="0"/>
          <a:chExt cx="0" cy="0"/>
        </a:xfrm>
      </p:grpSpPr>
      <p:sp>
        <p:nvSpPr>
          <p:cNvPr id="382" name="Google Shape;382;p41"/>
          <p:cNvSpPr txBox="1"/>
          <p:nvPr>
            <p:ph type="title"/>
          </p:nvPr>
        </p:nvSpPr>
        <p:spPr>
          <a:xfrm>
            <a:off x="311700" y="445025"/>
            <a:ext cx="8520600" cy="572700"/>
          </a:xfrm>
          <a:prstGeom prst="rect">
            <a:avLst/>
          </a:prstGeom>
        </p:spPr>
        <p:txBody>
          <a:bodyPr anchorCtr="0" anchor="t" bIns="91425" lIns="91425" spcFirstLastPara="1" rIns="91425" wrap="square" tIns="91425">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383" name="Shape 383"/>
        <p:cNvGrpSpPr/>
        <p:nvPr/>
      </p:nvGrpSpPr>
      <p:grpSpPr>
        <a:xfrm>
          <a:off x="0" y="0"/>
          <a:ext cx="0" cy="0"/>
          <a:chOff x="0" y="0"/>
          <a:chExt cx="0" cy="0"/>
        </a:xfrm>
      </p:grpSpPr>
      <p:sp>
        <p:nvSpPr>
          <p:cNvPr id="384" name="Google Shape;384;p42"/>
          <p:cNvSpPr txBox="1"/>
          <p:nvPr>
            <p:ph type="title"/>
          </p:nvPr>
        </p:nvSpPr>
        <p:spPr>
          <a:xfrm>
            <a:off x="311700" y="555600"/>
            <a:ext cx="2808000" cy="755700"/>
          </a:xfrm>
          <a:prstGeom prst="rect">
            <a:avLst/>
          </a:prstGeom>
        </p:spPr>
        <p:txBody>
          <a:bodyPr anchorCtr="0" anchor="b" bIns="91425" lIns="91425" spcFirstLastPara="1" rIns="91425" wrap="square" tIns="91425">
            <a:spAutoFit/>
          </a:bodyPr>
          <a:lstStyle>
            <a:lvl1pPr lvl="0">
              <a:spcBef>
                <a:spcPts val="0"/>
              </a:spcBef>
              <a:spcAft>
                <a:spcPts val="0"/>
              </a:spcAft>
              <a:buSzPts val="2400"/>
              <a:buChar char="●"/>
              <a:defRPr sz="2400"/>
            </a:lvl1pPr>
            <a:lvl2pPr lvl="1">
              <a:spcBef>
                <a:spcPts val="0"/>
              </a:spcBef>
              <a:spcAft>
                <a:spcPts val="0"/>
              </a:spcAft>
              <a:buSzPts val="2400"/>
              <a:buChar char="○"/>
              <a:defRPr sz="2400"/>
            </a:lvl2pPr>
            <a:lvl3pPr lvl="2">
              <a:spcBef>
                <a:spcPts val="0"/>
              </a:spcBef>
              <a:spcAft>
                <a:spcPts val="0"/>
              </a:spcAft>
              <a:buSzPts val="2400"/>
              <a:buChar char="■"/>
              <a:defRPr sz="2400"/>
            </a:lvl3pPr>
            <a:lvl4pPr lvl="3">
              <a:spcBef>
                <a:spcPts val="0"/>
              </a:spcBef>
              <a:spcAft>
                <a:spcPts val="0"/>
              </a:spcAft>
              <a:buSzPts val="2400"/>
              <a:buChar char="●"/>
              <a:defRPr sz="2400"/>
            </a:lvl4pPr>
            <a:lvl5pPr lvl="4">
              <a:spcBef>
                <a:spcPts val="0"/>
              </a:spcBef>
              <a:spcAft>
                <a:spcPts val="0"/>
              </a:spcAft>
              <a:buSzPts val="2400"/>
              <a:buChar char="○"/>
              <a:defRPr sz="2400"/>
            </a:lvl5pPr>
            <a:lvl6pPr lvl="5">
              <a:spcBef>
                <a:spcPts val="0"/>
              </a:spcBef>
              <a:spcAft>
                <a:spcPts val="0"/>
              </a:spcAft>
              <a:buSzPts val="2400"/>
              <a:buChar char="■"/>
              <a:defRPr sz="2400"/>
            </a:lvl6pPr>
            <a:lvl7pPr lvl="6">
              <a:spcBef>
                <a:spcPts val="0"/>
              </a:spcBef>
              <a:spcAft>
                <a:spcPts val="0"/>
              </a:spcAft>
              <a:buSzPts val="2400"/>
              <a:buChar char="●"/>
              <a:defRPr sz="2400"/>
            </a:lvl7pPr>
            <a:lvl8pPr lvl="7">
              <a:spcBef>
                <a:spcPts val="0"/>
              </a:spcBef>
              <a:spcAft>
                <a:spcPts val="0"/>
              </a:spcAft>
              <a:buSzPts val="2400"/>
              <a:buChar char="○"/>
              <a:defRPr sz="2400"/>
            </a:lvl8pPr>
            <a:lvl9pPr lvl="8">
              <a:spcBef>
                <a:spcPts val="0"/>
              </a:spcBef>
              <a:spcAft>
                <a:spcPts val="0"/>
              </a:spcAft>
              <a:buSzPts val="2400"/>
              <a:buChar char="■"/>
              <a:defRPr sz="2400"/>
            </a:lvl9pPr>
          </a:lstStyle>
          <a:p/>
        </p:txBody>
      </p:sp>
      <p:sp>
        <p:nvSpPr>
          <p:cNvPr id="385" name="Google Shape;385;p42"/>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386" name="Shape 386"/>
        <p:cNvGrpSpPr/>
        <p:nvPr/>
      </p:nvGrpSpPr>
      <p:grpSpPr>
        <a:xfrm>
          <a:off x="0" y="0"/>
          <a:ext cx="0" cy="0"/>
          <a:chOff x="0" y="0"/>
          <a:chExt cx="0" cy="0"/>
        </a:xfrm>
      </p:grpSpPr>
      <p:sp>
        <p:nvSpPr>
          <p:cNvPr id="387" name="Google Shape;387;p43"/>
          <p:cNvSpPr txBox="1"/>
          <p:nvPr>
            <p:ph type="title"/>
          </p:nvPr>
        </p:nvSpPr>
        <p:spPr>
          <a:xfrm>
            <a:off x="265500" y="1233175"/>
            <a:ext cx="4045200" cy="1482300"/>
          </a:xfrm>
          <a:prstGeom prst="rect">
            <a:avLst/>
          </a:prstGeom>
        </p:spPr>
        <p:txBody>
          <a:bodyPr anchorCtr="0" anchor="b" bIns="91425" lIns="91425" spcFirstLastPara="1" rIns="91425" wrap="square" tIns="91425">
            <a:spAutoFit/>
          </a:bodyPr>
          <a:lstStyle>
            <a:lvl1pPr lvl="0" algn="ctr">
              <a:spcBef>
                <a:spcPts val="0"/>
              </a:spcBef>
              <a:spcAft>
                <a:spcPts val="0"/>
              </a:spcAft>
              <a:buSzPts val="4200"/>
              <a:buChar char="●"/>
              <a:defRPr sz="4200"/>
            </a:lvl1pPr>
            <a:lvl2pPr lvl="1" algn="ctr">
              <a:spcBef>
                <a:spcPts val="0"/>
              </a:spcBef>
              <a:spcAft>
                <a:spcPts val="0"/>
              </a:spcAft>
              <a:buSzPts val="4200"/>
              <a:buChar char="○"/>
              <a:defRPr sz="4200"/>
            </a:lvl2pPr>
            <a:lvl3pPr lvl="2" algn="ctr">
              <a:spcBef>
                <a:spcPts val="0"/>
              </a:spcBef>
              <a:spcAft>
                <a:spcPts val="0"/>
              </a:spcAft>
              <a:buSzPts val="4200"/>
              <a:buChar char="■"/>
              <a:defRPr sz="4200"/>
            </a:lvl3pPr>
            <a:lvl4pPr lvl="3" algn="ctr">
              <a:spcBef>
                <a:spcPts val="0"/>
              </a:spcBef>
              <a:spcAft>
                <a:spcPts val="0"/>
              </a:spcAft>
              <a:buSzPts val="4200"/>
              <a:buChar char="●"/>
              <a:defRPr sz="4200"/>
            </a:lvl4pPr>
            <a:lvl5pPr lvl="4" algn="ctr">
              <a:spcBef>
                <a:spcPts val="0"/>
              </a:spcBef>
              <a:spcAft>
                <a:spcPts val="0"/>
              </a:spcAft>
              <a:buSzPts val="4200"/>
              <a:buChar char="○"/>
              <a:defRPr sz="4200"/>
            </a:lvl5pPr>
            <a:lvl6pPr lvl="5" algn="ctr">
              <a:spcBef>
                <a:spcPts val="0"/>
              </a:spcBef>
              <a:spcAft>
                <a:spcPts val="0"/>
              </a:spcAft>
              <a:buSzPts val="4200"/>
              <a:buChar char="■"/>
              <a:defRPr sz="4200"/>
            </a:lvl6pPr>
            <a:lvl7pPr lvl="6" algn="ctr">
              <a:spcBef>
                <a:spcPts val="0"/>
              </a:spcBef>
              <a:spcAft>
                <a:spcPts val="0"/>
              </a:spcAft>
              <a:buSzPts val="4200"/>
              <a:buChar char="●"/>
              <a:defRPr sz="4200"/>
            </a:lvl7pPr>
            <a:lvl8pPr lvl="7" algn="ctr">
              <a:spcBef>
                <a:spcPts val="0"/>
              </a:spcBef>
              <a:spcAft>
                <a:spcPts val="0"/>
              </a:spcAft>
              <a:buSzPts val="4200"/>
              <a:buChar char="○"/>
              <a:defRPr sz="4200"/>
            </a:lvl8pPr>
            <a:lvl9pPr lvl="8" algn="ctr">
              <a:spcBef>
                <a:spcPts val="0"/>
              </a:spcBef>
              <a:spcAft>
                <a:spcPts val="0"/>
              </a:spcAft>
              <a:buSzPts val="4200"/>
              <a:buChar char="■"/>
              <a:defRPr sz="4200"/>
            </a:lvl9pPr>
          </a:lstStyle>
          <a:p/>
        </p:txBody>
      </p:sp>
      <p:sp>
        <p:nvSpPr>
          <p:cNvPr id="388" name="Google Shape;388;p43"/>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sp>
        <p:nvSpPr>
          <p:cNvPr id="389" name="Google Shape;389;p43"/>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390" name="Shape 390"/>
        <p:cNvGrpSpPr/>
        <p:nvPr/>
      </p:nvGrpSpPr>
      <p:grpSpPr>
        <a:xfrm>
          <a:off x="0" y="0"/>
          <a:ext cx="0" cy="0"/>
          <a:chOff x="0" y="0"/>
          <a:chExt cx="0" cy="0"/>
        </a:xfrm>
      </p:grpSpPr>
      <p:sp>
        <p:nvSpPr>
          <p:cNvPr id="391" name="Google Shape;391;p44"/>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spcBef>
                <a:spcPts val="0"/>
              </a:spcBef>
              <a:spcAft>
                <a:spcPts val="0"/>
              </a:spcAft>
              <a:buSzPts val="1200"/>
              <a:buNone/>
              <a:defRPr/>
            </a:lvl1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392" name="Shape 392"/>
        <p:cNvGrpSpPr/>
        <p:nvPr/>
      </p:nvGrpSpPr>
      <p:grpSpPr>
        <a:xfrm>
          <a:off x="0" y="0"/>
          <a:ext cx="0" cy="0"/>
          <a:chOff x="0" y="0"/>
          <a:chExt cx="0" cy="0"/>
        </a:xfrm>
      </p:grpSpPr>
      <p:sp>
        <p:nvSpPr>
          <p:cNvPr id="393" name="Google Shape;393;p4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spAutoFit/>
          </a:bodyPr>
          <a:lstStyle>
            <a:lvl1pPr lvl="0" algn="ctr">
              <a:spcBef>
                <a:spcPts val="0"/>
              </a:spcBef>
              <a:spcAft>
                <a:spcPts val="0"/>
              </a:spcAft>
              <a:buSzPts val="12000"/>
              <a:buChar char="●"/>
              <a:defRPr sz="12000"/>
            </a:lvl1pPr>
            <a:lvl2pPr lvl="1" algn="ctr">
              <a:spcBef>
                <a:spcPts val="0"/>
              </a:spcBef>
              <a:spcAft>
                <a:spcPts val="0"/>
              </a:spcAft>
              <a:buSzPts val="12000"/>
              <a:buChar char="○"/>
              <a:defRPr sz="12000"/>
            </a:lvl2pPr>
            <a:lvl3pPr lvl="2" algn="ctr">
              <a:spcBef>
                <a:spcPts val="0"/>
              </a:spcBef>
              <a:spcAft>
                <a:spcPts val="0"/>
              </a:spcAft>
              <a:buSzPts val="12000"/>
              <a:buChar char="■"/>
              <a:defRPr sz="12000"/>
            </a:lvl3pPr>
            <a:lvl4pPr lvl="3" algn="ctr">
              <a:spcBef>
                <a:spcPts val="0"/>
              </a:spcBef>
              <a:spcAft>
                <a:spcPts val="0"/>
              </a:spcAft>
              <a:buSzPts val="12000"/>
              <a:buChar char="●"/>
              <a:defRPr sz="12000"/>
            </a:lvl4pPr>
            <a:lvl5pPr lvl="4" algn="ctr">
              <a:spcBef>
                <a:spcPts val="0"/>
              </a:spcBef>
              <a:spcAft>
                <a:spcPts val="0"/>
              </a:spcAft>
              <a:buSzPts val="12000"/>
              <a:buChar char="○"/>
              <a:defRPr sz="12000"/>
            </a:lvl5pPr>
            <a:lvl6pPr lvl="5" algn="ctr">
              <a:spcBef>
                <a:spcPts val="0"/>
              </a:spcBef>
              <a:spcAft>
                <a:spcPts val="0"/>
              </a:spcAft>
              <a:buSzPts val="12000"/>
              <a:buChar char="■"/>
              <a:defRPr sz="12000"/>
            </a:lvl6pPr>
            <a:lvl7pPr lvl="6" algn="ctr">
              <a:spcBef>
                <a:spcPts val="0"/>
              </a:spcBef>
              <a:spcAft>
                <a:spcPts val="0"/>
              </a:spcAft>
              <a:buSzPts val="12000"/>
              <a:buChar char="●"/>
              <a:defRPr sz="12000"/>
            </a:lvl7pPr>
            <a:lvl8pPr lvl="7" algn="ctr">
              <a:spcBef>
                <a:spcPts val="0"/>
              </a:spcBef>
              <a:spcAft>
                <a:spcPts val="0"/>
              </a:spcAft>
              <a:buSzPts val="12000"/>
              <a:buChar char="○"/>
              <a:defRPr sz="12000"/>
            </a:lvl8pPr>
            <a:lvl9pPr lvl="8" algn="ctr">
              <a:spcBef>
                <a:spcPts val="0"/>
              </a:spcBef>
              <a:spcAft>
                <a:spcPts val="0"/>
              </a:spcAft>
              <a:buSzPts val="12000"/>
              <a:buChar char="■"/>
              <a:defRPr sz="12000"/>
            </a:lvl9pPr>
          </a:lstStyle>
          <a:p>
            <a:r>
              <a:t>xx%</a:t>
            </a:r>
          </a:p>
        </p:txBody>
      </p:sp>
      <p:sp>
        <p:nvSpPr>
          <p:cNvPr id="394" name="Google Shape;394;p45"/>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04800" lvl="0" marL="457200" algn="ctr">
              <a:spcBef>
                <a:spcPts val="0"/>
              </a:spcBef>
              <a:spcAft>
                <a:spcPts val="0"/>
              </a:spcAft>
              <a:buSzPts val="1200"/>
              <a:buChar char="●"/>
              <a:defRPr/>
            </a:lvl1pPr>
            <a:lvl2pPr indent="-304800" lvl="1" marL="914400" algn="ctr">
              <a:spcBef>
                <a:spcPts val="0"/>
              </a:spcBef>
              <a:spcAft>
                <a:spcPts val="0"/>
              </a:spcAft>
              <a:buSzPts val="1200"/>
              <a:buChar char="○"/>
              <a:defRPr/>
            </a:lvl2pPr>
            <a:lvl3pPr indent="-304800" lvl="2" marL="1371600" algn="ctr">
              <a:spcBef>
                <a:spcPts val="0"/>
              </a:spcBef>
              <a:spcAft>
                <a:spcPts val="0"/>
              </a:spcAft>
              <a:buSzPts val="1200"/>
              <a:buChar char="■"/>
              <a:defRPr/>
            </a:lvl3pPr>
            <a:lvl4pPr indent="-304800" lvl="3" marL="1828800" algn="ctr">
              <a:spcBef>
                <a:spcPts val="0"/>
              </a:spcBef>
              <a:spcAft>
                <a:spcPts val="0"/>
              </a:spcAft>
              <a:buSzPts val="1200"/>
              <a:buChar char="●"/>
              <a:defRPr/>
            </a:lvl4pPr>
            <a:lvl5pPr indent="-304800" lvl="4" marL="2286000" algn="ctr">
              <a:spcBef>
                <a:spcPts val="0"/>
              </a:spcBef>
              <a:spcAft>
                <a:spcPts val="0"/>
              </a:spcAft>
              <a:buSzPts val="1200"/>
              <a:buChar char="○"/>
              <a:defRPr/>
            </a:lvl5pPr>
            <a:lvl6pPr indent="-304800" lvl="5" marL="2743200" algn="ctr">
              <a:spcBef>
                <a:spcPts val="0"/>
              </a:spcBef>
              <a:spcAft>
                <a:spcPts val="0"/>
              </a:spcAft>
              <a:buSzPts val="1200"/>
              <a:buChar char="■"/>
              <a:defRPr/>
            </a:lvl6pPr>
            <a:lvl7pPr indent="-304800" lvl="6" marL="3200400" algn="ctr">
              <a:spcBef>
                <a:spcPts val="0"/>
              </a:spcBef>
              <a:spcAft>
                <a:spcPts val="0"/>
              </a:spcAft>
              <a:buSzPts val="1200"/>
              <a:buChar char="●"/>
              <a:defRPr/>
            </a:lvl7pPr>
            <a:lvl8pPr indent="-304800" lvl="7" marL="3657600" algn="ctr">
              <a:spcBef>
                <a:spcPts val="0"/>
              </a:spcBef>
              <a:spcAft>
                <a:spcPts val="0"/>
              </a:spcAft>
              <a:buSzPts val="1200"/>
              <a:buChar char="○"/>
              <a:defRPr/>
            </a:lvl8pPr>
            <a:lvl9pPr indent="-304800" lvl="8" marL="4114800" algn="ctr">
              <a:spcBef>
                <a:spcPts val="0"/>
              </a:spcBef>
              <a:spcAft>
                <a:spcPts val="0"/>
              </a:spcAft>
              <a:buSzPts val="1200"/>
              <a:buChar char="■"/>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395" name="Shape 395"/>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396" name="Shape 396"/>
        <p:cNvGrpSpPr/>
        <p:nvPr/>
      </p:nvGrpSpPr>
      <p:grpSpPr>
        <a:xfrm>
          <a:off x="0" y="0"/>
          <a:ext cx="0" cy="0"/>
          <a:chOff x="0" y="0"/>
          <a:chExt cx="0" cy="0"/>
        </a:xfrm>
      </p:grpSpPr>
      <p:sp>
        <p:nvSpPr>
          <p:cNvPr id="397" name="Google Shape;397;p47"/>
          <p:cNvSpPr txBox="1"/>
          <p:nvPr>
            <p:ph type="title"/>
          </p:nvPr>
        </p:nvSpPr>
        <p:spPr>
          <a:xfrm>
            <a:off x="677325" y="1832775"/>
            <a:ext cx="3217200" cy="1484100"/>
          </a:xfrm>
          <a:prstGeom prst="rect">
            <a:avLst/>
          </a:prstGeom>
        </p:spPr>
        <p:txBody>
          <a:bodyPr anchorCtr="0" anchor="ctr" bIns="91425" lIns="91425" spcFirstLastPara="1" rIns="91425" wrap="square" tIns="91425">
            <a:spAutoFit/>
          </a:bodyPr>
          <a:lstStyle>
            <a:lvl1pPr lvl="0">
              <a:spcBef>
                <a:spcPts val="0"/>
              </a:spcBef>
              <a:spcAft>
                <a:spcPts val="0"/>
              </a:spcAft>
              <a:buSzPts val="4200"/>
              <a:buNone/>
              <a:defRPr sz="4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8" name="Google Shape;398;p47"/>
          <p:cNvSpPr txBox="1"/>
          <p:nvPr>
            <p:ph idx="1" type="subTitle"/>
          </p:nvPr>
        </p:nvSpPr>
        <p:spPr>
          <a:xfrm>
            <a:off x="4406650" y="39375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99" name="Google Shape;399;p47"/>
          <p:cNvSpPr txBox="1"/>
          <p:nvPr>
            <p:ph idx="2" type="subTitle"/>
          </p:nvPr>
        </p:nvSpPr>
        <p:spPr>
          <a:xfrm>
            <a:off x="4406650" y="115170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00" name="Google Shape;400;p47"/>
          <p:cNvSpPr txBox="1"/>
          <p:nvPr>
            <p:ph idx="3" type="subTitle"/>
          </p:nvPr>
        </p:nvSpPr>
        <p:spPr>
          <a:xfrm>
            <a:off x="4406650" y="342557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01" name="Google Shape;401;p47"/>
          <p:cNvSpPr txBox="1"/>
          <p:nvPr>
            <p:ph idx="4" type="subTitle"/>
          </p:nvPr>
        </p:nvSpPr>
        <p:spPr>
          <a:xfrm>
            <a:off x="4406650" y="190966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02" name="Google Shape;402;p47"/>
          <p:cNvSpPr txBox="1"/>
          <p:nvPr>
            <p:ph idx="5" type="subTitle"/>
          </p:nvPr>
        </p:nvSpPr>
        <p:spPr>
          <a:xfrm>
            <a:off x="4406650" y="418352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03" name="Google Shape;403;p47"/>
          <p:cNvSpPr txBox="1"/>
          <p:nvPr>
            <p:ph idx="6" type="subTitle"/>
          </p:nvPr>
        </p:nvSpPr>
        <p:spPr>
          <a:xfrm>
            <a:off x="4406650" y="266761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Title, body and image">
    <p:spTree>
      <p:nvGrpSpPr>
        <p:cNvPr id="404" name="Shape 404"/>
        <p:cNvGrpSpPr/>
        <p:nvPr/>
      </p:nvGrpSpPr>
      <p:grpSpPr>
        <a:xfrm>
          <a:off x="0" y="0"/>
          <a:ext cx="0" cy="0"/>
          <a:chOff x="0" y="0"/>
          <a:chExt cx="0" cy="0"/>
        </a:xfrm>
      </p:grpSpPr>
      <p:sp>
        <p:nvSpPr>
          <p:cNvPr id="405" name="Google Shape;405;p48"/>
          <p:cNvSpPr txBox="1"/>
          <p:nvPr>
            <p:ph type="title"/>
          </p:nvPr>
        </p:nvSpPr>
        <p:spPr>
          <a:xfrm>
            <a:off x="311700" y="445025"/>
            <a:ext cx="8520600" cy="572700"/>
          </a:xfrm>
          <a:prstGeom prst="rect">
            <a:avLst/>
          </a:prstGeom>
        </p:spPr>
        <p:txBody>
          <a:bodyPr anchorCtr="0" anchor="t" bIns="91425" lIns="91425" spcFirstLastPara="1" rIns="91425" wrap="square" tIns="91425">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406" name="Google Shape;406;p48"/>
          <p:cNvSpPr txBox="1"/>
          <p:nvPr>
            <p:ph idx="1" type="body"/>
          </p:nvPr>
        </p:nvSpPr>
        <p:spPr>
          <a:xfrm>
            <a:off x="311700" y="1152475"/>
            <a:ext cx="4473900" cy="34164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407" name="Google Shape;407;p48"/>
          <p:cNvSpPr/>
          <p:nvPr>
            <p:ph idx="2" type="pic"/>
          </p:nvPr>
        </p:nvSpPr>
        <p:spPr>
          <a:xfrm>
            <a:off x="4992024" y="1152775"/>
            <a:ext cx="3840300" cy="3416400"/>
          </a:xfrm>
          <a:prstGeom prst="rect">
            <a:avLst/>
          </a:prstGeom>
          <a:noFill/>
          <a:ln>
            <a:no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Two big ideas">
    <p:spTree>
      <p:nvGrpSpPr>
        <p:cNvPr id="408" name="Shape 408"/>
        <p:cNvGrpSpPr/>
        <p:nvPr/>
      </p:nvGrpSpPr>
      <p:grpSpPr>
        <a:xfrm>
          <a:off x="0" y="0"/>
          <a:ext cx="0" cy="0"/>
          <a:chOff x="0" y="0"/>
          <a:chExt cx="0" cy="0"/>
        </a:xfrm>
      </p:grpSpPr>
      <p:sp>
        <p:nvSpPr>
          <p:cNvPr id="409" name="Google Shape;409;p49"/>
          <p:cNvSpPr txBox="1"/>
          <p:nvPr>
            <p:ph type="title"/>
          </p:nvPr>
        </p:nvSpPr>
        <p:spPr>
          <a:xfrm>
            <a:off x="483175" y="450025"/>
            <a:ext cx="8184600" cy="758100"/>
          </a:xfrm>
          <a:prstGeom prst="rect">
            <a:avLst/>
          </a:prstGeom>
        </p:spPr>
        <p:txBody>
          <a:bodyPr anchorCtr="0" anchor="ctr" bIns="91425" lIns="91425" spcFirstLastPara="1" rIns="91425" wrap="square" tIns="91425">
            <a:spAutoFit/>
          </a:bodyPr>
          <a:lstStyle>
            <a:lvl1pPr lvl="0">
              <a:spcBef>
                <a:spcPts val="0"/>
              </a:spcBef>
              <a:spcAft>
                <a:spcPts val="0"/>
              </a:spcAft>
              <a:buSzPts val="3000"/>
              <a:buChar char="●"/>
              <a:defRPr sz="3000"/>
            </a:lvl1pPr>
            <a:lvl2pPr lvl="1">
              <a:spcBef>
                <a:spcPts val="0"/>
              </a:spcBef>
              <a:spcAft>
                <a:spcPts val="0"/>
              </a:spcAft>
              <a:buSzPts val="3000"/>
              <a:buChar char="○"/>
              <a:defRPr sz="3000"/>
            </a:lvl2pPr>
            <a:lvl3pPr lvl="2">
              <a:spcBef>
                <a:spcPts val="0"/>
              </a:spcBef>
              <a:spcAft>
                <a:spcPts val="0"/>
              </a:spcAft>
              <a:buSzPts val="3000"/>
              <a:buChar char="■"/>
              <a:defRPr sz="3000"/>
            </a:lvl3pPr>
            <a:lvl4pPr lvl="3">
              <a:spcBef>
                <a:spcPts val="0"/>
              </a:spcBef>
              <a:spcAft>
                <a:spcPts val="0"/>
              </a:spcAft>
              <a:buSzPts val="3000"/>
              <a:buChar char="●"/>
              <a:defRPr sz="3000"/>
            </a:lvl4pPr>
            <a:lvl5pPr lvl="4">
              <a:spcBef>
                <a:spcPts val="0"/>
              </a:spcBef>
              <a:spcAft>
                <a:spcPts val="0"/>
              </a:spcAft>
              <a:buSzPts val="3000"/>
              <a:buChar char="○"/>
              <a:defRPr sz="3000"/>
            </a:lvl5pPr>
            <a:lvl6pPr lvl="5">
              <a:spcBef>
                <a:spcPts val="0"/>
              </a:spcBef>
              <a:spcAft>
                <a:spcPts val="0"/>
              </a:spcAft>
              <a:buSzPts val="3000"/>
              <a:buChar char="■"/>
              <a:defRPr sz="3000"/>
            </a:lvl6pPr>
            <a:lvl7pPr lvl="6">
              <a:spcBef>
                <a:spcPts val="0"/>
              </a:spcBef>
              <a:spcAft>
                <a:spcPts val="0"/>
              </a:spcAft>
              <a:buSzPts val="3000"/>
              <a:buChar char="●"/>
              <a:defRPr sz="3000"/>
            </a:lvl7pPr>
            <a:lvl8pPr lvl="7">
              <a:spcBef>
                <a:spcPts val="0"/>
              </a:spcBef>
              <a:spcAft>
                <a:spcPts val="0"/>
              </a:spcAft>
              <a:buSzPts val="3000"/>
              <a:buChar char="○"/>
              <a:defRPr sz="3000"/>
            </a:lvl8pPr>
            <a:lvl9pPr lvl="8">
              <a:spcBef>
                <a:spcPts val="0"/>
              </a:spcBef>
              <a:spcAft>
                <a:spcPts val="0"/>
              </a:spcAft>
              <a:buSzPts val="3000"/>
              <a:buChar char="■"/>
              <a:defRPr sz="3000"/>
            </a:lvl9pPr>
          </a:lstStyle>
          <a:p/>
        </p:txBody>
      </p:sp>
      <p:sp>
        <p:nvSpPr>
          <p:cNvPr id="410" name="Google Shape;410;p49"/>
          <p:cNvSpPr txBox="1"/>
          <p:nvPr>
            <p:ph idx="1" type="body"/>
          </p:nvPr>
        </p:nvSpPr>
        <p:spPr>
          <a:xfrm>
            <a:off x="483150" y="2237788"/>
            <a:ext cx="3619800" cy="23736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411" name="Google Shape;411;p49"/>
          <p:cNvSpPr txBox="1"/>
          <p:nvPr>
            <p:ph idx="2" type="body"/>
          </p:nvPr>
        </p:nvSpPr>
        <p:spPr>
          <a:xfrm>
            <a:off x="5048000" y="2237788"/>
            <a:ext cx="36198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12" name="Google Shape;412;p49"/>
          <p:cNvSpPr txBox="1"/>
          <p:nvPr>
            <p:ph idx="3" type="subTitle"/>
          </p:nvPr>
        </p:nvSpPr>
        <p:spPr>
          <a:xfrm>
            <a:off x="48315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13" name="Google Shape;413;p49"/>
          <p:cNvSpPr txBox="1"/>
          <p:nvPr>
            <p:ph idx="4" type="subTitle"/>
          </p:nvPr>
        </p:nvSpPr>
        <p:spPr>
          <a:xfrm>
            <a:off x="504800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Three big ideas">
    <p:spTree>
      <p:nvGrpSpPr>
        <p:cNvPr id="414" name="Shape 414"/>
        <p:cNvGrpSpPr/>
        <p:nvPr/>
      </p:nvGrpSpPr>
      <p:grpSpPr>
        <a:xfrm>
          <a:off x="0" y="0"/>
          <a:ext cx="0" cy="0"/>
          <a:chOff x="0" y="0"/>
          <a:chExt cx="0" cy="0"/>
        </a:xfrm>
      </p:grpSpPr>
      <p:sp>
        <p:nvSpPr>
          <p:cNvPr id="415" name="Google Shape;415;p50"/>
          <p:cNvSpPr txBox="1"/>
          <p:nvPr>
            <p:ph idx="1" type="body"/>
          </p:nvPr>
        </p:nvSpPr>
        <p:spPr>
          <a:xfrm>
            <a:off x="483175" y="2417500"/>
            <a:ext cx="2455500" cy="23736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416" name="Google Shape;416;p50"/>
          <p:cNvSpPr txBox="1"/>
          <p:nvPr>
            <p:ph idx="2" type="body"/>
          </p:nvPr>
        </p:nvSpPr>
        <p:spPr>
          <a:xfrm>
            <a:off x="3347725" y="2417500"/>
            <a:ext cx="24555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17" name="Google Shape;417;p50"/>
          <p:cNvSpPr txBox="1"/>
          <p:nvPr>
            <p:ph type="title"/>
          </p:nvPr>
        </p:nvSpPr>
        <p:spPr>
          <a:xfrm>
            <a:off x="483175" y="450025"/>
            <a:ext cx="8184600" cy="758100"/>
          </a:xfrm>
          <a:prstGeom prst="rect">
            <a:avLst/>
          </a:prstGeom>
        </p:spPr>
        <p:txBody>
          <a:bodyPr anchorCtr="0" anchor="ctr" bIns="91425" lIns="91425" spcFirstLastPara="1" rIns="91425" wrap="square" tIns="91425">
            <a:spAutoFit/>
          </a:bodyPr>
          <a:lstStyle>
            <a:lvl1pPr lvl="0">
              <a:spcBef>
                <a:spcPts val="0"/>
              </a:spcBef>
              <a:spcAft>
                <a:spcPts val="0"/>
              </a:spcAft>
              <a:buSzPts val="3000"/>
              <a:buChar char="●"/>
              <a:defRPr sz="3000"/>
            </a:lvl1pPr>
            <a:lvl2pPr lvl="1">
              <a:spcBef>
                <a:spcPts val="0"/>
              </a:spcBef>
              <a:spcAft>
                <a:spcPts val="0"/>
              </a:spcAft>
              <a:buSzPts val="3000"/>
              <a:buChar char="○"/>
              <a:defRPr sz="3000"/>
            </a:lvl2pPr>
            <a:lvl3pPr lvl="2">
              <a:spcBef>
                <a:spcPts val="0"/>
              </a:spcBef>
              <a:spcAft>
                <a:spcPts val="0"/>
              </a:spcAft>
              <a:buSzPts val="3000"/>
              <a:buChar char="■"/>
              <a:defRPr sz="3000"/>
            </a:lvl3pPr>
            <a:lvl4pPr lvl="3">
              <a:spcBef>
                <a:spcPts val="0"/>
              </a:spcBef>
              <a:spcAft>
                <a:spcPts val="0"/>
              </a:spcAft>
              <a:buSzPts val="3000"/>
              <a:buChar char="●"/>
              <a:defRPr sz="3000"/>
            </a:lvl4pPr>
            <a:lvl5pPr lvl="4">
              <a:spcBef>
                <a:spcPts val="0"/>
              </a:spcBef>
              <a:spcAft>
                <a:spcPts val="0"/>
              </a:spcAft>
              <a:buSzPts val="3000"/>
              <a:buChar char="○"/>
              <a:defRPr sz="3000"/>
            </a:lvl5pPr>
            <a:lvl6pPr lvl="5">
              <a:spcBef>
                <a:spcPts val="0"/>
              </a:spcBef>
              <a:spcAft>
                <a:spcPts val="0"/>
              </a:spcAft>
              <a:buSzPts val="3000"/>
              <a:buChar char="■"/>
              <a:defRPr sz="3000"/>
            </a:lvl6pPr>
            <a:lvl7pPr lvl="6">
              <a:spcBef>
                <a:spcPts val="0"/>
              </a:spcBef>
              <a:spcAft>
                <a:spcPts val="0"/>
              </a:spcAft>
              <a:buSzPts val="3000"/>
              <a:buChar char="●"/>
              <a:defRPr sz="3000"/>
            </a:lvl7pPr>
            <a:lvl8pPr lvl="7">
              <a:spcBef>
                <a:spcPts val="0"/>
              </a:spcBef>
              <a:spcAft>
                <a:spcPts val="0"/>
              </a:spcAft>
              <a:buSzPts val="3000"/>
              <a:buChar char="○"/>
              <a:defRPr sz="3000"/>
            </a:lvl8pPr>
            <a:lvl9pPr lvl="8">
              <a:spcBef>
                <a:spcPts val="0"/>
              </a:spcBef>
              <a:spcAft>
                <a:spcPts val="0"/>
              </a:spcAft>
              <a:buSzPts val="3000"/>
              <a:buChar char="■"/>
              <a:defRPr sz="3000"/>
            </a:lvl9pPr>
          </a:lstStyle>
          <a:p/>
        </p:txBody>
      </p:sp>
      <p:sp>
        <p:nvSpPr>
          <p:cNvPr id="418" name="Google Shape;418;p50"/>
          <p:cNvSpPr txBox="1"/>
          <p:nvPr>
            <p:ph idx="3" type="subTitle"/>
          </p:nvPr>
        </p:nvSpPr>
        <p:spPr>
          <a:xfrm>
            <a:off x="4831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19" name="Google Shape;419;p50"/>
          <p:cNvSpPr txBox="1"/>
          <p:nvPr>
            <p:ph idx="4" type="subTitle"/>
          </p:nvPr>
        </p:nvSpPr>
        <p:spPr>
          <a:xfrm>
            <a:off x="334772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20" name="Google Shape;420;p50"/>
          <p:cNvSpPr txBox="1"/>
          <p:nvPr>
            <p:ph idx="5" type="subTitle"/>
          </p:nvPr>
        </p:nvSpPr>
        <p:spPr>
          <a:xfrm>
            <a:off x="62122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21" name="Google Shape;421;p50"/>
          <p:cNvSpPr txBox="1"/>
          <p:nvPr>
            <p:ph idx="6" type="body"/>
          </p:nvPr>
        </p:nvSpPr>
        <p:spPr>
          <a:xfrm>
            <a:off x="6212275" y="2417500"/>
            <a:ext cx="24555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Four big ideas">
    <p:spTree>
      <p:nvGrpSpPr>
        <p:cNvPr id="422" name="Shape 422"/>
        <p:cNvGrpSpPr/>
        <p:nvPr/>
      </p:nvGrpSpPr>
      <p:grpSpPr>
        <a:xfrm>
          <a:off x="0" y="0"/>
          <a:ext cx="0" cy="0"/>
          <a:chOff x="0" y="0"/>
          <a:chExt cx="0" cy="0"/>
        </a:xfrm>
      </p:grpSpPr>
      <p:sp>
        <p:nvSpPr>
          <p:cNvPr id="423" name="Google Shape;423;p51"/>
          <p:cNvSpPr txBox="1"/>
          <p:nvPr>
            <p:ph idx="1" type="body"/>
          </p:nvPr>
        </p:nvSpPr>
        <p:spPr>
          <a:xfrm>
            <a:off x="366725" y="1759093"/>
            <a:ext cx="3838500" cy="1138500"/>
          </a:xfrm>
          <a:prstGeom prst="rect">
            <a:avLst/>
          </a:prstGeom>
        </p:spPr>
        <p:txBody>
          <a:bodyPr anchorCtr="0" anchor="t" bIns="91425" lIns="91425" spcFirstLastPara="1" rIns="91425" wrap="square" tIns="91425">
            <a:spAutoFit/>
          </a:bodyPr>
          <a:lstStyle>
            <a:lvl1pPr indent="-317500" lvl="0" marL="457200">
              <a:spcBef>
                <a:spcPts val="0"/>
              </a:spcBef>
              <a:spcAft>
                <a:spcPts val="0"/>
              </a:spcAft>
              <a:buSzPts val="1400"/>
              <a:buChar char="●"/>
              <a:defRPr sz="1400"/>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424" name="Google Shape;424;p51"/>
          <p:cNvSpPr txBox="1"/>
          <p:nvPr>
            <p:ph idx="2" type="body"/>
          </p:nvPr>
        </p:nvSpPr>
        <p:spPr>
          <a:xfrm>
            <a:off x="4938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25" name="Google Shape;425;p51"/>
          <p:cNvSpPr txBox="1"/>
          <p:nvPr>
            <p:ph idx="3" type="body"/>
          </p:nvPr>
        </p:nvSpPr>
        <p:spPr>
          <a:xfrm>
            <a:off x="366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26" name="Google Shape;426;p51"/>
          <p:cNvSpPr txBox="1"/>
          <p:nvPr>
            <p:ph idx="4" type="body"/>
          </p:nvPr>
        </p:nvSpPr>
        <p:spPr>
          <a:xfrm>
            <a:off x="4938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27" name="Google Shape;427;p51"/>
          <p:cNvSpPr txBox="1"/>
          <p:nvPr>
            <p:ph type="title"/>
          </p:nvPr>
        </p:nvSpPr>
        <p:spPr>
          <a:xfrm>
            <a:off x="366750" y="450025"/>
            <a:ext cx="8184600" cy="758100"/>
          </a:xfrm>
          <a:prstGeom prst="rect">
            <a:avLst/>
          </a:prstGeom>
        </p:spPr>
        <p:txBody>
          <a:bodyPr anchorCtr="0" anchor="ctr" bIns="91425" lIns="91425" spcFirstLastPara="1" rIns="91425" wrap="square" tIns="91425">
            <a:spAutoFit/>
          </a:bodyPr>
          <a:lstStyle>
            <a:lvl1pPr lvl="0">
              <a:spcBef>
                <a:spcPts val="0"/>
              </a:spcBef>
              <a:spcAft>
                <a:spcPts val="0"/>
              </a:spcAft>
              <a:buSzPts val="3000"/>
              <a:buChar char="●"/>
              <a:defRPr sz="3000"/>
            </a:lvl1pPr>
            <a:lvl2pPr lvl="1">
              <a:spcBef>
                <a:spcPts val="0"/>
              </a:spcBef>
              <a:spcAft>
                <a:spcPts val="0"/>
              </a:spcAft>
              <a:buSzPts val="3000"/>
              <a:buChar char="○"/>
              <a:defRPr sz="3000"/>
            </a:lvl2pPr>
            <a:lvl3pPr lvl="2">
              <a:spcBef>
                <a:spcPts val="0"/>
              </a:spcBef>
              <a:spcAft>
                <a:spcPts val="0"/>
              </a:spcAft>
              <a:buSzPts val="3000"/>
              <a:buChar char="■"/>
              <a:defRPr sz="3000"/>
            </a:lvl3pPr>
            <a:lvl4pPr lvl="3">
              <a:spcBef>
                <a:spcPts val="0"/>
              </a:spcBef>
              <a:spcAft>
                <a:spcPts val="0"/>
              </a:spcAft>
              <a:buSzPts val="3000"/>
              <a:buChar char="●"/>
              <a:defRPr sz="3000"/>
            </a:lvl4pPr>
            <a:lvl5pPr lvl="4">
              <a:spcBef>
                <a:spcPts val="0"/>
              </a:spcBef>
              <a:spcAft>
                <a:spcPts val="0"/>
              </a:spcAft>
              <a:buSzPts val="3000"/>
              <a:buChar char="○"/>
              <a:defRPr sz="3000"/>
            </a:lvl5pPr>
            <a:lvl6pPr lvl="5">
              <a:spcBef>
                <a:spcPts val="0"/>
              </a:spcBef>
              <a:spcAft>
                <a:spcPts val="0"/>
              </a:spcAft>
              <a:buSzPts val="3000"/>
              <a:buChar char="■"/>
              <a:defRPr sz="3000"/>
            </a:lvl6pPr>
            <a:lvl7pPr lvl="6">
              <a:spcBef>
                <a:spcPts val="0"/>
              </a:spcBef>
              <a:spcAft>
                <a:spcPts val="0"/>
              </a:spcAft>
              <a:buSzPts val="3000"/>
              <a:buChar char="●"/>
              <a:defRPr sz="3000"/>
            </a:lvl7pPr>
            <a:lvl8pPr lvl="7">
              <a:spcBef>
                <a:spcPts val="0"/>
              </a:spcBef>
              <a:spcAft>
                <a:spcPts val="0"/>
              </a:spcAft>
              <a:buSzPts val="3000"/>
              <a:buChar char="○"/>
              <a:defRPr sz="3000"/>
            </a:lvl8pPr>
            <a:lvl9pPr lvl="8">
              <a:spcBef>
                <a:spcPts val="0"/>
              </a:spcBef>
              <a:spcAft>
                <a:spcPts val="0"/>
              </a:spcAft>
              <a:buSzPts val="3000"/>
              <a:buChar char="■"/>
              <a:defRPr sz="3000"/>
            </a:lvl9pPr>
          </a:lstStyle>
          <a:p/>
        </p:txBody>
      </p:sp>
      <p:sp>
        <p:nvSpPr>
          <p:cNvPr id="428" name="Google Shape;428;p51"/>
          <p:cNvSpPr txBox="1"/>
          <p:nvPr>
            <p:ph idx="5" type="subTitle"/>
          </p:nvPr>
        </p:nvSpPr>
        <p:spPr>
          <a:xfrm>
            <a:off x="366763"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29" name="Google Shape;429;p51"/>
          <p:cNvSpPr txBox="1"/>
          <p:nvPr>
            <p:ph idx="6" type="subTitle"/>
          </p:nvPr>
        </p:nvSpPr>
        <p:spPr>
          <a:xfrm>
            <a:off x="4938738"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30" name="Google Shape;430;p51"/>
          <p:cNvSpPr txBox="1"/>
          <p:nvPr>
            <p:ph idx="7" type="subTitle"/>
          </p:nvPr>
        </p:nvSpPr>
        <p:spPr>
          <a:xfrm>
            <a:off x="4938761"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31" name="Google Shape;431;p51"/>
          <p:cNvSpPr txBox="1"/>
          <p:nvPr>
            <p:ph idx="8" type="subTitle"/>
          </p:nvPr>
        </p:nvSpPr>
        <p:spPr>
          <a:xfrm>
            <a:off x="366750"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 and image">
    <p:spTree>
      <p:nvGrpSpPr>
        <p:cNvPr id="432" name="Shape 432"/>
        <p:cNvGrpSpPr/>
        <p:nvPr/>
      </p:nvGrpSpPr>
      <p:grpSpPr>
        <a:xfrm>
          <a:off x="0" y="0"/>
          <a:ext cx="0" cy="0"/>
          <a:chOff x="0" y="0"/>
          <a:chExt cx="0" cy="0"/>
        </a:xfrm>
      </p:grpSpPr>
      <p:sp>
        <p:nvSpPr>
          <p:cNvPr id="433" name="Google Shape;433;p52"/>
          <p:cNvSpPr txBox="1"/>
          <p:nvPr>
            <p:ph type="title"/>
          </p:nvPr>
        </p:nvSpPr>
        <p:spPr>
          <a:xfrm>
            <a:off x="311700" y="445025"/>
            <a:ext cx="8520600" cy="572700"/>
          </a:xfrm>
          <a:prstGeom prst="rect">
            <a:avLst/>
          </a:prstGeom>
        </p:spPr>
        <p:txBody>
          <a:bodyPr anchorCtr="0" anchor="t" bIns="91425" lIns="91425" spcFirstLastPara="1" rIns="91425" wrap="square" tIns="91425">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434" name="Google Shape;434;p52"/>
          <p:cNvSpPr/>
          <p:nvPr>
            <p:ph idx="2" type="pic"/>
          </p:nvPr>
        </p:nvSpPr>
        <p:spPr>
          <a:xfrm>
            <a:off x="311700" y="1170425"/>
            <a:ext cx="8520600" cy="3492900"/>
          </a:xfrm>
          <a:prstGeom prst="rect">
            <a:avLst/>
          </a:prstGeom>
          <a:noFill/>
          <a:ln>
            <a:noFill/>
          </a:ln>
        </p:spPr>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Two storyboards">
    <p:spTree>
      <p:nvGrpSpPr>
        <p:cNvPr id="435" name="Shape 435"/>
        <p:cNvGrpSpPr/>
        <p:nvPr/>
      </p:nvGrpSpPr>
      <p:grpSpPr>
        <a:xfrm>
          <a:off x="0" y="0"/>
          <a:ext cx="0" cy="0"/>
          <a:chOff x="0" y="0"/>
          <a:chExt cx="0" cy="0"/>
        </a:xfrm>
      </p:grpSpPr>
      <p:sp>
        <p:nvSpPr>
          <p:cNvPr id="436" name="Google Shape;436;p53"/>
          <p:cNvSpPr txBox="1"/>
          <p:nvPr>
            <p:ph idx="1" type="body"/>
          </p:nvPr>
        </p:nvSpPr>
        <p:spPr>
          <a:xfrm>
            <a:off x="311700" y="4080225"/>
            <a:ext cx="4027500" cy="9261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437" name="Google Shape;437;p53"/>
          <p:cNvSpPr/>
          <p:nvPr>
            <p:ph idx="2" type="pic"/>
          </p:nvPr>
        </p:nvSpPr>
        <p:spPr>
          <a:xfrm>
            <a:off x="4804825" y="1133300"/>
            <a:ext cx="4027500" cy="2392800"/>
          </a:xfrm>
          <a:prstGeom prst="rect">
            <a:avLst/>
          </a:prstGeom>
          <a:noFill/>
          <a:ln>
            <a:noFill/>
          </a:ln>
        </p:spPr>
      </p:sp>
      <p:sp>
        <p:nvSpPr>
          <p:cNvPr id="438" name="Google Shape;438;p53"/>
          <p:cNvSpPr/>
          <p:nvPr>
            <p:ph idx="3" type="pic"/>
          </p:nvPr>
        </p:nvSpPr>
        <p:spPr>
          <a:xfrm>
            <a:off x="311725" y="1133300"/>
            <a:ext cx="4027500" cy="2392800"/>
          </a:xfrm>
          <a:prstGeom prst="rect">
            <a:avLst/>
          </a:prstGeom>
          <a:noFill/>
          <a:ln>
            <a:noFill/>
          </a:ln>
        </p:spPr>
      </p:sp>
      <p:sp>
        <p:nvSpPr>
          <p:cNvPr id="439" name="Google Shape;439;p53"/>
          <p:cNvSpPr txBox="1"/>
          <p:nvPr>
            <p:ph idx="4" type="body"/>
          </p:nvPr>
        </p:nvSpPr>
        <p:spPr>
          <a:xfrm>
            <a:off x="4804825"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40" name="Google Shape;440;p53"/>
          <p:cNvSpPr txBox="1"/>
          <p:nvPr>
            <p:ph type="title"/>
          </p:nvPr>
        </p:nvSpPr>
        <p:spPr>
          <a:xfrm>
            <a:off x="311700" y="445025"/>
            <a:ext cx="8520600" cy="572700"/>
          </a:xfrm>
          <a:prstGeom prst="rect">
            <a:avLst/>
          </a:prstGeom>
        </p:spPr>
        <p:txBody>
          <a:bodyPr anchorCtr="0" anchor="t" bIns="91425" lIns="91425" spcFirstLastPara="1" rIns="91425" wrap="square" tIns="91425">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441" name="Google Shape;441;p53"/>
          <p:cNvSpPr txBox="1"/>
          <p:nvPr>
            <p:ph idx="5" type="subTitle"/>
          </p:nvPr>
        </p:nvSpPr>
        <p:spPr>
          <a:xfrm>
            <a:off x="3117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442" name="Google Shape;442;p53"/>
          <p:cNvSpPr txBox="1"/>
          <p:nvPr>
            <p:ph idx="6" type="subTitle"/>
          </p:nvPr>
        </p:nvSpPr>
        <p:spPr>
          <a:xfrm>
            <a:off x="48048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Three storyboards">
    <p:spTree>
      <p:nvGrpSpPr>
        <p:cNvPr id="443" name="Shape 443"/>
        <p:cNvGrpSpPr/>
        <p:nvPr/>
      </p:nvGrpSpPr>
      <p:grpSpPr>
        <a:xfrm>
          <a:off x="0" y="0"/>
          <a:ext cx="0" cy="0"/>
          <a:chOff x="0" y="0"/>
          <a:chExt cx="0" cy="0"/>
        </a:xfrm>
      </p:grpSpPr>
      <p:sp>
        <p:nvSpPr>
          <p:cNvPr id="444" name="Google Shape;444;p54"/>
          <p:cNvSpPr txBox="1"/>
          <p:nvPr>
            <p:ph idx="1" type="body"/>
          </p:nvPr>
        </p:nvSpPr>
        <p:spPr>
          <a:xfrm>
            <a:off x="311700" y="3911700"/>
            <a:ext cx="2627100" cy="10185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445" name="Google Shape;445;p54"/>
          <p:cNvSpPr/>
          <p:nvPr>
            <p:ph idx="2" type="pic"/>
          </p:nvPr>
        </p:nvSpPr>
        <p:spPr>
          <a:xfrm>
            <a:off x="6205225" y="1128325"/>
            <a:ext cx="2627100" cy="2273100"/>
          </a:xfrm>
          <a:prstGeom prst="rect">
            <a:avLst/>
          </a:prstGeom>
          <a:noFill/>
          <a:ln>
            <a:noFill/>
          </a:ln>
        </p:spPr>
      </p:sp>
      <p:sp>
        <p:nvSpPr>
          <p:cNvPr id="446" name="Google Shape;446;p54"/>
          <p:cNvSpPr/>
          <p:nvPr>
            <p:ph idx="3" type="pic"/>
          </p:nvPr>
        </p:nvSpPr>
        <p:spPr>
          <a:xfrm>
            <a:off x="311725" y="1128325"/>
            <a:ext cx="2627100" cy="2273100"/>
          </a:xfrm>
          <a:prstGeom prst="rect">
            <a:avLst/>
          </a:prstGeom>
          <a:noFill/>
          <a:ln>
            <a:noFill/>
          </a:ln>
        </p:spPr>
      </p:sp>
      <p:sp>
        <p:nvSpPr>
          <p:cNvPr id="447" name="Google Shape;447;p54"/>
          <p:cNvSpPr txBox="1"/>
          <p:nvPr>
            <p:ph idx="4" type="body"/>
          </p:nvPr>
        </p:nvSpPr>
        <p:spPr>
          <a:xfrm>
            <a:off x="6205225"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48" name="Google Shape;448;p54"/>
          <p:cNvSpPr/>
          <p:nvPr>
            <p:ph idx="5" type="pic"/>
          </p:nvPr>
        </p:nvSpPr>
        <p:spPr>
          <a:xfrm>
            <a:off x="3255250" y="1128325"/>
            <a:ext cx="2627100" cy="2273100"/>
          </a:xfrm>
          <a:prstGeom prst="rect">
            <a:avLst/>
          </a:prstGeom>
          <a:noFill/>
          <a:ln>
            <a:noFill/>
          </a:ln>
        </p:spPr>
      </p:sp>
      <p:sp>
        <p:nvSpPr>
          <p:cNvPr id="449" name="Google Shape;449;p54"/>
          <p:cNvSpPr txBox="1"/>
          <p:nvPr>
            <p:ph idx="6" type="body"/>
          </p:nvPr>
        </p:nvSpPr>
        <p:spPr>
          <a:xfrm>
            <a:off x="325525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50" name="Google Shape;450;p54"/>
          <p:cNvSpPr txBox="1"/>
          <p:nvPr>
            <p:ph type="title"/>
          </p:nvPr>
        </p:nvSpPr>
        <p:spPr>
          <a:xfrm>
            <a:off x="311700" y="445025"/>
            <a:ext cx="8520600" cy="572700"/>
          </a:xfrm>
          <a:prstGeom prst="rect">
            <a:avLst/>
          </a:prstGeom>
        </p:spPr>
        <p:txBody>
          <a:bodyPr anchorCtr="0" anchor="t" bIns="91425" lIns="91425" spcFirstLastPara="1" rIns="91425" wrap="square" tIns="91425">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451" name="Google Shape;451;p54"/>
          <p:cNvSpPr txBox="1"/>
          <p:nvPr>
            <p:ph idx="7" type="subTitle"/>
          </p:nvPr>
        </p:nvSpPr>
        <p:spPr>
          <a:xfrm>
            <a:off x="3117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452" name="Google Shape;452;p54"/>
          <p:cNvSpPr txBox="1"/>
          <p:nvPr>
            <p:ph idx="8" type="subTitle"/>
          </p:nvPr>
        </p:nvSpPr>
        <p:spPr>
          <a:xfrm>
            <a:off x="62052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453" name="Google Shape;453;p54"/>
          <p:cNvSpPr txBox="1"/>
          <p:nvPr>
            <p:ph idx="9" type="subTitle"/>
          </p:nvPr>
        </p:nvSpPr>
        <p:spPr>
          <a:xfrm>
            <a:off x="3255250"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Image only">
    <p:spTree>
      <p:nvGrpSpPr>
        <p:cNvPr id="454" name="Shape 454"/>
        <p:cNvGrpSpPr/>
        <p:nvPr/>
      </p:nvGrpSpPr>
      <p:grpSpPr>
        <a:xfrm>
          <a:off x="0" y="0"/>
          <a:ext cx="0" cy="0"/>
          <a:chOff x="0" y="0"/>
          <a:chExt cx="0" cy="0"/>
        </a:xfrm>
      </p:grpSpPr>
      <p:sp>
        <p:nvSpPr>
          <p:cNvPr id="455" name="Google Shape;455;p55"/>
          <p:cNvSpPr/>
          <p:nvPr>
            <p:ph idx="2" type="pic"/>
          </p:nvPr>
        </p:nvSpPr>
        <p:spPr>
          <a:xfrm>
            <a:off x="311700" y="445025"/>
            <a:ext cx="8520600" cy="4218300"/>
          </a:xfrm>
          <a:prstGeom prst="rect">
            <a:avLst/>
          </a:prstGeom>
          <a:noFill/>
          <a:ln>
            <a:noFill/>
          </a:ln>
        </p:spPr>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Image grid">
    <p:spTree>
      <p:nvGrpSpPr>
        <p:cNvPr id="456" name="Shape 456"/>
        <p:cNvGrpSpPr/>
        <p:nvPr/>
      </p:nvGrpSpPr>
      <p:grpSpPr>
        <a:xfrm>
          <a:off x="0" y="0"/>
          <a:ext cx="0" cy="0"/>
          <a:chOff x="0" y="0"/>
          <a:chExt cx="0" cy="0"/>
        </a:xfrm>
      </p:grpSpPr>
      <p:sp>
        <p:nvSpPr>
          <p:cNvPr id="457" name="Google Shape;457;p56"/>
          <p:cNvSpPr/>
          <p:nvPr>
            <p:ph idx="2" type="pic"/>
          </p:nvPr>
        </p:nvSpPr>
        <p:spPr>
          <a:xfrm>
            <a:off x="3389600" y="118913"/>
            <a:ext cx="1643700" cy="1535100"/>
          </a:xfrm>
          <a:prstGeom prst="rect">
            <a:avLst/>
          </a:prstGeom>
          <a:noFill/>
          <a:ln>
            <a:noFill/>
          </a:ln>
        </p:spPr>
      </p:sp>
      <p:sp>
        <p:nvSpPr>
          <p:cNvPr id="458" name="Google Shape;458;p56"/>
          <p:cNvSpPr/>
          <p:nvPr>
            <p:ph idx="3" type="pic"/>
          </p:nvPr>
        </p:nvSpPr>
        <p:spPr>
          <a:xfrm>
            <a:off x="5195935" y="118913"/>
            <a:ext cx="1643700" cy="1535100"/>
          </a:xfrm>
          <a:prstGeom prst="rect">
            <a:avLst/>
          </a:prstGeom>
          <a:noFill/>
          <a:ln>
            <a:noFill/>
          </a:ln>
        </p:spPr>
      </p:sp>
      <p:sp>
        <p:nvSpPr>
          <p:cNvPr id="459" name="Google Shape;459;p56"/>
          <p:cNvSpPr/>
          <p:nvPr>
            <p:ph idx="4" type="pic"/>
          </p:nvPr>
        </p:nvSpPr>
        <p:spPr>
          <a:xfrm>
            <a:off x="7002270" y="118913"/>
            <a:ext cx="1643700" cy="1535100"/>
          </a:xfrm>
          <a:prstGeom prst="rect">
            <a:avLst/>
          </a:prstGeom>
          <a:noFill/>
          <a:ln>
            <a:noFill/>
          </a:ln>
        </p:spPr>
      </p:sp>
      <p:sp>
        <p:nvSpPr>
          <p:cNvPr id="460" name="Google Shape;460;p56"/>
          <p:cNvSpPr/>
          <p:nvPr>
            <p:ph idx="5" type="pic"/>
          </p:nvPr>
        </p:nvSpPr>
        <p:spPr>
          <a:xfrm>
            <a:off x="3389588" y="1804212"/>
            <a:ext cx="1643700" cy="1535100"/>
          </a:xfrm>
          <a:prstGeom prst="rect">
            <a:avLst/>
          </a:prstGeom>
          <a:noFill/>
          <a:ln>
            <a:noFill/>
          </a:ln>
        </p:spPr>
      </p:sp>
      <p:sp>
        <p:nvSpPr>
          <p:cNvPr id="461" name="Google Shape;461;p56"/>
          <p:cNvSpPr/>
          <p:nvPr>
            <p:ph idx="6" type="pic"/>
          </p:nvPr>
        </p:nvSpPr>
        <p:spPr>
          <a:xfrm>
            <a:off x="5195922" y="1804212"/>
            <a:ext cx="1643700" cy="1535100"/>
          </a:xfrm>
          <a:prstGeom prst="rect">
            <a:avLst/>
          </a:prstGeom>
          <a:noFill/>
          <a:ln>
            <a:noFill/>
          </a:ln>
        </p:spPr>
      </p:sp>
      <p:sp>
        <p:nvSpPr>
          <p:cNvPr id="462" name="Google Shape;462;p56"/>
          <p:cNvSpPr/>
          <p:nvPr>
            <p:ph idx="7" type="pic"/>
          </p:nvPr>
        </p:nvSpPr>
        <p:spPr>
          <a:xfrm>
            <a:off x="7002257" y="1804212"/>
            <a:ext cx="1643700" cy="1535100"/>
          </a:xfrm>
          <a:prstGeom prst="rect">
            <a:avLst/>
          </a:prstGeom>
          <a:noFill/>
          <a:ln>
            <a:noFill/>
          </a:ln>
        </p:spPr>
      </p:sp>
      <p:sp>
        <p:nvSpPr>
          <p:cNvPr id="463" name="Google Shape;463;p56"/>
          <p:cNvSpPr txBox="1"/>
          <p:nvPr>
            <p:ph type="title"/>
          </p:nvPr>
        </p:nvSpPr>
        <p:spPr>
          <a:xfrm>
            <a:off x="351550" y="445025"/>
            <a:ext cx="2596800" cy="1706400"/>
          </a:xfrm>
          <a:prstGeom prst="rect">
            <a:avLst/>
          </a:prstGeom>
        </p:spPr>
        <p:txBody>
          <a:bodyPr anchorCtr="0" anchor="t" bIns="91425" lIns="91425" spcFirstLastPara="1" rIns="91425" wrap="square" tIns="91425">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464" name="Google Shape;464;p56"/>
          <p:cNvSpPr/>
          <p:nvPr>
            <p:ph idx="8" type="pic"/>
          </p:nvPr>
        </p:nvSpPr>
        <p:spPr>
          <a:xfrm>
            <a:off x="3389588" y="3489487"/>
            <a:ext cx="1643700" cy="1535100"/>
          </a:xfrm>
          <a:prstGeom prst="rect">
            <a:avLst/>
          </a:prstGeom>
          <a:noFill/>
          <a:ln>
            <a:noFill/>
          </a:ln>
        </p:spPr>
      </p:sp>
      <p:sp>
        <p:nvSpPr>
          <p:cNvPr id="465" name="Google Shape;465;p56"/>
          <p:cNvSpPr/>
          <p:nvPr>
            <p:ph idx="9" type="pic"/>
          </p:nvPr>
        </p:nvSpPr>
        <p:spPr>
          <a:xfrm>
            <a:off x="5195922" y="3489487"/>
            <a:ext cx="1643700" cy="1535100"/>
          </a:xfrm>
          <a:prstGeom prst="rect">
            <a:avLst/>
          </a:prstGeom>
          <a:noFill/>
          <a:ln>
            <a:noFill/>
          </a:ln>
        </p:spPr>
      </p:sp>
      <p:sp>
        <p:nvSpPr>
          <p:cNvPr id="466" name="Google Shape;466;p56"/>
          <p:cNvSpPr/>
          <p:nvPr>
            <p:ph idx="13" type="pic"/>
          </p:nvPr>
        </p:nvSpPr>
        <p:spPr>
          <a:xfrm>
            <a:off x="7002257" y="3489487"/>
            <a:ext cx="1643700" cy="1535100"/>
          </a:xfrm>
          <a:prstGeom prst="rect">
            <a:avLst/>
          </a:prstGeom>
          <a:noFill/>
          <a:ln>
            <a:noFill/>
          </a:ln>
        </p:spPr>
      </p:sp>
    </p:spTree>
  </p:cSld>
  <p:clrMapOvr>
    <a:masterClrMapping/>
  </p:clrMapOvr>
  <p:extLst>
    <p:ext uri="{DCECCB84-F9BA-43D5-87BE-67443E8EF086}">
      <p15:sldGuideLst>
        <p15:guide id="1" pos="5564">
          <p15:clr>
            <a:srgbClr val="E46962"/>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1.xml"/><Relationship Id="rId20" Type="http://schemas.openxmlformats.org/officeDocument/2006/relationships/slideLayout" Target="../slideLayouts/slideLayout31.xml"/><Relationship Id="rId42" Type="http://schemas.openxmlformats.org/officeDocument/2006/relationships/slideLayout" Target="../slideLayouts/slideLayout53.xml"/><Relationship Id="rId41" Type="http://schemas.openxmlformats.org/officeDocument/2006/relationships/slideLayout" Target="../slideLayouts/slideLayout52.xml"/><Relationship Id="rId22" Type="http://schemas.openxmlformats.org/officeDocument/2006/relationships/slideLayout" Target="../slideLayouts/slideLayout33.xml"/><Relationship Id="rId44" Type="http://schemas.openxmlformats.org/officeDocument/2006/relationships/theme" Target="../theme/theme3.xml"/><Relationship Id="rId21" Type="http://schemas.openxmlformats.org/officeDocument/2006/relationships/slideLayout" Target="../slideLayouts/slideLayout32.xml"/><Relationship Id="rId43" Type="http://schemas.openxmlformats.org/officeDocument/2006/relationships/slideLayout" Target="../slideLayouts/slideLayout54.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29" Type="http://schemas.openxmlformats.org/officeDocument/2006/relationships/slideLayout" Target="../slideLayouts/slideLayout40.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11" Type="http://schemas.openxmlformats.org/officeDocument/2006/relationships/slideLayout" Target="../slideLayouts/slideLayout22.xml"/><Relationship Id="rId33" Type="http://schemas.openxmlformats.org/officeDocument/2006/relationships/slideLayout" Target="../slideLayouts/slideLayout44.xml"/><Relationship Id="rId10" Type="http://schemas.openxmlformats.org/officeDocument/2006/relationships/slideLayout" Target="../slideLayouts/slideLayout21.xml"/><Relationship Id="rId32" Type="http://schemas.openxmlformats.org/officeDocument/2006/relationships/slideLayout" Target="../slideLayouts/slideLayout43.xml"/><Relationship Id="rId13" Type="http://schemas.openxmlformats.org/officeDocument/2006/relationships/slideLayout" Target="../slideLayouts/slideLayout24.xml"/><Relationship Id="rId35" Type="http://schemas.openxmlformats.org/officeDocument/2006/relationships/slideLayout" Target="../slideLayouts/slideLayout46.xml"/><Relationship Id="rId12" Type="http://schemas.openxmlformats.org/officeDocument/2006/relationships/slideLayout" Target="../slideLayouts/slideLayout23.xml"/><Relationship Id="rId34" Type="http://schemas.openxmlformats.org/officeDocument/2006/relationships/slideLayout" Target="../slideLayouts/slideLayout45.xml"/><Relationship Id="rId15" Type="http://schemas.openxmlformats.org/officeDocument/2006/relationships/slideLayout" Target="../slideLayouts/slideLayout26.xml"/><Relationship Id="rId37" Type="http://schemas.openxmlformats.org/officeDocument/2006/relationships/slideLayout" Target="../slideLayouts/slideLayout48.xml"/><Relationship Id="rId14" Type="http://schemas.openxmlformats.org/officeDocument/2006/relationships/slideLayout" Target="../slideLayouts/slideLayout25.xml"/><Relationship Id="rId36" Type="http://schemas.openxmlformats.org/officeDocument/2006/relationships/slideLayout" Target="../slideLayouts/slideLayout47.xml"/><Relationship Id="rId17" Type="http://schemas.openxmlformats.org/officeDocument/2006/relationships/slideLayout" Target="../slideLayouts/slideLayout28.xml"/><Relationship Id="rId39" Type="http://schemas.openxmlformats.org/officeDocument/2006/relationships/slideLayout" Target="../slideLayouts/slideLayout50.xml"/><Relationship Id="rId16" Type="http://schemas.openxmlformats.org/officeDocument/2006/relationships/slideLayout" Target="../slideLayouts/slideLayout27.xml"/><Relationship Id="rId38" Type="http://schemas.openxmlformats.org/officeDocument/2006/relationships/slideLayout" Target="../slideLayouts/slideLayout49.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2"/>
        </a:solidFill>
      </p:bgPr>
    </p:bg>
    <p:spTree>
      <p:nvGrpSpPr>
        <p:cNvPr id="50" name="Shape 50"/>
        <p:cNvGrpSpPr/>
        <p:nvPr/>
      </p:nvGrpSpPr>
      <p:grpSpPr>
        <a:xfrm>
          <a:off x="0" y="0"/>
          <a:ext cx="0" cy="0"/>
          <a:chOff x="0" y="0"/>
          <a:chExt cx="0" cy="0"/>
        </a:xfrm>
      </p:grpSpPr>
      <p:sp>
        <p:nvSpPr>
          <p:cNvPr id="51" name="Google Shape;51;p13"/>
          <p:cNvSpPr txBox="1"/>
          <p:nvPr>
            <p:ph idx="1" type="body"/>
          </p:nvPr>
        </p:nvSpPr>
        <p:spPr>
          <a:xfrm>
            <a:off x="228600" y="1833125"/>
            <a:ext cx="5760600" cy="3460200"/>
          </a:xfrm>
          <a:prstGeom prst="rect">
            <a:avLst/>
          </a:prstGeom>
          <a:noFill/>
          <a:ln>
            <a:noFill/>
          </a:ln>
        </p:spPr>
        <p:txBody>
          <a:bodyPr anchorCtr="0" anchor="t" bIns="91425" lIns="91425" spcFirstLastPara="1" rIns="91425" wrap="square" tIns="91425">
            <a:spAutoFit/>
          </a:bodyPr>
          <a:lstStyle>
            <a:lvl1pPr indent="-304800" lvl="0" marL="457200">
              <a:lnSpc>
                <a:spcPct val="115000"/>
              </a:lnSpc>
              <a:spcBef>
                <a:spcPts val="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1pPr>
            <a:lvl2pPr indent="-304800" lvl="1" marL="914400">
              <a:lnSpc>
                <a:spcPct val="115000"/>
              </a:lnSpc>
              <a:spcBef>
                <a:spcPts val="80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2pPr>
            <a:lvl3pPr indent="-304800" lvl="2" marL="1371600">
              <a:lnSpc>
                <a:spcPct val="115000"/>
              </a:lnSpc>
              <a:spcBef>
                <a:spcPts val="80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3pPr>
            <a:lvl4pPr indent="-304800" lvl="3" marL="1828800">
              <a:lnSpc>
                <a:spcPct val="115000"/>
              </a:lnSpc>
              <a:spcBef>
                <a:spcPts val="80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4pPr>
            <a:lvl5pPr indent="-304800" lvl="4" marL="2286000">
              <a:lnSpc>
                <a:spcPct val="115000"/>
              </a:lnSpc>
              <a:spcBef>
                <a:spcPts val="80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5pPr>
            <a:lvl6pPr indent="-304800" lvl="5" marL="2743200">
              <a:lnSpc>
                <a:spcPct val="115000"/>
              </a:lnSpc>
              <a:spcBef>
                <a:spcPts val="80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6pPr>
            <a:lvl7pPr indent="-304800" lvl="6" marL="3200400">
              <a:lnSpc>
                <a:spcPct val="115000"/>
              </a:lnSpc>
              <a:spcBef>
                <a:spcPts val="80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7pPr>
            <a:lvl8pPr indent="-304800" lvl="7" marL="3657600">
              <a:lnSpc>
                <a:spcPct val="115000"/>
              </a:lnSpc>
              <a:spcBef>
                <a:spcPts val="80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8pPr>
            <a:lvl9pPr indent="-304800" lvl="8" marL="4114800">
              <a:lnSpc>
                <a:spcPct val="115000"/>
              </a:lnSpc>
              <a:spcBef>
                <a:spcPts val="800"/>
              </a:spcBef>
              <a:spcAft>
                <a:spcPts val="800"/>
              </a:spcAft>
              <a:buClr>
                <a:schemeClr val="dk1"/>
              </a:buClr>
              <a:buSzPts val="1200"/>
              <a:buFont typeface="Nunito Sans"/>
              <a:buChar char="■"/>
              <a:defRPr sz="1200">
                <a:solidFill>
                  <a:schemeClr val="dk1"/>
                </a:solidFill>
                <a:latin typeface="Nunito Sans"/>
                <a:ea typeface="Nunito Sans"/>
                <a:cs typeface="Nunito Sans"/>
                <a:sym typeface="Nunito Sans"/>
              </a:defRPr>
            </a:lvl9pPr>
          </a:lstStyle>
          <a:p/>
        </p:txBody>
      </p:sp>
      <p:sp>
        <p:nvSpPr>
          <p:cNvPr id="52" name="Google Shape;52;p13"/>
          <p:cNvSpPr txBox="1"/>
          <p:nvPr>
            <p:ph type="title"/>
          </p:nvPr>
        </p:nvSpPr>
        <p:spPr>
          <a:xfrm>
            <a:off x="228600" y="256925"/>
            <a:ext cx="5707200" cy="587700"/>
          </a:xfrm>
          <a:prstGeom prst="rect">
            <a:avLst/>
          </a:prstGeom>
          <a:noFill/>
          <a:ln>
            <a:noFill/>
          </a:ln>
        </p:spPr>
        <p:txBody>
          <a:bodyPr anchorCtr="0" anchor="t" bIns="91425" lIns="91425" spcFirstLastPara="1" rIns="91425" wrap="square" tIns="91425">
            <a:spAutoFit/>
          </a:bodyPr>
          <a:lstStyle>
            <a:lvl1pPr lvl="0">
              <a:spcBef>
                <a:spcPts val="0"/>
              </a:spcBef>
              <a:spcAft>
                <a:spcPts val="0"/>
              </a:spcAft>
              <a:buNone/>
              <a:defRPr b="1" sz="2800">
                <a:solidFill>
                  <a:schemeClr val="dk1"/>
                </a:solidFill>
                <a:latin typeface="Poppins"/>
                <a:ea typeface="Poppins"/>
                <a:cs typeface="Poppins"/>
                <a:sym typeface="Poppins"/>
              </a:defRPr>
            </a:lvl1pPr>
            <a:lvl2pPr lvl="1">
              <a:spcBef>
                <a:spcPts val="0"/>
              </a:spcBef>
              <a:spcAft>
                <a:spcPts val="0"/>
              </a:spcAft>
              <a:buNone/>
              <a:defRPr sz="2800">
                <a:solidFill>
                  <a:schemeClr val="dk1"/>
                </a:solidFill>
                <a:latin typeface="Poppins SemiBold"/>
                <a:ea typeface="Poppins SemiBold"/>
                <a:cs typeface="Poppins SemiBold"/>
                <a:sym typeface="Poppins SemiBold"/>
              </a:defRPr>
            </a:lvl2pPr>
            <a:lvl3pPr lvl="2">
              <a:spcBef>
                <a:spcPts val="0"/>
              </a:spcBef>
              <a:spcAft>
                <a:spcPts val="0"/>
              </a:spcAft>
              <a:buNone/>
              <a:defRPr sz="2800">
                <a:solidFill>
                  <a:schemeClr val="dk1"/>
                </a:solidFill>
                <a:latin typeface="Poppins SemiBold"/>
                <a:ea typeface="Poppins SemiBold"/>
                <a:cs typeface="Poppins SemiBold"/>
                <a:sym typeface="Poppins SemiBold"/>
              </a:defRPr>
            </a:lvl3pPr>
            <a:lvl4pPr lvl="3">
              <a:spcBef>
                <a:spcPts val="0"/>
              </a:spcBef>
              <a:spcAft>
                <a:spcPts val="0"/>
              </a:spcAft>
              <a:buNone/>
              <a:defRPr sz="2800">
                <a:solidFill>
                  <a:schemeClr val="dk1"/>
                </a:solidFill>
                <a:latin typeface="Poppins SemiBold"/>
                <a:ea typeface="Poppins SemiBold"/>
                <a:cs typeface="Poppins SemiBold"/>
                <a:sym typeface="Poppins SemiBold"/>
              </a:defRPr>
            </a:lvl4pPr>
            <a:lvl5pPr lvl="4">
              <a:spcBef>
                <a:spcPts val="0"/>
              </a:spcBef>
              <a:spcAft>
                <a:spcPts val="0"/>
              </a:spcAft>
              <a:buNone/>
              <a:defRPr sz="2800">
                <a:solidFill>
                  <a:schemeClr val="dk1"/>
                </a:solidFill>
                <a:latin typeface="Poppins SemiBold"/>
                <a:ea typeface="Poppins SemiBold"/>
                <a:cs typeface="Poppins SemiBold"/>
                <a:sym typeface="Poppins SemiBold"/>
              </a:defRPr>
            </a:lvl5pPr>
            <a:lvl6pPr lvl="5">
              <a:spcBef>
                <a:spcPts val="0"/>
              </a:spcBef>
              <a:spcAft>
                <a:spcPts val="0"/>
              </a:spcAft>
              <a:buNone/>
              <a:defRPr sz="2800">
                <a:solidFill>
                  <a:schemeClr val="dk1"/>
                </a:solidFill>
                <a:latin typeface="Poppins SemiBold"/>
                <a:ea typeface="Poppins SemiBold"/>
                <a:cs typeface="Poppins SemiBold"/>
                <a:sym typeface="Poppins SemiBold"/>
              </a:defRPr>
            </a:lvl6pPr>
            <a:lvl7pPr lvl="6">
              <a:spcBef>
                <a:spcPts val="0"/>
              </a:spcBef>
              <a:spcAft>
                <a:spcPts val="0"/>
              </a:spcAft>
              <a:buNone/>
              <a:defRPr sz="2800">
                <a:solidFill>
                  <a:schemeClr val="dk1"/>
                </a:solidFill>
                <a:latin typeface="Poppins SemiBold"/>
                <a:ea typeface="Poppins SemiBold"/>
                <a:cs typeface="Poppins SemiBold"/>
                <a:sym typeface="Poppins SemiBold"/>
              </a:defRPr>
            </a:lvl7pPr>
            <a:lvl8pPr lvl="7">
              <a:spcBef>
                <a:spcPts val="0"/>
              </a:spcBef>
              <a:spcAft>
                <a:spcPts val="0"/>
              </a:spcAft>
              <a:buNone/>
              <a:defRPr sz="2800">
                <a:solidFill>
                  <a:schemeClr val="dk1"/>
                </a:solidFill>
                <a:latin typeface="Poppins SemiBold"/>
                <a:ea typeface="Poppins SemiBold"/>
                <a:cs typeface="Poppins SemiBold"/>
                <a:sym typeface="Poppins SemiBold"/>
              </a:defRPr>
            </a:lvl8pPr>
            <a:lvl9pPr lvl="8">
              <a:spcBef>
                <a:spcPts val="0"/>
              </a:spcBef>
              <a:spcAft>
                <a:spcPts val="0"/>
              </a:spcAft>
              <a:buNone/>
              <a:defRPr sz="2800">
                <a:solidFill>
                  <a:schemeClr val="dk1"/>
                </a:solidFill>
                <a:latin typeface="Poppins SemiBold"/>
                <a:ea typeface="Poppins SemiBold"/>
                <a:cs typeface="Poppins SemiBold"/>
                <a:sym typeface="Poppins SemiBold"/>
              </a:defRPr>
            </a:lvl9pPr>
          </a:lstStyle>
          <a:p/>
        </p:txBody>
      </p:sp>
      <p:sp>
        <p:nvSpPr>
          <p:cNvPr id="53" name="Google Shape;53;p13"/>
          <p:cNvSpPr txBox="1"/>
          <p:nvPr>
            <p:ph idx="2" type="body"/>
          </p:nvPr>
        </p:nvSpPr>
        <p:spPr>
          <a:xfrm>
            <a:off x="4392125" y="1843600"/>
            <a:ext cx="3919500" cy="2773200"/>
          </a:xfrm>
          <a:prstGeom prst="rect">
            <a:avLst/>
          </a:prstGeom>
          <a:noFill/>
          <a:ln>
            <a:noFill/>
          </a:ln>
        </p:spPr>
        <p:txBody>
          <a:bodyPr anchorCtr="0" anchor="t" bIns="91425" lIns="91425" spcFirstLastPara="1" rIns="91425" wrap="square" tIns="91425">
            <a:noAutofit/>
          </a:bodyPr>
          <a:lstStyle>
            <a:lvl1pPr indent="-304800" lvl="0" marL="457200">
              <a:spcBef>
                <a:spcPts val="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1pPr>
            <a:lvl2pPr indent="-304800" lvl="1" marL="914400">
              <a:spcBef>
                <a:spcPts val="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2pPr>
            <a:lvl3pPr indent="-304800" lvl="2" marL="1371600">
              <a:spcBef>
                <a:spcPts val="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3pPr>
            <a:lvl4pPr indent="-304800" lvl="3" marL="1828800">
              <a:spcBef>
                <a:spcPts val="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4pPr>
            <a:lvl5pPr indent="-304800" lvl="4" marL="2286000">
              <a:spcBef>
                <a:spcPts val="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5pPr>
            <a:lvl6pPr indent="-304800" lvl="5" marL="2743200">
              <a:spcBef>
                <a:spcPts val="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6pPr>
            <a:lvl7pPr indent="-304800" lvl="6" marL="3200400">
              <a:spcBef>
                <a:spcPts val="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7pPr>
            <a:lvl8pPr indent="-304800" lvl="7" marL="3657600">
              <a:spcBef>
                <a:spcPts val="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8pPr>
            <a:lvl9pPr indent="-304800" lvl="8" marL="4114800">
              <a:spcBef>
                <a:spcPts val="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5616">
          <p15:clr>
            <a:srgbClr val="E46962"/>
          </p15:clr>
        </p15:guide>
        <p15:guide id="2" pos="144">
          <p15:clr>
            <a:srgbClr val="E46962"/>
          </p15:clr>
        </p15:guide>
        <p15:guide id="3" orient="horz" pos="144">
          <p15:clr>
            <a:srgbClr val="E46962"/>
          </p15:clr>
        </p15:guide>
        <p15:guide id="4" orient="horz" pos="3094">
          <p15:clr>
            <a:srgbClr val="E46962"/>
          </p15:clr>
        </p15:guide>
        <p15:guide id="5" pos="2850">
          <p15:clr>
            <a:srgbClr val="E46962"/>
          </p15:clr>
        </p15:guide>
        <p15:guide id="6" pos="2910">
          <p15:clr>
            <a:srgbClr val="E46962"/>
          </p15:clr>
        </p15:guide>
        <p15:guide id="7" pos="1468">
          <p15:clr>
            <a:srgbClr val="E46962"/>
          </p15:clr>
        </p15:guide>
        <p15:guide id="8" pos="1527">
          <p15:clr>
            <a:srgbClr val="E46962"/>
          </p15:clr>
        </p15:guide>
        <p15:guide id="9" pos="4226">
          <p15:clr>
            <a:srgbClr val="E46962"/>
          </p15:clr>
        </p15:guide>
        <p15:guide id="10" pos="4285">
          <p15:clr>
            <a:srgbClr val="E46962"/>
          </p15:clr>
        </p15:guide>
        <p15:guide id="11" pos="3773">
          <p15:clr>
            <a:srgbClr val="E46962"/>
          </p15:clr>
        </p15:guide>
        <p15:guide id="12" pos="3830">
          <p15:clr>
            <a:srgbClr val="E46962"/>
          </p15:clr>
        </p15:guide>
        <p15:guide id="13" pos="1930">
          <p15:clr>
            <a:srgbClr val="E46962"/>
          </p15:clr>
        </p15:guide>
        <p15:guide id="14" pos="1987">
          <p15:clr>
            <a:srgbClr val="E46962"/>
          </p15:clr>
        </p15:guide>
        <p15:guide id="15" orient="horz" pos="288">
          <p15:clr>
            <a:srgbClr val="E46962"/>
          </p15:clr>
        </p15:guide>
        <p15:guide id="16" orient="horz" pos="2950">
          <p15:clr>
            <a:srgbClr val="E46962"/>
          </p15:clr>
        </p15:guide>
        <p15:guide id="17" orient="horz" pos="1135">
          <p15:clr>
            <a:srgbClr val="E46962"/>
          </p15:clr>
        </p15:guide>
        <p15:guide id="18" orient="horz" pos="1194">
          <p15:clr>
            <a:srgbClr val="E46962"/>
          </p15:clr>
        </p15:guide>
        <p15:guide id="19" orient="horz" pos="2043">
          <p15:clr>
            <a:srgbClr val="E46962"/>
          </p15:clr>
        </p15:guide>
        <p15:guide id="20" orient="horz" pos="2103">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hyperlink" Target="https://www.moreusefulthings.com/prompts"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cndls.georgetown.ed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scs.georgetown.edu/programs/542/certificate-in-genai-for-team-productivity/" TargetMode="Externa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learning.google.com/experiments/learn-about/signup" TargetMode="External"/><Relationship Id="rId4" Type="http://schemas.openxmlformats.org/officeDocument/2006/relationships/image" Target="../media/image14.jpg"/><Relationship Id="rId5" Type="http://schemas.openxmlformats.org/officeDocument/2006/relationships/hyperlink" Target="https://storage.googleapis.com/deepmind-media/LearnLM/LearnLM_paper.pdf"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hyperlink" Target="https://www.moreusefulthings.com/prompts"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5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Backward Design Meets Prompt Engineering</a:t>
            </a:r>
            <a:endParaRPr/>
          </a:p>
        </p:txBody>
      </p:sp>
      <p:sp>
        <p:nvSpPr>
          <p:cNvPr id="472" name="Google Shape;472;p57"/>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Anna Medvedev</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66"/>
          <p:cNvSpPr/>
          <p:nvPr/>
        </p:nvSpPr>
        <p:spPr>
          <a:xfrm>
            <a:off x="0" y="107475"/>
            <a:ext cx="9144000" cy="1170300"/>
          </a:xfrm>
          <a:prstGeom prst="rect">
            <a:avLst/>
          </a:prstGeom>
          <a:solidFill>
            <a:srgbClr val="9FC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1" lang="en" sz="2400"/>
              <a:t>Quiz: </a:t>
            </a:r>
            <a:r>
              <a:rPr lang="en" sz="2400"/>
              <a:t>Which of the five components of effective AI tutor does the prompt instruction target?</a:t>
            </a:r>
            <a:endParaRPr sz="2400"/>
          </a:p>
        </p:txBody>
      </p:sp>
      <p:pic>
        <p:nvPicPr>
          <p:cNvPr id="569" name="Google Shape;569;p66" title="frame.png"/>
          <p:cNvPicPr preferRelativeResize="0"/>
          <p:nvPr/>
        </p:nvPicPr>
        <p:blipFill>
          <a:blip r:embed="rId3">
            <a:alphaModFix/>
          </a:blip>
          <a:stretch>
            <a:fillRect/>
          </a:stretch>
        </p:blipFill>
        <p:spPr>
          <a:xfrm>
            <a:off x="2562363" y="1277775"/>
            <a:ext cx="3865725" cy="38657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67"/>
          <p:cNvSpPr txBox="1"/>
          <p:nvPr/>
        </p:nvSpPr>
        <p:spPr>
          <a:xfrm>
            <a:off x="1069875" y="752275"/>
            <a:ext cx="7863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800">
                <a:solidFill>
                  <a:srgbClr val="000000"/>
                </a:solidFill>
              </a:rPr>
              <a:t>OpenAI’s AI Tutor Prompt</a:t>
            </a:r>
            <a:endParaRPr sz="1800">
              <a:solidFill>
                <a:srgbClr val="000000"/>
              </a:solidFill>
            </a:endParaRPr>
          </a:p>
          <a:p>
            <a:pPr indent="0" lvl="0" marL="0" rtl="0" algn="l">
              <a:spcBef>
                <a:spcPts val="0"/>
              </a:spcBef>
              <a:spcAft>
                <a:spcPts val="0"/>
              </a:spcAft>
              <a:buNone/>
            </a:pPr>
            <a:r>
              <a:t/>
            </a:r>
            <a:endParaRPr sz="1800">
              <a:solidFill>
                <a:srgbClr val="000000"/>
              </a:solidFill>
            </a:endParaRPr>
          </a:p>
        </p:txBody>
      </p:sp>
      <p:sp>
        <p:nvSpPr>
          <p:cNvPr id="575" name="Google Shape;575;p67"/>
          <p:cNvSpPr txBox="1"/>
          <p:nvPr/>
        </p:nvSpPr>
        <p:spPr>
          <a:xfrm>
            <a:off x="1069875" y="1222700"/>
            <a:ext cx="6718200" cy="15039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800">
                <a:solidFill>
                  <a:srgbClr val="000000"/>
                </a:solidFill>
              </a:rPr>
              <a:t>You are an upbeat, encouraging tutor who helps students understand concepts by explaining ideas and asking students questions. Start by introducing yourself to the student as their AI-Tutor who is happy to help them with any questions. Only ask one question at a time. </a:t>
            </a:r>
            <a:endParaRPr sz="800">
              <a:solidFill>
                <a:srgbClr val="000000"/>
              </a:solidFill>
            </a:endParaRPr>
          </a:p>
          <a:p>
            <a:pPr indent="0" lvl="0" marL="0" rtl="0" algn="l">
              <a:lnSpc>
                <a:spcPct val="150000"/>
              </a:lnSpc>
              <a:spcBef>
                <a:spcPts val="500"/>
              </a:spcBef>
              <a:spcAft>
                <a:spcPts val="0"/>
              </a:spcAft>
              <a:buNone/>
            </a:pPr>
            <a:r>
              <a:rPr lang="en" sz="800">
                <a:solidFill>
                  <a:srgbClr val="000000"/>
                </a:solidFill>
              </a:rPr>
              <a:t>First, ask them what they would like to learn about. Wait for the response. Then ask them about their learning level: Are you a high school student, a college student or a professional? Wait for their response. Then ask them what they know already about the topic they have chosen. Wait for a response.</a:t>
            </a:r>
            <a:endParaRPr sz="800">
              <a:solidFill>
                <a:srgbClr val="000000"/>
              </a:solidFill>
            </a:endParaRPr>
          </a:p>
          <a:p>
            <a:pPr indent="0" lvl="0" marL="0" rtl="0" algn="l">
              <a:lnSpc>
                <a:spcPct val="150000"/>
              </a:lnSpc>
              <a:spcBef>
                <a:spcPts val="500"/>
              </a:spcBef>
              <a:spcAft>
                <a:spcPts val="0"/>
              </a:spcAft>
              <a:buNone/>
            </a:pPr>
            <a:r>
              <a:rPr lang="en" sz="800">
                <a:solidFill>
                  <a:srgbClr val="000000"/>
                </a:solidFill>
              </a:rPr>
              <a:t>Given this information, help students understand the topic by providing explanations, examples, analogies. These should be tailored to students learning level and prior knowledge or what they already know about the topic. </a:t>
            </a:r>
            <a:endParaRPr sz="800">
              <a:solidFill>
                <a:srgbClr val="000000"/>
              </a:solidFill>
            </a:endParaRPr>
          </a:p>
          <a:p>
            <a:pPr indent="0" lvl="0" marL="0" rtl="0" algn="l">
              <a:lnSpc>
                <a:spcPct val="150000"/>
              </a:lnSpc>
              <a:spcBef>
                <a:spcPts val="500"/>
              </a:spcBef>
              <a:spcAft>
                <a:spcPts val="0"/>
              </a:spcAft>
              <a:buNone/>
            </a:pPr>
            <a:r>
              <a:rPr lang="en" sz="800">
                <a:solidFill>
                  <a:srgbClr val="000000"/>
                </a:solidFill>
              </a:rPr>
              <a:t>Give students explanations, examples, and analogies about the concept to help them understand. You should guide students in an open-ended way. Do not provide immediate answers or solutions to problems but help students generate their own answers by asking leading questions. </a:t>
            </a:r>
            <a:endParaRPr sz="800">
              <a:solidFill>
                <a:srgbClr val="000000"/>
              </a:solidFill>
            </a:endParaRPr>
          </a:p>
          <a:p>
            <a:pPr indent="0" lvl="0" marL="0" rtl="0" algn="l">
              <a:lnSpc>
                <a:spcPct val="150000"/>
              </a:lnSpc>
              <a:spcBef>
                <a:spcPts val="500"/>
              </a:spcBef>
              <a:spcAft>
                <a:spcPts val="0"/>
              </a:spcAft>
              <a:buNone/>
            </a:pPr>
            <a:r>
              <a:rPr lang="en" sz="800">
                <a:solidFill>
                  <a:srgbClr val="000000"/>
                </a:solidFill>
              </a:rPr>
              <a:t>Ask students to explain their thinking. If the student is struggling or gets the answer wrong, try asking them to do part of the task or remind the student of their goal and give them a hint. If students improve, then praise them and show excitement. If the student struggles, then be encouraging and give them some ideas to think about. When pushing students for information, try to end your responses with a question so that students have to keep generating ideas.</a:t>
            </a:r>
            <a:endParaRPr sz="800">
              <a:solidFill>
                <a:srgbClr val="000000"/>
              </a:solidFill>
            </a:endParaRPr>
          </a:p>
          <a:p>
            <a:pPr indent="0" lvl="0" marL="0" rtl="0" algn="l">
              <a:lnSpc>
                <a:spcPct val="150000"/>
              </a:lnSpc>
              <a:spcBef>
                <a:spcPts val="500"/>
              </a:spcBef>
              <a:spcAft>
                <a:spcPts val="500"/>
              </a:spcAft>
              <a:buNone/>
            </a:pPr>
            <a:r>
              <a:rPr lang="en" sz="800">
                <a:solidFill>
                  <a:srgbClr val="000000"/>
                </a:solidFill>
              </a:rPr>
              <a:t>Once a student shows an appropriate level of understanding given their learning level, ask them to explain the concept in their own words; this is the best way to show you know something, or ask them for examples. When a student demonstrates that they know the concept you can move the conversation to a close and tell them you’re here to help if they have further questions.</a:t>
            </a:r>
            <a:endParaRPr sz="800">
              <a:solidFill>
                <a:srgbClr val="000000"/>
              </a:solidFill>
            </a:endParaRPr>
          </a:p>
        </p:txBody>
      </p:sp>
      <p:sp>
        <p:nvSpPr>
          <p:cNvPr id="576" name="Google Shape;576;p67"/>
          <p:cNvSpPr txBox="1"/>
          <p:nvPr/>
        </p:nvSpPr>
        <p:spPr>
          <a:xfrm>
            <a:off x="189675" y="2362000"/>
            <a:ext cx="987300" cy="365400"/>
          </a:xfrm>
          <a:prstGeom prst="rect">
            <a:avLst/>
          </a:prstGeom>
          <a:noFill/>
          <a:ln cap="flat" cmpd="sng" w="28575">
            <a:solidFill>
              <a:srgbClr val="6AA84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274E13"/>
                </a:solidFill>
              </a:rPr>
              <a:t>Adaptivity</a:t>
            </a:r>
            <a:endParaRPr b="1" sz="1200">
              <a:solidFill>
                <a:srgbClr val="274E13"/>
              </a:solidFill>
            </a:endParaRPr>
          </a:p>
        </p:txBody>
      </p:sp>
      <p:sp>
        <p:nvSpPr>
          <p:cNvPr id="577" name="Google Shape;577;p67"/>
          <p:cNvSpPr/>
          <p:nvPr/>
        </p:nvSpPr>
        <p:spPr>
          <a:xfrm>
            <a:off x="2188075" y="2236600"/>
            <a:ext cx="5541900" cy="365400"/>
          </a:xfrm>
          <a:prstGeom prst="rect">
            <a:avLst/>
          </a:prstGeom>
          <a:noFill/>
          <a:ln cap="flat" cmpd="sng" w="2857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9FC5E8"/>
              </a:solidFill>
            </a:endParaRPr>
          </a:p>
        </p:txBody>
      </p:sp>
      <p:cxnSp>
        <p:nvCxnSpPr>
          <p:cNvPr id="578" name="Google Shape;578;p67"/>
          <p:cNvCxnSpPr>
            <a:stCxn id="576" idx="3"/>
            <a:endCxn id="577" idx="1"/>
          </p:cNvCxnSpPr>
          <p:nvPr/>
        </p:nvCxnSpPr>
        <p:spPr>
          <a:xfrm flipH="1" rot="10800000">
            <a:off x="1176975" y="2419300"/>
            <a:ext cx="1011000" cy="125400"/>
          </a:xfrm>
          <a:prstGeom prst="straightConnector1">
            <a:avLst/>
          </a:prstGeom>
          <a:noFill/>
          <a:ln cap="flat" cmpd="sng" w="28575">
            <a:solidFill>
              <a:srgbClr val="6AA84F"/>
            </a:solidFill>
            <a:prstDash val="solid"/>
            <a:round/>
            <a:headEnd len="med" w="med" type="none"/>
            <a:tailEnd len="med" w="med" type="triangle"/>
          </a:ln>
        </p:spPr>
      </p:cxnSp>
      <p:sp>
        <p:nvSpPr>
          <p:cNvPr id="579" name="Google Shape;579;p67"/>
          <p:cNvSpPr txBox="1"/>
          <p:nvPr/>
        </p:nvSpPr>
        <p:spPr>
          <a:xfrm>
            <a:off x="7872300" y="3344325"/>
            <a:ext cx="1271700" cy="365400"/>
          </a:xfrm>
          <a:prstGeom prst="rect">
            <a:avLst/>
          </a:prstGeom>
          <a:noFill/>
          <a:ln cap="flat" cmpd="sng" w="28575">
            <a:solidFill>
              <a:srgbClr val="66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sz="1200">
                <a:solidFill>
                  <a:srgbClr val="660000"/>
                </a:solidFill>
              </a:rPr>
              <a:t>Metacognition</a:t>
            </a:r>
            <a:endParaRPr b="1" sz="1200">
              <a:solidFill>
                <a:srgbClr val="660000"/>
              </a:solidFill>
            </a:endParaRPr>
          </a:p>
          <a:p>
            <a:pPr indent="0" lvl="0" marL="0" rtl="0" algn="l">
              <a:spcBef>
                <a:spcPts val="0"/>
              </a:spcBef>
              <a:spcAft>
                <a:spcPts val="0"/>
              </a:spcAft>
              <a:buClr>
                <a:srgbClr val="000000"/>
              </a:buClr>
              <a:buSzPts val="1100"/>
              <a:buFont typeface="Arial"/>
              <a:buNone/>
            </a:pPr>
            <a:r>
              <a:t/>
            </a:r>
            <a:endParaRPr sz="1200">
              <a:solidFill>
                <a:srgbClr val="660000"/>
              </a:solidFill>
            </a:endParaRPr>
          </a:p>
          <a:p>
            <a:pPr indent="0" lvl="0" marL="0" rtl="0" algn="l">
              <a:spcBef>
                <a:spcPts val="0"/>
              </a:spcBef>
              <a:spcAft>
                <a:spcPts val="0"/>
              </a:spcAft>
              <a:buNone/>
            </a:pPr>
            <a:r>
              <a:t/>
            </a:r>
            <a:endParaRPr sz="1200">
              <a:solidFill>
                <a:srgbClr val="660000"/>
              </a:solidFill>
            </a:endParaRPr>
          </a:p>
        </p:txBody>
      </p:sp>
      <p:sp>
        <p:nvSpPr>
          <p:cNvPr id="580" name="Google Shape;580;p67"/>
          <p:cNvSpPr/>
          <p:nvPr/>
        </p:nvSpPr>
        <p:spPr>
          <a:xfrm>
            <a:off x="1133175" y="3156450"/>
            <a:ext cx="1701000" cy="234300"/>
          </a:xfrm>
          <a:prstGeom prst="rect">
            <a:avLst/>
          </a:prstGeom>
          <a:noFill/>
          <a:ln cap="flat" cmpd="sng" w="28575">
            <a:solidFill>
              <a:srgbClr val="66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9FC5E8"/>
              </a:solidFill>
            </a:endParaRPr>
          </a:p>
        </p:txBody>
      </p:sp>
      <p:cxnSp>
        <p:nvCxnSpPr>
          <p:cNvPr id="581" name="Google Shape;581;p67"/>
          <p:cNvCxnSpPr>
            <a:stCxn id="579" idx="1"/>
            <a:endCxn id="580" idx="3"/>
          </p:cNvCxnSpPr>
          <p:nvPr/>
        </p:nvCxnSpPr>
        <p:spPr>
          <a:xfrm rot="10800000">
            <a:off x="2834100" y="3273525"/>
            <a:ext cx="5038200" cy="253500"/>
          </a:xfrm>
          <a:prstGeom prst="straightConnector1">
            <a:avLst/>
          </a:prstGeom>
          <a:noFill/>
          <a:ln cap="flat" cmpd="sng" w="28575">
            <a:solidFill>
              <a:srgbClr val="660000"/>
            </a:solidFill>
            <a:prstDash val="solid"/>
            <a:round/>
            <a:headEnd len="med" w="med" type="none"/>
            <a:tailEnd len="med" w="med" type="triangle"/>
          </a:ln>
        </p:spPr>
      </p:cxnSp>
      <p:sp>
        <p:nvSpPr>
          <p:cNvPr id="582" name="Google Shape;582;p67"/>
          <p:cNvSpPr txBox="1"/>
          <p:nvPr/>
        </p:nvSpPr>
        <p:spPr>
          <a:xfrm>
            <a:off x="7872300" y="2362000"/>
            <a:ext cx="1136700" cy="525600"/>
          </a:xfrm>
          <a:prstGeom prst="rect">
            <a:avLst/>
          </a:prstGeom>
          <a:noFill/>
          <a:ln cap="flat" cmpd="sng" w="28575">
            <a:solidFill>
              <a:srgbClr val="351C75"/>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351C75"/>
                </a:solidFill>
              </a:rPr>
              <a:t>Active Learning</a:t>
            </a:r>
            <a:endParaRPr b="1" sz="1200">
              <a:solidFill>
                <a:srgbClr val="351C75"/>
              </a:solidFill>
            </a:endParaRPr>
          </a:p>
          <a:p>
            <a:pPr indent="0" lvl="0" marL="0" rtl="0" algn="l">
              <a:spcBef>
                <a:spcPts val="0"/>
              </a:spcBef>
              <a:spcAft>
                <a:spcPts val="0"/>
              </a:spcAft>
              <a:buNone/>
            </a:pPr>
            <a:r>
              <a:t/>
            </a:r>
            <a:endParaRPr sz="1200">
              <a:solidFill>
                <a:srgbClr val="660000"/>
              </a:solidFill>
            </a:endParaRPr>
          </a:p>
          <a:p>
            <a:pPr indent="0" lvl="0" marL="0" rtl="0" algn="l">
              <a:spcBef>
                <a:spcPts val="0"/>
              </a:spcBef>
              <a:spcAft>
                <a:spcPts val="0"/>
              </a:spcAft>
              <a:buNone/>
            </a:pPr>
            <a:r>
              <a:t/>
            </a:r>
            <a:endParaRPr sz="1200">
              <a:solidFill>
                <a:srgbClr val="660000"/>
              </a:solidFill>
            </a:endParaRPr>
          </a:p>
        </p:txBody>
      </p:sp>
      <p:sp>
        <p:nvSpPr>
          <p:cNvPr id="583" name="Google Shape;583;p67"/>
          <p:cNvSpPr/>
          <p:nvPr/>
        </p:nvSpPr>
        <p:spPr>
          <a:xfrm>
            <a:off x="5538625" y="2727400"/>
            <a:ext cx="2061300" cy="400800"/>
          </a:xfrm>
          <a:prstGeom prst="rect">
            <a:avLst/>
          </a:prstGeom>
          <a:noFill/>
          <a:ln cap="flat" cmpd="sng" w="2857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9FC5E8"/>
              </a:solidFill>
            </a:endParaRPr>
          </a:p>
        </p:txBody>
      </p:sp>
      <p:cxnSp>
        <p:nvCxnSpPr>
          <p:cNvPr id="584" name="Google Shape;584;p67"/>
          <p:cNvCxnSpPr>
            <a:stCxn id="582" idx="1"/>
            <a:endCxn id="583" idx="3"/>
          </p:cNvCxnSpPr>
          <p:nvPr/>
        </p:nvCxnSpPr>
        <p:spPr>
          <a:xfrm flipH="1">
            <a:off x="7599900" y="2624800"/>
            <a:ext cx="272400" cy="303000"/>
          </a:xfrm>
          <a:prstGeom prst="straightConnector1">
            <a:avLst/>
          </a:prstGeom>
          <a:noFill/>
          <a:ln cap="flat" cmpd="sng" w="28575">
            <a:solidFill>
              <a:srgbClr val="351C75"/>
            </a:solidFill>
            <a:prstDash val="solid"/>
            <a:round/>
            <a:headEnd len="med" w="med" type="none"/>
            <a:tailEnd len="med" w="med" type="triangle"/>
          </a:ln>
        </p:spPr>
      </p:cxnSp>
      <p:sp>
        <p:nvSpPr>
          <p:cNvPr id="585" name="Google Shape;585;p67"/>
          <p:cNvSpPr/>
          <p:nvPr/>
        </p:nvSpPr>
        <p:spPr>
          <a:xfrm>
            <a:off x="4160875" y="3390825"/>
            <a:ext cx="782100" cy="136200"/>
          </a:xfrm>
          <a:prstGeom prst="rect">
            <a:avLst/>
          </a:prstGeom>
          <a:noFill/>
          <a:ln cap="flat" cmpd="sng" w="28575">
            <a:solidFill>
              <a:srgbClr val="B45F0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9FC5E8"/>
              </a:solidFill>
            </a:endParaRPr>
          </a:p>
        </p:txBody>
      </p:sp>
      <p:sp>
        <p:nvSpPr>
          <p:cNvPr id="586" name="Google Shape;586;p67"/>
          <p:cNvSpPr/>
          <p:nvPr/>
        </p:nvSpPr>
        <p:spPr>
          <a:xfrm>
            <a:off x="173325" y="4616150"/>
            <a:ext cx="1051200" cy="437100"/>
          </a:xfrm>
          <a:prstGeom prst="rect">
            <a:avLst/>
          </a:prstGeom>
          <a:noFill/>
          <a:ln cap="flat" cmpd="sng" w="28575">
            <a:solidFill>
              <a:srgbClr val="B45F0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783F04"/>
                </a:solidFill>
              </a:rPr>
              <a:t>Motivation</a:t>
            </a:r>
            <a:endParaRPr b="1" sz="1200">
              <a:solidFill>
                <a:srgbClr val="783F04"/>
              </a:solidFill>
            </a:endParaRPr>
          </a:p>
        </p:txBody>
      </p:sp>
      <p:cxnSp>
        <p:nvCxnSpPr>
          <p:cNvPr id="587" name="Google Shape;587;p67"/>
          <p:cNvCxnSpPr>
            <a:stCxn id="586" idx="3"/>
            <a:endCxn id="585" idx="1"/>
          </p:cNvCxnSpPr>
          <p:nvPr/>
        </p:nvCxnSpPr>
        <p:spPr>
          <a:xfrm flipH="1" rot="10800000">
            <a:off x="1224525" y="3458900"/>
            <a:ext cx="2936400" cy="1375800"/>
          </a:xfrm>
          <a:prstGeom prst="straightConnector1">
            <a:avLst/>
          </a:prstGeom>
          <a:noFill/>
          <a:ln cap="flat" cmpd="sng" w="28575">
            <a:solidFill>
              <a:srgbClr val="B45F06"/>
            </a:solidFill>
            <a:prstDash val="solid"/>
            <a:round/>
            <a:headEnd len="med" w="med" type="none"/>
            <a:tailEnd len="med" w="med" type="triangle"/>
          </a:ln>
        </p:spPr>
      </p:cxnSp>
      <p:sp>
        <p:nvSpPr>
          <p:cNvPr id="588" name="Google Shape;588;p67"/>
          <p:cNvSpPr txBox="1"/>
          <p:nvPr/>
        </p:nvSpPr>
        <p:spPr>
          <a:xfrm>
            <a:off x="7562400" y="1392950"/>
            <a:ext cx="1581600" cy="365400"/>
          </a:xfrm>
          <a:prstGeom prst="rect">
            <a:avLst/>
          </a:prstGeom>
          <a:noFill/>
          <a:ln cap="flat" cmpd="sng" w="28575">
            <a:solidFill>
              <a:srgbClr val="1C458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C4587"/>
                </a:solidFill>
              </a:rPr>
              <a:t>Cognitive Load</a:t>
            </a:r>
            <a:endParaRPr b="1">
              <a:solidFill>
                <a:srgbClr val="1C4587"/>
              </a:solidFill>
            </a:endParaRPr>
          </a:p>
        </p:txBody>
      </p:sp>
      <p:sp>
        <p:nvSpPr>
          <p:cNvPr id="589" name="Google Shape;589;p67"/>
          <p:cNvSpPr/>
          <p:nvPr/>
        </p:nvSpPr>
        <p:spPr>
          <a:xfrm>
            <a:off x="5538625" y="1507550"/>
            <a:ext cx="1478700" cy="136200"/>
          </a:xfrm>
          <a:prstGeom prst="rect">
            <a:avLst/>
          </a:prstGeom>
          <a:noFill/>
          <a:ln cap="flat" cmpd="sng" w="28575">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9FC5E8"/>
              </a:solidFill>
            </a:endParaRPr>
          </a:p>
        </p:txBody>
      </p:sp>
      <p:cxnSp>
        <p:nvCxnSpPr>
          <p:cNvPr id="590" name="Google Shape;590;p67"/>
          <p:cNvCxnSpPr>
            <a:stCxn id="588" idx="1"/>
            <a:endCxn id="589" idx="3"/>
          </p:cNvCxnSpPr>
          <p:nvPr/>
        </p:nvCxnSpPr>
        <p:spPr>
          <a:xfrm rot="10800000">
            <a:off x="7017300" y="1575650"/>
            <a:ext cx="545100" cy="0"/>
          </a:xfrm>
          <a:prstGeom prst="straightConnector1">
            <a:avLst/>
          </a:prstGeom>
          <a:noFill/>
          <a:ln cap="flat" cmpd="sng" w="28575">
            <a:solidFill>
              <a:srgbClr val="1C4587"/>
            </a:solidFill>
            <a:prstDash val="solid"/>
            <a:round/>
            <a:headEnd len="med" w="med" type="none"/>
            <a:tailEnd len="med" w="med" type="triangle"/>
          </a:ln>
        </p:spPr>
      </p:cxnSp>
      <p:sp>
        <p:nvSpPr>
          <p:cNvPr id="591" name="Google Shape;591;p67"/>
          <p:cNvSpPr/>
          <p:nvPr/>
        </p:nvSpPr>
        <p:spPr>
          <a:xfrm>
            <a:off x="76200" y="208250"/>
            <a:ext cx="2965800" cy="465900"/>
          </a:xfrm>
          <a:prstGeom prst="homePlate">
            <a:avLst>
              <a:gd fmla="val 50000" name="adj"/>
            </a:avLst>
          </a:prstGeom>
          <a:solidFill>
            <a:srgbClr val="9FC5E8"/>
          </a:solidFill>
          <a:ln cap="flat" cmpd="sng" w="9525">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1"/>
                </a:solidFill>
              </a:rPr>
              <a:t>Objectives</a:t>
            </a:r>
            <a:endParaRPr sz="1800">
              <a:solidFill>
                <a:schemeClr val="dk1"/>
              </a:solidFill>
            </a:endParaRPr>
          </a:p>
        </p:txBody>
      </p:sp>
      <p:sp>
        <p:nvSpPr>
          <p:cNvPr id="592" name="Google Shape;592;p67"/>
          <p:cNvSpPr/>
          <p:nvPr/>
        </p:nvSpPr>
        <p:spPr>
          <a:xfrm>
            <a:off x="3042000" y="208250"/>
            <a:ext cx="2965800" cy="465900"/>
          </a:xfrm>
          <a:prstGeom prst="homePlate">
            <a:avLst>
              <a:gd fmla="val 50000" name="adj"/>
            </a:avLst>
          </a:prstGeom>
          <a:solidFill>
            <a:srgbClr val="9FC5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1"/>
                </a:solidFill>
              </a:rPr>
              <a:t>Assessments</a:t>
            </a:r>
            <a:endParaRPr sz="1800">
              <a:solidFill>
                <a:schemeClr val="dk1"/>
              </a:solidFill>
            </a:endParaRPr>
          </a:p>
        </p:txBody>
      </p:sp>
      <p:sp>
        <p:nvSpPr>
          <p:cNvPr id="593" name="Google Shape;593;p67"/>
          <p:cNvSpPr/>
          <p:nvPr/>
        </p:nvSpPr>
        <p:spPr>
          <a:xfrm>
            <a:off x="6007800" y="208250"/>
            <a:ext cx="2965800" cy="465900"/>
          </a:xfrm>
          <a:prstGeom prst="homePlate">
            <a:avLst>
              <a:gd fmla="val 50000" name="adj"/>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rPr>
              <a:t>Instruction</a:t>
            </a:r>
            <a:endParaRPr sz="1800">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68"/>
          <p:cNvSpPr txBox="1"/>
          <p:nvPr/>
        </p:nvSpPr>
        <p:spPr>
          <a:xfrm>
            <a:off x="381863" y="152100"/>
            <a:ext cx="8520600" cy="5727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lang="en" sz="1800"/>
              <a:t>Example</a:t>
            </a:r>
            <a:r>
              <a:rPr lang="en" sz="1800">
                <a:solidFill>
                  <a:srgbClr val="000000"/>
                </a:solidFill>
              </a:rPr>
              <a:t> #</a:t>
            </a:r>
            <a:r>
              <a:rPr lang="en" sz="1800"/>
              <a:t>2</a:t>
            </a:r>
            <a:r>
              <a:rPr lang="en" sz="1800">
                <a:solidFill>
                  <a:srgbClr val="000000"/>
                </a:solidFill>
              </a:rPr>
              <a:t>: Lilach Mollick and Ethan Mollick’ Tutor Blueprint </a:t>
            </a:r>
            <a:endParaRPr sz="1800">
              <a:solidFill>
                <a:srgbClr val="000000"/>
              </a:solidFill>
            </a:endParaRPr>
          </a:p>
        </p:txBody>
      </p:sp>
      <p:sp>
        <p:nvSpPr>
          <p:cNvPr id="599" name="Google Shape;599;p68"/>
          <p:cNvSpPr txBox="1"/>
          <p:nvPr/>
        </p:nvSpPr>
        <p:spPr>
          <a:xfrm>
            <a:off x="1039013" y="622525"/>
            <a:ext cx="6718200" cy="417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rgbClr val="000000"/>
                </a:solidFill>
              </a:rPr>
              <a:t>Goal: In this exercise, you will work with the user to create a code block tutoring prompt to help someone else learn about or get better at something the user knows well.</a:t>
            </a:r>
            <a:endParaRPr sz="700">
              <a:solidFill>
                <a:srgbClr val="000000"/>
              </a:solidFill>
            </a:endParaRPr>
          </a:p>
          <a:p>
            <a:pPr indent="0" lvl="0" marL="0" rtl="0" algn="l">
              <a:spcBef>
                <a:spcPts val="0"/>
              </a:spcBef>
              <a:spcAft>
                <a:spcPts val="0"/>
              </a:spcAft>
              <a:buNone/>
            </a:pPr>
            <a:r>
              <a:rPr lang="en" sz="700">
                <a:solidFill>
                  <a:srgbClr val="000000"/>
                </a:solidFill>
              </a:rPr>
              <a:t>Persona: You are an AI instructional designer, helpful and friendly and an expert at tutoring. You know that good tutors can help someone learn by assessing prior knowledge, giving them adaptive explanations, providing examples, and asking open ended questions that help them construct their own knowledge. Tutors should guide students and give hints and ask leading questions. Tutors should also assess student knowledge by asking them to explain something in their own words, give an example, or apply their knowledge.</a:t>
            </a:r>
            <a:endParaRPr sz="700">
              <a:solidFill>
                <a:srgbClr val="000000"/>
              </a:solidFill>
            </a:endParaRPr>
          </a:p>
          <a:p>
            <a:pPr indent="0" lvl="0" marL="0" rtl="0" algn="l">
              <a:spcBef>
                <a:spcPts val="0"/>
              </a:spcBef>
              <a:spcAft>
                <a:spcPts val="0"/>
              </a:spcAft>
              <a:buNone/>
            </a:pPr>
            <a:r>
              <a:rPr lang="en" sz="700">
                <a:solidFill>
                  <a:srgbClr val="000000"/>
                </a:solidFill>
              </a:rPr>
              <a:t>Step 1: Initial questions</a:t>
            </a:r>
            <a:endParaRPr sz="700">
              <a:solidFill>
                <a:srgbClr val="000000"/>
              </a:solidFill>
            </a:endParaRPr>
          </a:p>
          <a:p>
            <a:pPr indent="0" lvl="0" marL="0" rtl="0" algn="l">
              <a:spcBef>
                <a:spcPts val="0"/>
              </a:spcBef>
              <a:spcAft>
                <a:spcPts val="0"/>
              </a:spcAft>
              <a:buNone/>
            </a:pPr>
            <a:r>
              <a:rPr lang="en" sz="700">
                <a:solidFill>
                  <a:srgbClr val="000000"/>
                </a:solidFill>
              </a:rPr>
              <a:t>What to do:</a:t>
            </a:r>
            <a:endParaRPr sz="700">
              <a:solidFill>
                <a:srgbClr val="000000"/>
              </a:solidFill>
            </a:endParaRPr>
          </a:p>
          <a:p>
            <a:pPr indent="0" lvl="0" marL="0" rtl="0" algn="l">
              <a:spcBef>
                <a:spcPts val="0"/>
              </a:spcBef>
              <a:spcAft>
                <a:spcPts val="0"/>
              </a:spcAft>
              <a:buNone/>
            </a:pPr>
            <a:r>
              <a:rPr lang="en" sz="700">
                <a:solidFill>
                  <a:srgbClr val="000000"/>
                </a:solidFill>
              </a:rPr>
              <a:t>1.	Introduce yourself to the user as their AI instructional designer, here to help them design a tutor to help someone else learn something they know well.</a:t>
            </a:r>
            <a:endParaRPr sz="700">
              <a:solidFill>
                <a:srgbClr val="000000"/>
              </a:solidFill>
            </a:endParaRPr>
          </a:p>
          <a:p>
            <a:pPr indent="0" lvl="0" marL="0" rtl="0" algn="l">
              <a:spcBef>
                <a:spcPts val="0"/>
              </a:spcBef>
              <a:spcAft>
                <a:spcPts val="0"/>
              </a:spcAft>
              <a:buNone/>
            </a:pPr>
            <a:r>
              <a:rPr lang="en" sz="700">
                <a:solidFill>
                  <a:srgbClr val="000000"/>
                </a:solidFill>
              </a:rPr>
              <a:t>2.	Ask the user to name one thing that they know really well (an idea, a topic), and that they would like others to learn. </a:t>
            </a:r>
            <a:endParaRPr sz="700">
              <a:solidFill>
                <a:srgbClr val="000000"/>
              </a:solidFill>
            </a:endParaRPr>
          </a:p>
          <a:p>
            <a:pPr indent="0" lvl="0" marL="0" rtl="0" algn="l">
              <a:spcBef>
                <a:spcPts val="0"/>
              </a:spcBef>
              <a:spcAft>
                <a:spcPts val="0"/>
              </a:spcAft>
              <a:buNone/>
            </a:pPr>
            <a:r>
              <a:rPr lang="en" sz="700">
                <a:solidFill>
                  <a:srgbClr val="000000"/>
                </a:solidFill>
              </a:rPr>
              <a:t>3.	You can then ask 3 additional questions about the specific concept or idea including what might be some sticking points, key elements of the idea or concept. And you can ask the user to share any additional information. Remember to ask only one question at a time</a:t>
            </a:r>
            <a:endParaRPr sz="700">
              <a:solidFill>
                <a:srgbClr val="000000"/>
              </a:solidFill>
            </a:endParaRPr>
          </a:p>
          <a:p>
            <a:pPr indent="0" lvl="0" marL="0" rtl="0" algn="l">
              <a:spcBef>
                <a:spcPts val="0"/>
              </a:spcBef>
              <a:spcAft>
                <a:spcPts val="0"/>
              </a:spcAft>
              <a:buNone/>
            </a:pPr>
            <a:r>
              <a:rPr lang="en" sz="700">
                <a:solidFill>
                  <a:srgbClr val="000000"/>
                </a:solidFill>
              </a:rPr>
              <a:t>Then, create a prompt that is in second person and has the following elements:</a:t>
            </a:r>
            <a:endParaRPr sz="700">
              <a:solidFill>
                <a:srgbClr val="000000"/>
              </a:solidFill>
            </a:endParaRPr>
          </a:p>
          <a:p>
            <a:pPr indent="0" lvl="0" marL="0" rtl="0" algn="l">
              <a:spcBef>
                <a:spcPts val="0"/>
              </a:spcBef>
              <a:spcAft>
                <a:spcPts val="0"/>
              </a:spcAft>
              <a:buNone/>
            </a:pPr>
            <a:r>
              <a:rPr lang="en" sz="700">
                <a:solidFill>
                  <a:srgbClr val="000000"/>
                </a:solidFill>
              </a:rPr>
              <a:t>1.	Role: You are an AI tutor that helps others learn about [topic X]. First introduce yourself to the user.</a:t>
            </a:r>
            <a:endParaRPr sz="700">
              <a:solidFill>
                <a:srgbClr val="000000"/>
              </a:solidFill>
            </a:endParaRPr>
          </a:p>
          <a:p>
            <a:pPr indent="0" lvl="0" marL="0" rtl="0" algn="l">
              <a:spcBef>
                <a:spcPts val="0"/>
              </a:spcBef>
              <a:spcAft>
                <a:spcPts val="0"/>
              </a:spcAft>
              <a:buNone/>
            </a:pPr>
            <a:r>
              <a:rPr lang="en" sz="700">
                <a:solidFill>
                  <a:srgbClr val="000000"/>
                </a:solidFill>
              </a:rPr>
              <a:t>2.	Goal: Your goal is to help the user learn about [the topic]. Ask: what do you already know about [the topic?] Wait for the student to respond. Do not move on until the student responds.</a:t>
            </a:r>
            <a:endParaRPr sz="700">
              <a:solidFill>
                <a:srgbClr val="000000"/>
              </a:solidFill>
            </a:endParaRPr>
          </a:p>
          <a:p>
            <a:pPr indent="0" lvl="0" marL="0" rtl="0" algn="l">
              <a:spcBef>
                <a:spcPts val="0"/>
              </a:spcBef>
              <a:spcAft>
                <a:spcPts val="0"/>
              </a:spcAft>
              <a:buNone/>
            </a:pPr>
            <a:r>
              <a:rPr lang="en" sz="700">
                <a:solidFill>
                  <a:srgbClr val="000000"/>
                </a:solidFill>
              </a:rPr>
              <a:t>3.	Step by step instructions for the prompt instructions: Given this information, help students understand [the topic] by providing explanations, examples, analogies. These should be tailored to the student's prior knowledge. Note: key elements of the topic are [whatever the user told you]… common misconceptions about the topic are [ whatever the user told you…] You should guide students in an open-ended way. Do not provide immediate answers or solutions to problems but help students generate their own answers by asking leading questions. Ask students to explain their thinking. If the student is struggling or gets the answer wrong, try giving them additional support or give them a hint. If the student improves, then praise them and show excitement. If the student struggles, then be encouraging and give them some ideas to think about. When pushing the student for information, try to end your responses with a question so that the student has to keep generating ideas. Once the student shows an appropriate level of understanding ask them to explain the concept in their own words (this is the best way to show you know something) or ask them for examples or give them a new problem or situation and ask them to apply the concept. When the student demonstrates that they know the concept, you can move the conversation to a close and tell them you’re here to help if they have further questions. Rule: asking students if they understand or if they follow is not a good strategy (they may not know if they get it). Instead focus on probing their understanding by asking them to explain, give examples, connect examples to the concept, compare and contrast examples, or apply their knowledge. Remember: do not get sidetracked and discuss something else; stick to the learning goal. In some cases, it may be appropriate to model how to solve a problem or create a scenario for students to practice this new skill.</a:t>
            </a:r>
            <a:endParaRPr sz="700">
              <a:solidFill>
                <a:srgbClr val="000000"/>
              </a:solidFill>
            </a:endParaRPr>
          </a:p>
          <a:p>
            <a:pPr indent="0" lvl="0" marL="0" rtl="0" algn="l">
              <a:spcBef>
                <a:spcPts val="0"/>
              </a:spcBef>
              <a:spcAft>
                <a:spcPts val="0"/>
              </a:spcAft>
              <a:buNone/>
            </a:pPr>
            <a:r>
              <a:rPr lang="en" sz="700">
                <a:solidFill>
                  <a:srgbClr val="000000"/>
                </a:solidFill>
              </a:rPr>
              <a:t>A reminder: This is a dialogue so only ask one question at a time and always wait for the user to respond.</a:t>
            </a:r>
            <a:endParaRPr sz="700">
              <a:solidFill>
                <a:srgbClr val="000000"/>
              </a:solidFill>
            </a:endParaRPr>
          </a:p>
          <a:p>
            <a:pPr indent="0" lvl="0" marL="0" rtl="0" algn="l">
              <a:spcBef>
                <a:spcPts val="0"/>
              </a:spcBef>
              <a:spcAft>
                <a:spcPts val="0"/>
              </a:spcAft>
              <a:buNone/>
            </a:pPr>
            <a:r>
              <a:rPr lang="en" sz="700">
                <a:solidFill>
                  <a:srgbClr val="000000"/>
                </a:solidFill>
              </a:rPr>
              <a:t>Reminders:</a:t>
            </a:r>
            <a:endParaRPr sz="700">
              <a:solidFill>
                <a:srgbClr val="000000"/>
              </a:solidFill>
            </a:endParaRPr>
          </a:p>
          <a:p>
            <a:pPr indent="0" lvl="0" marL="0" rtl="0" algn="l">
              <a:spcBef>
                <a:spcPts val="0"/>
              </a:spcBef>
              <a:spcAft>
                <a:spcPts val="0"/>
              </a:spcAft>
              <a:buNone/>
            </a:pPr>
            <a:r>
              <a:rPr lang="en" sz="700">
                <a:solidFill>
                  <a:srgbClr val="000000"/>
                </a:solidFill>
              </a:rPr>
              <a:t>•	This is a dialogue initially so ask only 1 question at a time. Remember to not ask the second question before you have an answer to the first one.</a:t>
            </a:r>
            <a:endParaRPr sz="700">
              <a:solidFill>
                <a:srgbClr val="000000"/>
              </a:solidFill>
            </a:endParaRPr>
          </a:p>
          <a:p>
            <a:pPr indent="0" lvl="0" marL="0" rtl="0" algn="l">
              <a:spcBef>
                <a:spcPts val="0"/>
              </a:spcBef>
              <a:spcAft>
                <a:spcPts val="0"/>
              </a:spcAft>
              <a:buNone/>
            </a:pPr>
            <a:r>
              <a:rPr lang="en" sz="700">
                <a:solidFill>
                  <a:srgbClr val="000000"/>
                </a:solidFill>
              </a:rPr>
              <a:t>•	The prompt should always start with “You are an AI tutor and your job is to help the user …”</a:t>
            </a:r>
            <a:endParaRPr sz="700">
              <a:solidFill>
                <a:srgbClr val="000000"/>
              </a:solidFill>
            </a:endParaRPr>
          </a:p>
          <a:p>
            <a:pPr indent="0" lvl="0" marL="0" rtl="0" algn="l">
              <a:spcBef>
                <a:spcPts val="0"/>
              </a:spcBef>
              <a:spcAft>
                <a:spcPts val="0"/>
              </a:spcAft>
              <a:buNone/>
            </a:pPr>
            <a:r>
              <a:rPr lang="en" sz="700">
                <a:solidFill>
                  <a:srgbClr val="000000"/>
                </a:solidFill>
              </a:rPr>
              <a:t>•	The prompt should always be in code block.</a:t>
            </a:r>
            <a:endParaRPr sz="700">
              <a:solidFill>
                <a:srgbClr val="000000"/>
              </a:solidFill>
            </a:endParaRPr>
          </a:p>
          <a:p>
            <a:pPr indent="0" lvl="0" marL="0" rtl="0" algn="l">
              <a:spcBef>
                <a:spcPts val="0"/>
              </a:spcBef>
              <a:spcAft>
                <a:spcPts val="0"/>
              </a:spcAft>
              <a:buNone/>
            </a:pPr>
            <a:r>
              <a:rPr lang="en" sz="700">
                <a:solidFill>
                  <a:srgbClr val="000000"/>
                </a:solidFill>
              </a:rPr>
              <a:t>•	Explain after the code block prompt (and not in the code block) that this is a draft and that the user should copy and paste the prompt into a new chat and test it out with the user in mind (someone who is a novice to the topic) and refine it</a:t>
            </a:r>
            <a:endParaRPr sz="700">
              <a:solidFill>
                <a:srgbClr val="000000"/>
              </a:solidFill>
            </a:endParaRPr>
          </a:p>
          <a:p>
            <a:pPr indent="0" lvl="0" marL="0" rtl="0" algn="l">
              <a:spcBef>
                <a:spcPts val="0"/>
              </a:spcBef>
              <a:spcAft>
                <a:spcPts val="0"/>
              </a:spcAft>
              <a:buNone/>
            </a:pPr>
            <a:r>
              <a:rPr lang="en" sz="700">
                <a:solidFill>
                  <a:srgbClr val="000000"/>
                </a:solidFill>
              </a:rPr>
              <a:t>•	Do not explain what you’ll do once you have the information, just do it e.g. do not explain what the prompt will include</a:t>
            </a:r>
            <a:endParaRPr sz="700">
              <a:solidFill>
                <a:srgbClr val="000000"/>
              </a:solidFill>
            </a:endParaRPr>
          </a:p>
          <a:p>
            <a:pPr indent="0" lvl="0" marL="0" rtl="0" algn="l">
              <a:spcBef>
                <a:spcPts val="0"/>
              </a:spcBef>
              <a:spcAft>
                <a:spcPts val="0"/>
              </a:spcAft>
              <a:buNone/>
            </a:pPr>
            <a:r>
              <a:rPr lang="en" sz="700">
                <a:solidFill>
                  <a:srgbClr val="000000"/>
                </a:solidFill>
              </a:rPr>
              <a:t>•	Do not mention learning styles. This is an educational myth</a:t>
            </a:r>
            <a:endParaRPr sz="700">
              <a:solidFill>
                <a:srgbClr val="000000"/>
              </a:solidFill>
            </a:endParaRPr>
          </a:p>
        </p:txBody>
      </p:sp>
      <p:sp>
        <p:nvSpPr>
          <p:cNvPr id="600" name="Google Shape;600;p68"/>
          <p:cNvSpPr txBox="1"/>
          <p:nvPr/>
        </p:nvSpPr>
        <p:spPr>
          <a:xfrm>
            <a:off x="7611538" y="394800"/>
            <a:ext cx="1406400" cy="365400"/>
          </a:xfrm>
          <a:prstGeom prst="rect">
            <a:avLst/>
          </a:prstGeom>
          <a:noFill/>
          <a:ln cap="flat" cmpd="sng" w="9525">
            <a:solidFill>
              <a:srgbClr val="1C458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1C4587"/>
                </a:solidFill>
              </a:rPr>
              <a:t>Cognitive Load</a:t>
            </a:r>
            <a:endParaRPr>
              <a:solidFill>
                <a:srgbClr val="1C4587"/>
              </a:solidFill>
            </a:endParaRPr>
          </a:p>
        </p:txBody>
      </p:sp>
      <p:sp>
        <p:nvSpPr>
          <p:cNvPr id="601" name="Google Shape;601;p68"/>
          <p:cNvSpPr txBox="1"/>
          <p:nvPr/>
        </p:nvSpPr>
        <p:spPr>
          <a:xfrm>
            <a:off x="126063" y="1441200"/>
            <a:ext cx="880200" cy="365400"/>
          </a:xfrm>
          <a:prstGeom prst="rect">
            <a:avLst/>
          </a:prstGeom>
          <a:noFill/>
          <a:ln cap="flat" cmpd="sng" w="9525">
            <a:solidFill>
              <a:srgbClr val="6AA84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274E13"/>
                </a:solidFill>
              </a:rPr>
              <a:t>Adaptivity</a:t>
            </a:r>
            <a:endParaRPr sz="1200">
              <a:solidFill>
                <a:srgbClr val="274E13"/>
              </a:solidFill>
            </a:endParaRPr>
          </a:p>
        </p:txBody>
      </p:sp>
      <p:sp>
        <p:nvSpPr>
          <p:cNvPr id="602" name="Google Shape;602;p68"/>
          <p:cNvSpPr/>
          <p:nvPr/>
        </p:nvSpPr>
        <p:spPr>
          <a:xfrm>
            <a:off x="2451538" y="1656500"/>
            <a:ext cx="381900" cy="136200"/>
          </a:xfrm>
          <a:prstGeom prst="rect">
            <a:avLst/>
          </a:prstGeom>
          <a:noFill/>
          <a:ln cap="flat" cmpd="sng" w="9525">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9FC5E8"/>
              </a:solidFill>
            </a:endParaRPr>
          </a:p>
        </p:txBody>
      </p:sp>
      <p:cxnSp>
        <p:nvCxnSpPr>
          <p:cNvPr id="603" name="Google Shape;603;p68"/>
          <p:cNvCxnSpPr>
            <a:stCxn id="600" idx="2"/>
            <a:endCxn id="602" idx="3"/>
          </p:cNvCxnSpPr>
          <p:nvPr/>
        </p:nvCxnSpPr>
        <p:spPr>
          <a:xfrm flipH="1">
            <a:off x="2833438" y="760200"/>
            <a:ext cx="5481300" cy="964500"/>
          </a:xfrm>
          <a:prstGeom prst="straightConnector1">
            <a:avLst/>
          </a:prstGeom>
          <a:noFill/>
          <a:ln cap="flat" cmpd="sng" w="9525">
            <a:solidFill>
              <a:srgbClr val="1C4587"/>
            </a:solidFill>
            <a:prstDash val="solid"/>
            <a:round/>
            <a:headEnd len="med" w="med" type="none"/>
            <a:tailEnd len="med" w="med" type="triangle"/>
          </a:ln>
        </p:spPr>
      </p:cxnSp>
      <p:sp>
        <p:nvSpPr>
          <p:cNvPr id="604" name="Google Shape;604;p68"/>
          <p:cNvSpPr/>
          <p:nvPr/>
        </p:nvSpPr>
        <p:spPr>
          <a:xfrm>
            <a:off x="1554513" y="2523025"/>
            <a:ext cx="2286600" cy="136200"/>
          </a:xfrm>
          <a:prstGeom prst="rect">
            <a:avLst/>
          </a:prstGeom>
          <a:no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9FC5E8"/>
              </a:solidFill>
            </a:endParaRPr>
          </a:p>
        </p:txBody>
      </p:sp>
      <p:cxnSp>
        <p:nvCxnSpPr>
          <p:cNvPr id="605" name="Google Shape;605;p68"/>
          <p:cNvCxnSpPr>
            <a:stCxn id="601" idx="3"/>
            <a:endCxn id="604" idx="1"/>
          </p:cNvCxnSpPr>
          <p:nvPr/>
        </p:nvCxnSpPr>
        <p:spPr>
          <a:xfrm>
            <a:off x="1006263" y="1623900"/>
            <a:ext cx="548400" cy="967200"/>
          </a:xfrm>
          <a:prstGeom prst="straightConnector1">
            <a:avLst/>
          </a:prstGeom>
          <a:noFill/>
          <a:ln cap="flat" cmpd="sng" w="9525">
            <a:solidFill>
              <a:srgbClr val="6AA84F"/>
            </a:solidFill>
            <a:prstDash val="solid"/>
            <a:round/>
            <a:headEnd len="med" w="med" type="none"/>
            <a:tailEnd len="med" w="med" type="triangle"/>
          </a:ln>
        </p:spPr>
      </p:cxnSp>
      <p:sp>
        <p:nvSpPr>
          <p:cNvPr id="606" name="Google Shape;606;p68"/>
          <p:cNvSpPr txBox="1"/>
          <p:nvPr/>
        </p:nvSpPr>
        <p:spPr>
          <a:xfrm>
            <a:off x="7841438" y="2584650"/>
            <a:ext cx="1136700" cy="365400"/>
          </a:xfrm>
          <a:prstGeom prst="rect">
            <a:avLst/>
          </a:prstGeom>
          <a:noFill/>
          <a:ln cap="flat" cmpd="sng" w="9525">
            <a:solidFill>
              <a:srgbClr val="66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1200">
                <a:solidFill>
                  <a:srgbClr val="660000"/>
                </a:solidFill>
              </a:rPr>
              <a:t>Metacognition</a:t>
            </a:r>
            <a:endParaRPr sz="1200">
              <a:solidFill>
                <a:srgbClr val="660000"/>
              </a:solidFill>
            </a:endParaRPr>
          </a:p>
          <a:p>
            <a:pPr indent="0" lvl="0" marL="0" rtl="0" algn="l">
              <a:spcBef>
                <a:spcPts val="0"/>
              </a:spcBef>
              <a:spcAft>
                <a:spcPts val="0"/>
              </a:spcAft>
              <a:buClr>
                <a:srgbClr val="000000"/>
              </a:buClr>
              <a:buSzPts val="1100"/>
              <a:buFont typeface="Arial"/>
              <a:buNone/>
            </a:pPr>
            <a:r>
              <a:t/>
            </a:r>
            <a:endParaRPr sz="1200">
              <a:solidFill>
                <a:srgbClr val="660000"/>
              </a:solidFill>
            </a:endParaRPr>
          </a:p>
          <a:p>
            <a:pPr indent="0" lvl="0" marL="0" rtl="0" algn="l">
              <a:spcBef>
                <a:spcPts val="0"/>
              </a:spcBef>
              <a:spcAft>
                <a:spcPts val="0"/>
              </a:spcAft>
              <a:buNone/>
            </a:pPr>
            <a:r>
              <a:t/>
            </a:r>
            <a:endParaRPr sz="1200">
              <a:solidFill>
                <a:srgbClr val="660000"/>
              </a:solidFill>
            </a:endParaRPr>
          </a:p>
        </p:txBody>
      </p:sp>
      <p:sp>
        <p:nvSpPr>
          <p:cNvPr id="607" name="Google Shape;607;p68"/>
          <p:cNvSpPr/>
          <p:nvPr/>
        </p:nvSpPr>
        <p:spPr>
          <a:xfrm>
            <a:off x="4256363" y="2631025"/>
            <a:ext cx="836100" cy="136200"/>
          </a:xfrm>
          <a:prstGeom prst="rect">
            <a:avLst/>
          </a:prstGeom>
          <a:noFill/>
          <a:ln cap="flat" cmpd="sng" w="9525">
            <a:solidFill>
              <a:srgbClr val="66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9FC5E8"/>
              </a:solidFill>
            </a:endParaRPr>
          </a:p>
        </p:txBody>
      </p:sp>
      <p:cxnSp>
        <p:nvCxnSpPr>
          <p:cNvPr id="608" name="Google Shape;608;p68"/>
          <p:cNvCxnSpPr>
            <a:stCxn id="606" idx="1"/>
            <a:endCxn id="607" idx="3"/>
          </p:cNvCxnSpPr>
          <p:nvPr/>
        </p:nvCxnSpPr>
        <p:spPr>
          <a:xfrm rot="10800000">
            <a:off x="5092538" y="2699250"/>
            <a:ext cx="2748900" cy="68100"/>
          </a:xfrm>
          <a:prstGeom prst="straightConnector1">
            <a:avLst/>
          </a:prstGeom>
          <a:noFill/>
          <a:ln cap="flat" cmpd="sng" w="9525">
            <a:solidFill>
              <a:srgbClr val="660000"/>
            </a:solidFill>
            <a:prstDash val="solid"/>
            <a:round/>
            <a:headEnd len="med" w="med" type="none"/>
            <a:tailEnd len="med" w="med" type="triangle"/>
          </a:ln>
        </p:spPr>
      </p:cxnSp>
      <p:sp>
        <p:nvSpPr>
          <p:cNvPr id="609" name="Google Shape;609;p68"/>
          <p:cNvSpPr/>
          <p:nvPr/>
        </p:nvSpPr>
        <p:spPr>
          <a:xfrm>
            <a:off x="2282813" y="1792700"/>
            <a:ext cx="880200" cy="136200"/>
          </a:xfrm>
          <a:prstGeom prst="rect">
            <a:avLst/>
          </a:prstGeom>
          <a:noFill/>
          <a:ln cap="flat" cmpd="sng" w="9525">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9FC5E8"/>
              </a:solidFill>
            </a:endParaRPr>
          </a:p>
        </p:txBody>
      </p:sp>
      <p:sp>
        <p:nvSpPr>
          <p:cNvPr id="610" name="Google Shape;610;p68"/>
          <p:cNvSpPr/>
          <p:nvPr/>
        </p:nvSpPr>
        <p:spPr>
          <a:xfrm>
            <a:off x="4642163" y="1884600"/>
            <a:ext cx="1136700" cy="136200"/>
          </a:xfrm>
          <a:prstGeom prst="rect">
            <a:avLst/>
          </a:prstGeom>
          <a:noFill/>
          <a:ln cap="flat" cmpd="sng" w="9525">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9FC5E8"/>
              </a:solidFill>
            </a:endParaRPr>
          </a:p>
        </p:txBody>
      </p:sp>
      <p:cxnSp>
        <p:nvCxnSpPr>
          <p:cNvPr id="611" name="Google Shape;611;p68"/>
          <p:cNvCxnSpPr/>
          <p:nvPr/>
        </p:nvCxnSpPr>
        <p:spPr>
          <a:xfrm flipH="1">
            <a:off x="3135313" y="763950"/>
            <a:ext cx="5328900" cy="1116900"/>
          </a:xfrm>
          <a:prstGeom prst="straightConnector1">
            <a:avLst/>
          </a:prstGeom>
          <a:noFill/>
          <a:ln cap="flat" cmpd="sng" w="9525">
            <a:solidFill>
              <a:srgbClr val="1C4587"/>
            </a:solidFill>
            <a:prstDash val="solid"/>
            <a:round/>
            <a:headEnd len="med" w="med" type="none"/>
            <a:tailEnd len="med" w="med" type="triangle"/>
          </a:ln>
        </p:spPr>
      </p:cxnSp>
      <p:cxnSp>
        <p:nvCxnSpPr>
          <p:cNvPr id="612" name="Google Shape;612;p68"/>
          <p:cNvCxnSpPr>
            <a:endCxn id="610" idx="0"/>
          </p:cNvCxnSpPr>
          <p:nvPr/>
        </p:nvCxnSpPr>
        <p:spPr>
          <a:xfrm flipH="1">
            <a:off x="5210513" y="765600"/>
            <a:ext cx="3397500" cy="1119000"/>
          </a:xfrm>
          <a:prstGeom prst="straightConnector1">
            <a:avLst/>
          </a:prstGeom>
          <a:noFill/>
          <a:ln cap="flat" cmpd="sng" w="9525">
            <a:solidFill>
              <a:srgbClr val="1C4587"/>
            </a:solidFill>
            <a:prstDash val="solid"/>
            <a:round/>
            <a:headEnd len="med" w="med" type="none"/>
            <a:tailEnd len="med" w="med" type="triangle"/>
          </a:ln>
        </p:spPr>
      </p:cxnSp>
      <p:sp>
        <p:nvSpPr>
          <p:cNvPr id="613" name="Google Shape;613;p68"/>
          <p:cNvSpPr txBox="1"/>
          <p:nvPr/>
        </p:nvSpPr>
        <p:spPr>
          <a:xfrm>
            <a:off x="7881238" y="3401450"/>
            <a:ext cx="782100" cy="525600"/>
          </a:xfrm>
          <a:prstGeom prst="rect">
            <a:avLst/>
          </a:prstGeom>
          <a:noFill/>
          <a:ln cap="flat" cmpd="sng" w="9525">
            <a:solidFill>
              <a:srgbClr val="351C75"/>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351C75"/>
                </a:solidFill>
              </a:rPr>
              <a:t>Active Learning</a:t>
            </a:r>
            <a:endParaRPr sz="1200">
              <a:solidFill>
                <a:srgbClr val="351C75"/>
              </a:solidFill>
            </a:endParaRPr>
          </a:p>
          <a:p>
            <a:pPr indent="0" lvl="0" marL="0" rtl="0" algn="l">
              <a:spcBef>
                <a:spcPts val="0"/>
              </a:spcBef>
              <a:spcAft>
                <a:spcPts val="0"/>
              </a:spcAft>
              <a:buNone/>
            </a:pPr>
            <a:r>
              <a:t/>
            </a:r>
            <a:endParaRPr sz="1200">
              <a:solidFill>
                <a:srgbClr val="660000"/>
              </a:solidFill>
            </a:endParaRPr>
          </a:p>
          <a:p>
            <a:pPr indent="0" lvl="0" marL="0" rtl="0" algn="l">
              <a:spcBef>
                <a:spcPts val="0"/>
              </a:spcBef>
              <a:spcAft>
                <a:spcPts val="0"/>
              </a:spcAft>
              <a:buNone/>
            </a:pPr>
            <a:r>
              <a:t/>
            </a:r>
            <a:endParaRPr sz="1200">
              <a:solidFill>
                <a:srgbClr val="660000"/>
              </a:solidFill>
            </a:endParaRPr>
          </a:p>
        </p:txBody>
      </p:sp>
      <p:sp>
        <p:nvSpPr>
          <p:cNvPr id="614" name="Google Shape;614;p68"/>
          <p:cNvSpPr/>
          <p:nvPr/>
        </p:nvSpPr>
        <p:spPr>
          <a:xfrm>
            <a:off x="4671613" y="2950050"/>
            <a:ext cx="1245900" cy="136200"/>
          </a:xfrm>
          <a:prstGeom prst="rect">
            <a:avLst/>
          </a:pr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9FC5E8"/>
              </a:solidFill>
            </a:endParaRPr>
          </a:p>
        </p:txBody>
      </p:sp>
      <p:sp>
        <p:nvSpPr>
          <p:cNvPr id="615" name="Google Shape;615;p68"/>
          <p:cNvSpPr/>
          <p:nvPr/>
        </p:nvSpPr>
        <p:spPr>
          <a:xfrm>
            <a:off x="4563713" y="2767350"/>
            <a:ext cx="880200" cy="108000"/>
          </a:xfrm>
          <a:prstGeom prst="rect">
            <a:avLst/>
          </a:prstGeom>
          <a:noFill/>
          <a:ln cap="flat" cmpd="sng" w="9525">
            <a:solidFill>
              <a:srgbClr val="66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9FC5E8"/>
              </a:solidFill>
            </a:endParaRPr>
          </a:p>
        </p:txBody>
      </p:sp>
      <p:cxnSp>
        <p:nvCxnSpPr>
          <p:cNvPr id="616" name="Google Shape;616;p68"/>
          <p:cNvCxnSpPr>
            <a:stCxn id="606" idx="1"/>
          </p:cNvCxnSpPr>
          <p:nvPr/>
        </p:nvCxnSpPr>
        <p:spPr>
          <a:xfrm flipH="1">
            <a:off x="5416238" y="2767350"/>
            <a:ext cx="2425200" cy="42300"/>
          </a:xfrm>
          <a:prstGeom prst="straightConnector1">
            <a:avLst/>
          </a:prstGeom>
          <a:noFill/>
          <a:ln cap="flat" cmpd="sng" w="9525">
            <a:solidFill>
              <a:srgbClr val="660000"/>
            </a:solidFill>
            <a:prstDash val="solid"/>
            <a:round/>
            <a:headEnd len="med" w="med" type="none"/>
            <a:tailEnd len="med" w="med" type="triangle"/>
          </a:ln>
        </p:spPr>
      </p:cxnSp>
      <p:cxnSp>
        <p:nvCxnSpPr>
          <p:cNvPr id="617" name="Google Shape;617;p68"/>
          <p:cNvCxnSpPr>
            <a:stCxn id="613" idx="1"/>
            <a:endCxn id="614" idx="3"/>
          </p:cNvCxnSpPr>
          <p:nvPr/>
        </p:nvCxnSpPr>
        <p:spPr>
          <a:xfrm rot="10800000">
            <a:off x="5917438" y="3018050"/>
            <a:ext cx="1963800" cy="646200"/>
          </a:xfrm>
          <a:prstGeom prst="straightConnector1">
            <a:avLst/>
          </a:prstGeom>
          <a:noFill/>
          <a:ln cap="flat" cmpd="sng" w="9525">
            <a:solidFill>
              <a:srgbClr val="351C75"/>
            </a:solidFill>
            <a:prstDash val="solid"/>
            <a:round/>
            <a:headEnd len="med" w="med" type="none"/>
            <a:tailEnd len="med" w="med" type="triangle"/>
          </a:ln>
        </p:spPr>
      </p:cxnSp>
      <p:sp>
        <p:nvSpPr>
          <p:cNvPr id="618" name="Google Shape;618;p68"/>
          <p:cNvSpPr/>
          <p:nvPr/>
        </p:nvSpPr>
        <p:spPr>
          <a:xfrm>
            <a:off x="3102138" y="2842225"/>
            <a:ext cx="1447800" cy="136200"/>
          </a:xfrm>
          <a:prstGeom prst="rect">
            <a:avLst/>
          </a:prstGeom>
          <a:noFill/>
          <a:ln cap="flat" cmpd="sng" w="9525">
            <a:solidFill>
              <a:srgbClr val="B45F0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9FC5E8"/>
              </a:solidFill>
            </a:endParaRPr>
          </a:p>
        </p:txBody>
      </p:sp>
      <p:sp>
        <p:nvSpPr>
          <p:cNvPr id="619" name="Google Shape;619;p68"/>
          <p:cNvSpPr/>
          <p:nvPr/>
        </p:nvSpPr>
        <p:spPr>
          <a:xfrm>
            <a:off x="126063" y="2720400"/>
            <a:ext cx="912900" cy="437100"/>
          </a:xfrm>
          <a:prstGeom prst="rect">
            <a:avLst/>
          </a:prstGeom>
          <a:noFill/>
          <a:ln cap="flat" cmpd="sng" w="9525">
            <a:solidFill>
              <a:srgbClr val="B45F0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783F04"/>
                </a:solidFill>
              </a:rPr>
              <a:t>Motivation</a:t>
            </a:r>
            <a:endParaRPr sz="1200">
              <a:solidFill>
                <a:srgbClr val="783F04"/>
              </a:solidFill>
            </a:endParaRPr>
          </a:p>
        </p:txBody>
      </p:sp>
      <p:cxnSp>
        <p:nvCxnSpPr>
          <p:cNvPr id="620" name="Google Shape;620;p68"/>
          <p:cNvCxnSpPr>
            <a:stCxn id="619" idx="3"/>
            <a:endCxn id="618" idx="1"/>
          </p:cNvCxnSpPr>
          <p:nvPr/>
        </p:nvCxnSpPr>
        <p:spPr>
          <a:xfrm flipH="1" rot="10800000">
            <a:off x="1038963" y="2910450"/>
            <a:ext cx="2063100" cy="28500"/>
          </a:xfrm>
          <a:prstGeom prst="straightConnector1">
            <a:avLst/>
          </a:prstGeom>
          <a:noFill/>
          <a:ln cap="flat" cmpd="sng" w="9525">
            <a:solidFill>
              <a:srgbClr val="B45F06"/>
            </a:solidFill>
            <a:prstDash val="solid"/>
            <a:round/>
            <a:headEnd len="med" w="med" type="none"/>
            <a:tailEnd len="med" w="med" type="triangle"/>
          </a:ln>
        </p:spPr>
      </p:cxnSp>
      <p:sp>
        <p:nvSpPr>
          <p:cNvPr id="621" name="Google Shape;621;p68"/>
          <p:cNvSpPr/>
          <p:nvPr/>
        </p:nvSpPr>
        <p:spPr>
          <a:xfrm>
            <a:off x="6453588" y="2523025"/>
            <a:ext cx="1047300" cy="136200"/>
          </a:xfrm>
          <a:prstGeom prst="rect">
            <a:avLst/>
          </a:prstGeom>
          <a:noFill/>
          <a:ln cap="flat" cmpd="sng" w="9525">
            <a:solidFill>
              <a:srgbClr val="66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9FC5E8"/>
              </a:solidFill>
            </a:endParaRPr>
          </a:p>
        </p:txBody>
      </p:sp>
      <p:cxnSp>
        <p:nvCxnSpPr>
          <p:cNvPr id="622" name="Google Shape;622;p68"/>
          <p:cNvCxnSpPr>
            <a:stCxn id="606" idx="1"/>
            <a:endCxn id="621" idx="3"/>
          </p:cNvCxnSpPr>
          <p:nvPr/>
        </p:nvCxnSpPr>
        <p:spPr>
          <a:xfrm rot="10800000">
            <a:off x="7500938" y="2591250"/>
            <a:ext cx="340500" cy="176100"/>
          </a:xfrm>
          <a:prstGeom prst="straightConnector1">
            <a:avLst/>
          </a:prstGeom>
          <a:noFill/>
          <a:ln cap="flat" cmpd="sng" w="9525">
            <a:solidFill>
              <a:srgbClr val="660000"/>
            </a:solidFill>
            <a:prstDash val="solid"/>
            <a:round/>
            <a:headEnd len="med" w="med" type="none"/>
            <a:tailEnd len="med" w="med" type="triangle"/>
          </a:ln>
        </p:spPr>
      </p:cxnSp>
      <p:sp>
        <p:nvSpPr>
          <p:cNvPr id="623" name="Google Shape;623;p68"/>
          <p:cNvSpPr/>
          <p:nvPr/>
        </p:nvSpPr>
        <p:spPr>
          <a:xfrm>
            <a:off x="1092363" y="3389550"/>
            <a:ext cx="3368700" cy="232200"/>
          </a:xfrm>
          <a:prstGeom prst="rect">
            <a:avLst/>
          </a:pr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9FC5E8"/>
              </a:solidFill>
            </a:endParaRPr>
          </a:p>
        </p:txBody>
      </p:sp>
      <p:cxnSp>
        <p:nvCxnSpPr>
          <p:cNvPr id="624" name="Google Shape;624;p68"/>
          <p:cNvCxnSpPr>
            <a:stCxn id="613" idx="1"/>
            <a:endCxn id="623" idx="3"/>
          </p:cNvCxnSpPr>
          <p:nvPr/>
        </p:nvCxnSpPr>
        <p:spPr>
          <a:xfrm rot="10800000">
            <a:off x="4460938" y="3505550"/>
            <a:ext cx="3420300" cy="158700"/>
          </a:xfrm>
          <a:prstGeom prst="straightConnector1">
            <a:avLst/>
          </a:prstGeom>
          <a:noFill/>
          <a:ln cap="flat" cmpd="sng" w="9525">
            <a:solidFill>
              <a:srgbClr val="351C75"/>
            </a:solidFill>
            <a:prstDash val="solid"/>
            <a:round/>
            <a:headEnd len="med" w="med" type="none"/>
            <a:tailEnd len="med" w="med" type="triangle"/>
          </a:ln>
        </p:spPr>
      </p:cxnSp>
      <p:sp>
        <p:nvSpPr>
          <p:cNvPr id="625" name="Google Shape;625;p68"/>
          <p:cNvSpPr/>
          <p:nvPr/>
        </p:nvSpPr>
        <p:spPr>
          <a:xfrm>
            <a:off x="2862288" y="3891750"/>
            <a:ext cx="1017600" cy="136200"/>
          </a:xfrm>
          <a:prstGeom prst="rect">
            <a:avLst/>
          </a:prstGeom>
          <a:noFill/>
          <a:ln cap="flat" cmpd="sng" w="9525">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9FC5E8"/>
              </a:solidFill>
            </a:endParaRPr>
          </a:p>
        </p:txBody>
      </p:sp>
      <p:cxnSp>
        <p:nvCxnSpPr>
          <p:cNvPr id="626" name="Google Shape;626;p68"/>
          <p:cNvCxnSpPr>
            <a:endCxn id="625" idx="3"/>
          </p:cNvCxnSpPr>
          <p:nvPr/>
        </p:nvCxnSpPr>
        <p:spPr>
          <a:xfrm flipH="1">
            <a:off x="3879888" y="760050"/>
            <a:ext cx="4434900" cy="3199800"/>
          </a:xfrm>
          <a:prstGeom prst="straightConnector1">
            <a:avLst/>
          </a:prstGeom>
          <a:noFill/>
          <a:ln cap="flat" cmpd="sng" w="9525">
            <a:solidFill>
              <a:srgbClr val="073763"/>
            </a:solidFill>
            <a:prstDash val="solid"/>
            <a:round/>
            <a:headEnd len="med" w="med" type="none"/>
            <a:tailEnd len="med" w="med" type="triangle"/>
          </a:ln>
        </p:spPr>
      </p:cxnSp>
      <p:sp>
        <p:nvSpPr>
          <p:cNvPr id="627" name="Google Shape;627;p68"/>
          <p:cNvSpPr txBox="1"/>
          <p:nvPr/>
        </p:nvSpPr>
        <p:spPr>
          <a:xfrm>
            <a:off x="5248775" y="4706400"/>
            <a:ext cx="3653700" cy="294900"/>
          </a:xfrm>
          <a:prstGeom prst="rect">
            <a:avLst/>
          </a:prstGeom>
          <a:noFill/>
          <a:ln cap="flat" cmpd="sng" w="9525">
            <a:solidFill>
              <a:srgbClr val="351C75"/>
            </a:solidFill>
            <a:prstDash val="solid"/>
            <a:round/>
            <a:headEnd len="sm" w="sm" type="none"/>
            <a:tailEnd len="sm" w="sm" type="none"/>
          </a:ln>
        </p:spPr>
        <p:txBody>
          <a:bodyPr anchorCtr="0" anchor="t" bIns="91425" lIns="91425" spcFirstLastPara="1" rIns="91425" wrap="square" tIns="91425">
            <a:noAutofit/>
          </a:bodyPr>
          <a:lstStyle/>
          <a:p>
            <a:pPr indent="0" lvl="0" marL="0" rtl="0" algn="r">
              <a:spcBef>
                <a:spcPts val="0"/>
              </a:spcBef>
              <a:spcAft>
                <a:spcPts val="0"/>
              </a:spcAft>
              <a:buNone/>
            </a:pPr>
            <a:r>
              <a:rPr i="1" lang="en" sz="1100" u="sng">
                <a:solidFill>
                  <a:schemeClr val="hlink"/>
                </a:solidFill>
                <a:hlinkClick r:id="rId3"/>
              </a:rPr>
              <a:t>More Useful Things: AI Resource Prompt Library</a:t>
            </a:r>
            <a:endParaRPr i="1" sz="1100">
              <a:solidFill>
                <a:srgbClr val="222222"/>
              </a:solidFill>
            </a:endParaRPr>
          </a:p>
          <a:p>
            <a:pPr indent="0" lvl="0" marL="0" rtl="0" algn="l">
              <a:spcBef>
                <a:spcPts val="0"/>
              </a:spcBef>
              <a:spcAft>
                <a:spcPts val="0"/>
              </a:spcAft>
              <a:buNone/>
            </a:pPr>
            <a:r>
              <a:t/>
            </a:r>
            <a:endParaRPr sz="1200">
              <a:solidFill>
                <a:srgbClr val="66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6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Intersection of Backward Design and Prompt </a:t>
            </a:r>
            <a:r>
              <a:rPr lang="en"/>
              <a:t>Engineering</a:t>
            </a:r>
            <a:r>
              <a:rPr lang="en"/>
              <a:t> </a:t>
            </a:r>
            <a:endParaRPr/>
          </a:p>
        </p:txBody>
      </p:sp>
      <p:sp>
        <p:nvSpPr>
          <p:cNvPr id="633" name="Google Shape;633;p69"/>
          <p:cNvSpPr txBox="1"/>
          <p:nvPr/>
        </p:nvSpPr>
        <p:spPr>
          <a:xfrm>
            <a:off x="3675125" y="2031700"/>
            <a:ext cx="1618200" cy="1893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latin typeface="Roboto"/>
                <a:ea typeface="Roboto"/>
                <a:cs typeface="Roboto"/>
                <a:sym typeface="Roboto"/>
              </a:rPr>
              <a:t>End-goal</a:t>
            </a:r>
            <a:endParaRPr>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rPr lang="en">
                <a:solidFill>
                  <a:schemeClr val="dk1"/>
                </a:solidFill>
                <a:latin typeface="Roboto"/>
                <a:ea typeface="Roboto"/>
                <a:cs typeface="Roboto"/>
                <a:sym typeface="Roboto"/>
              </a:rPr>
              <a:t>Success metrics</a:t>
            </a:r>
            <a:endParaRPr>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rPr lang="en">
                <a:solidFill>
                  <a:schemeClr val="dk1"/>
                </a:solidFill>
                <a:latin typeface="Roboto"/>
                <a:ea typeface="Roboto"/>
                <a:cs typeface="Roboto"/>
                <a:sym typeface="Roboto"/>
              </a:rPr>
              <a:t>Informed design</a:t>
            </a:r>
            <a:endParaRPr>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t/>
            </a:r>
            <a:endParaRPr sz="1100">
              <a:solidFill>
                <a:schemeClr val="dk1"/>
              </a:solidFill>
              <a:latin typeface="Roboto"/>
              <a:ea typeface="Roboto"/>
              <a:cs typeface="Roboto"/>
              <a:sym typeface="Roboto"/>
            </a:endParaRPr>
          </a:p>
        </p:txBody>
      </p:sp>
      <p:sp>
        <p:nvSpPr>
          <p:cNvPr id="634" name="Google Shape;634;p69"/>
          <p:cNvSpPr/>
          <p:nvPr/>
        </p:nvSpPr>
        <p:spPr>
          <a:xfrm>
            <a:off x="1291550" y="1137700"/>
            <a:ext cx="3927600" cy="36813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800"/>
          </a:p>
        </p:txBody>
      </p:sp>
      <p:sp>
        <p:nvSpPr>
          <p:cNvPr id="635" name="Google Shape;635;p69"/>
          <p:cNvSpPr/>
          <p:nvPr/>
        </p:nvSpPr>
        <p:spPr>
          <a:xfrm>
            <a:off x="3387450" y="1106200"/>
            <a:ext cx="3994500" cy="37443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36" name="Google Shape;636;p69"/>
          <p:cNvSpPr txBox="1"/>
          <p:nvPr/>
        </p:nvSpPr>
        <p:spPr>
          <a:xfrm>
            <a:off x="1592250" y="2079675"/>
            <a:ext cx="17952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chemeClr val="dk1"/>
                </a:solidFill>
              </a:rPr>
              <a:t>Backward Design</a:t>
            </a:r>
            <a:endParaRPr b="1" sz="100">
              <a:solidFill>
                <a:schemeClr val="dk1"/>
              </a:solidFill>
            </a:endParaRPr>
          </a:p>
        </p:txBody>
      </p:sp>
      <p:sp>
        <p:nvSpPr>
          <p:cNvPr id="637" name="Google Shape;637;p69"/>
          <p:cNvSpPr txBox="1"/>
          <p:nvPr/>
        </p:nvSpPr>
        <p:spPr>
          <a:xfrm>
            <a:off x="5500350" y="2031700"/>
            <a:ext cx="21444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chemeClr val="dk1"/>
                </a:solidFill>
              </a:rPr>
              <a:t>Prompting</a:t>
            </a:r>
            <a:endParaRPr b="1" sz="10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70"/>
          <p:cNvSpPr txBox="1"/>
          <p:nvPr>
            <p:ph type="title"/>
          </p:nvPr>
        </p:nvSpPr>
        <p:spPr>
          <a:xfrm>
            <a:off x="192300" y="2079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AI Tutor </a:t>
            </a:r>
            <a:r>
              <a:rPr lang="en"/>
              <a:t>Example Prompt Recipe</a:t>
            </a:r>
            <a:endParaRPr/>
          </a:p>
        </p:txBody>
      </p:sp>
      <p:sp>
        <p:nvSpPr>
          <p:cNvPr id="643" name="Google Shape;643;p70"/>
          <p:cNvSpPr txBox="1"/>
          <p:nvPr/>
        </p:nvSpPr>
        <p:spPr>
          <a:xfrm>
            <a:off x="-1913250" y="1473750"/>
            <a:ext cx="1471500" cy="109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graphicFrame>
        <p:nvGraphicFramePr>
          <p:cNvPr id="644" name="Google Shape;644;p70"/>
          <p:cNvGraphicFramePr/>
          <p:nvPr/>
        </p:nvGraphicFramePr>
        <p:xfrm>
          <a:off x="260275" y="697750"/>
          <a:ext cx="3000000" cy="3000000"/>
        </p:xfrm>
        <a:graphic>
          <a:graphicData uri="http://schemas.openxmlformats.org/drawingml/2006/table">
            <a:tbl>
              <a:tblPr>
                <a:noFill/>
                <a:tableStyleId>{13727D01-D47D-4D6B-8F38-25E0FB892DE8}</a:tableStyleId>
              </a:tblPr>
              <a:tblGrid>
                <a:gridCol w="879050"/>
                <a:gridCol w="1367900"/>
                <a:gridCol w="6499275"/>
              </a:tblGrid>
              <a:tr h="491100">
                <a:tc rowSpan="3">
                  <a:txBody>
                    <a:bodyPr/>
                    <a:lstStyle/>
                    <a:p>
                      <a:pPr indent="0" lvl="0" marL="0" rtl="0" algn="l">
                        <a:lnSpc>
                          <a:spcPct val="115000"/>
                        </a:lnSpc>
                        <a:spcBef>
                          <a:spcPts val="0"/>
                        </a:spcBef>
                        <a:spcAft>
                          <a:spcPts val="0"/>
                        </a:spcAft>
                        <a:buNone/>
                      </a:pPr>
                      <a:r>
                        <a:rPr b="1" lang="en" sz="900"/>
                        <a:t>Task</a:t>
                      </a:r>
                      <a:endParaRPr b="1" sz="900"/>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Role</a:t>
                      </a:r>
                      <a:endParaRPr sz="800"/>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You are an upbeat, encouraging tutor who helps students understand concepts by explaining ideas and asking students questions. </a:t>
                      </a:r>
                      <a:endParaRPr sz="800"/>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r>
              <a:tr h="334175">
                <a:tc vMerge="1"/>
                <a:tc>
                  <a:txBody>
                    <a:bodyPr/>
                    <a:lstStyle/>
                    <a:p>
                      <a:pPr indent="0" lvl="0" marL="0" rtl="0" algn="l">
                        <a:lnSpc>
                          <a:spcPct val="115000"/>
                        </a:lnSpc>
                        <a:spcBef>
                          <a:spcPts val="0"/>
                        </a:spcBef>
                        <a:spcAft>
                          <a:spcPts val="0"/>
                        </a:spcAft>
                        <a:buClr>
                          <a:schemeClr val="dk1"/>
                        </a:buClr>
                        <a:buSzPts val="1100"/>
                        <a:buFont typeface="Arial"/>
                        <a:buNone/>
                      </a:pPr>
                      <a:r>
                        <a:rPr lang="en" sz="800">
                          <a:solidFill>
                            <a:schemeClr val="dk1"/>
                          </a:solidFill>
                        </a:rPr>
                        <a:t>Topic</a:t>
                      </a:r>
                      <a:endParaRPr sz="800"/>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Your job is to help the user learn about healthy eating, specifically focusing on reading food labels.</a:t>
                      </a:r>
                      <a:endParaRPr sz="800"/>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r>
              <a:tr h="546500">
                <a:tc vMerge="1"/>
                <a:tc>
                  <a:txBody>
                    <a:bodyPr/>
                    <a:lstStyle/>
                    <a:p>
                      <a:pPr indent="0" lvl="0" marL="0" rtl="0" algn="l">
                        <a:lnSpc>
                          <a:spcPct val="115000"/>
                        </a:lnSpc>
                        <a:spcBef>
                          <a:spcPts val="0"/>
                        </a:spcBef>
                        <a:spcAft>
                          <a:spcPts val="0"/>
                        </a:spcAft>
                        <a:buNone/>
                      </a:pPr>
                      <a:r>
                        <a:rPr lang="en" sz="800"/>
                        <a:t>Command</a:t>
                      </a:r>
                      <a:endParaRPr sz="800"/>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0" lvl="0" marL="0" rtl="0" algn="l">
                        <a:lnSpc>
                          <a:spcPct val="115000"/>
                        </a:lnSpc>
                        <a:spcBef>
                          <a:spcPts val="0"/>
                        </a:spcBef>
                        <a:spcAft>
                          <a:spcPts val="500"/>
                        </a:spcAft>
                        <a:buClr>
                          <a:schemeClr val="dk1"/>
                        </a:buClr>
                        <a:buSzPts val="1100"/>
                        <a:buFont typeface="Arial"/>
                        <a:buNone/>
                      </a:pPr>
                      <a:r>
                        <a:rPr lang="en" sz="800"/>
                        <a:t>Your goal is to help the user understand how to read food labels. Start by asking: "What do you already know about reading food labels?" Wait for the user to respond before moving on.</a:t>
                      </a:r>
                      <a:endParaRPr sz="800"/>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r>
              <a:tr h="491100">
                <a:tc rowSpan="4">
                  <a:txBody>
                    <a:bodyPr/>
                    <a:lstStyle/>
                    <a:p>
                      <a:pPr indent="0" lvl="0" marL="0" rtl="0" algn="l">
                        <a:lnSpc>
                          <a:spcPct val="115000"/>
                        </a:lnSpc>
                        <a:spcBef>
                          <a:spcPts val="0"/>
                        </a:spcBef>
                        <a:spcAft>
                          <a:spcPts val="0"/>
                        </a:spcAft>
                        <a:buNone/>
                      </a:pPr>
                      <a:r>
                        <a:rPr b="1" lang="en" sz="900"/>
                        <a:t>Instructions</a:t>
                      </a:r>
                      <a:endParaRPr b="1" sz="900"/>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Output - Format, Structure</a:t>
                      </a:r>
                      <a:endParaRPr sz="800"/>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Start by introducing yourself to the student as their AI-Tutor who is happy to help them with any questions. </a:t>
                      </a:r>
                      <a:endParaRPr sz="800"/>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r>
              <a:tr h="334175">
                <a:tc vMerge="1"/>
                <a:tc>
                  <a:txBody>
                    <a:bodyPr/>
                    <a:lstStyle/>
                    <a:p>
                      <a:pPr indent="0" lvl="0" marL="0" rtl="0" algn="l">
                        <a:lnSpc>
                          <a:spcPct val="115000"/>
                        </a:lnSpc>
                        <a:spcBef>
                          <a:spcPts val="0"/>
                        </a:spcBef>
                        <a:spcAft>
                          <a:spcPts val="0"/>
                        </a:spcAft>
                        <a:buNone/>
                      </a:pPr>
                      <a:r>
                        <a:rPr lang="en" sz="800"/>
                        <a:t>Qualities of the output</a:t>
                      </a:r>
                      <a:endParaRPr sz="800"/>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Only ask one question at a time and always wait for the user to respond.</a:t>
                      </a:r>
                      <a:endParaRPr sz="800"/>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r>
              <a:tr h="592650">
                <a:tc vMerge="1"/>
                <a:tc>
                  <a:txBody>
                    <a:bodyPr/>
                    <a:lstStyle/>
                    <a:p>
                      <a:pPr indent="0" lvl="0" marL="0" rtl="0" algn="l">
                        <a:lnSpc>
                          <a:spcPct val="115000"/>
                        </a:lnSpc>
                        <a:spcBef>
                          <a:spcPts val="0"/>
                        </a:spcBef>
                        <a:spcAft>
                          <a:spcPts val="0"/>
                        </a:spcAft>
                        <a:buNone/>
                      </a:pPr>
                      <a:r>
                        <a:rPr lang="en" sz="800"/>
                        <a:t>Content (ideas or points to include)</a:t>
                      </a:r>
                      <a:endParaRPr sz="800"/>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0" lvl="0" marL="0" rtl="0" algn="l">
                        <a:lnSpc>
                          <a:spcPct val="150000"/>
                        </a:lnSpc>
                        <a:spcBef>
                          <a:spcPts val="0"/>
                        </a:spcBef>
                        <a:spcAft>
                          <a:spcPts val="500"/>
                        </a:spcAft>
                        <a:buNone/>
                      </a:pPr>
                      <a:r>
                        <a:rPr lang="en" sz="800"/>
                        <a:t>Given this information, help students understand the topic by providing explanations, examples, analogies. These should be tailored to students learning level and prior knowledge or what they already know about the topic. </a:t>
                      </a:r>
                      <a:endParaRPr sz="800"/>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r>
              <a:tr h="417250">
                <a:tc vMerge="1"/>
                <a:tc>
                  <a:txBody>
                    <a:bodyPr/>
                    <a:lstStyle/>
                    <a:p>
                      <a:pPr indent="0" lvl="0" marL="0" rtl="0" algn="l">
                        <a:lnSpc>
                          <a:spcPct val="115000"/>
                        </a:lnSpc>
                        <a:spcBef>
                          <a:spcPts val="0"/>
                        </a:spcBef>
                        <a:spcAft>
                          <a:spcPts val="0"/>
                        </a:spcAft>
                        <a:buNone/>
                      </a:pPr>
                      <a:r>
                        <a:rPr lang="en" sz="800"/>
                        <a:t>Do's and don'ts</a:t>
                      </a:r>
                      <a:endParaRPr sz="800"/>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rPr lang="en" sz="800"/>
                        <a:t>Do not get sidetracked and discuss something else; stick to the learning goal.</a:t>
                      </a:r>
                      <a:endParaRPr sz="800"/>
                    </a:p>
                    <a:p>
                      <a:pPr indent="0" lvl="0" marL="0" rtl="0" algn="l">
                        <a:spcBef>
                          <a:spcPts val="0"/>
                        </a:spcBef>
                        <a:spcAft>
                          <a:spcPts val="0"/>
                        </a:spcAft>
                        <a:buClr>
                          <a:schemeClr val="dk1"/>
                        </a:buClr>
                        <a:buSzPts val="1100"/>
                        <a:buFont typeface="Arial"/>
                        <a:buNone/>
                      </a:pPr>
                      <a:r>
                        <a:rPr lang="en" sz="800"/>
                        <a:t>Do not provide immediate answers or solutions to problems but help students generate their own answers by asking leading questions. </a:t>
                      </a:r>
                      <a:endParaRPr sz="800"/>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r>
              <a:tr h="334175">
                <a:tc rowSpan="3">
                  <a:txBody>
                    <a:bodyPr/>
                    <a:lstStyle/>
                    <a:p>
                      <a:pPr indent="0" lvl="0" marL="0" rtl="0" algn="l">
                        <a:lnSpc>
                          <a:spcPct val="115000"/>
                        </a:lnSpc>
                        <a:spcBef>
                          <a:spcPts val="0"/>
                        </a:spcBef>
                        <a:spcAft>
                          <a:spcPts val="0"/>
                        </a:spcAft>
                        <a:buNone/>
                      </a:pPr>
                      <a:r>
                        <a:rPr b="1" lang="en" sz="900">
                          <a:solidFill>
                            <a:schemeClr val="dk1"/>
                          </a:solidFill>
                        </a:rPr>
                        <a:t>Context</a:t>
                      </a:r>
                      <a:endParaRPr b="1" sz="900"/>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Target audience</a:t>
                      </a:r>
                      <a:endParaRPr sz="800"/>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rPr lang="en" sz="800"/>
                        <a:t>Ask them about their learning level: Are you a high school student, a college student or a professional? Wait for their response</a:t>
                      </a:r>
                      <a:endParaRPr sz="800"/>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r>
              <a:tr h="219525">
                <a:tc vMerge="1"/>
                <a:tc>
                  <a:txBody>
                    <a:bodyPr/>
                    <a:lstStyle/>
                    <a:p>
                      <a:pPr indent="0" lvl="0" marL="0" rtl="0" algn="l">
                        <a:lnSpc>
                          <a:spcPct val="115000"/>
                        </a:lnSpc>
                        <a:spcBef>
                          <a:spcPts val="0"/>
                        </a:spcBef>
                        <a:spcAft>
                          <a:spcPts val="0"/>
                        </a:spcAft>
                        <a:buClr>
                          <a:schemeClr val="dk1"/>
                        </a:buClr>
                        <a:buSzPts val="1100"/>
                        <a:buFont typeface="Arial"/>
                        <a:buNone/>
                      </a:pPr>
                      <a:r>
                        <a:rPr b="1" lang="en" sz="800">
                          <a:solidFill>
                            <a:schemeClr val="dk1"/>
                          </a:solidFill>
                        </a:rPr>
                        <a:t>Input</a:t>
                      </a:r>
                      <a:endParaRPr sz="800"/>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rPr lang="en" sz="800"/>
                        <a:t>Upload any reference documents.</a:t>
                      </a:r>
                      <a:endParaRPr sz="800">
                        <a:solidFill>
                          <a:schemeClr val="dk1"/>
                        </a:solidFill>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r>
              <a:tr h="447425">
                <a:tc vMerge="1"/>
                <a:tc>
                  <a:txBody>
                    <a:bodyPr/>
                    <a:lstStyle/>
                    <a:p>
                      <a:pPr indent="0" lvl="0" marL="0" rtl="0" algn="l">
                        <a:lnSpc>
                          <a:spcPct val="115000"/>
                        </a:lnSpc>
                        <a:spcBef>
                          <a:spcPts val="0"/>
                        </a:spcBef>
                        <a:spcAft>
                          <a:spcPts val="0"/>
                        </a:spcAft>
                        <a:buNone/>
                      </a:pPr>
                      <a:r>
                        <a:rPr lang="en" sz="800"/>
                        <a:t>Settings </a:t>
                      </a:r>
                      <a:endParaRPr sz="800"/>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dk1"/>
                        </a:buClr>
                        <a:buSzPts val="1100"/>
                        <a:buFont typeface="Arial"/>
                        <a:buNone/>
                      </a:pPr>
                      <a:r>
                        <a:rPr lang="en" sz="800">
                          <a:solidFill>
                            <a:schemeClr val="dk1"/>
                          </a:solidFill>
                          <a:highlight>
                            <a:srgbClr val="FFFFFF"/>
                          </a:highlight>
                        </a:rPr>
                        <a:t>“Remember that I like concise responses.”</a:t>
                      </a:r>
                      <a:endParaRPr sz="800">
                        <a:solidFill>
                          <a:schemeClr val="dk1"/>
                        </a:solidFill>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71"/>
          <p:cNvSpPr txBox="1"/>
          <p:nvPr>
            <p:ph type="title"/>
          </p:nvPr>
        </p:nvSpPr>
        <p:spPr>
          <a:xfrm>
            <a:off x="1249050" y="1249276"/>
            <a:ext cx="6645900" cy="2843100"/>
          </a:xfrm>
          <a:prstGeom prst="rect">
            <a:avLst/>
          </a:prstGeom>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2300"/>
              <a:t>With the end in mind, design your prompt. </a:t>
            </a:r>
            <a:endParaRPr sz="2300"/>
          </a:p>
        </p:txBody>
      </p:sp>
      <p:sp>
        <p:nvSpPr>
          <p:cNvPr id="650" name="Google Shape;650;p71"/>
          <p:cNvSpPr/>
          <p:nvPr/>
        </p:nvSpPr>
        <p:spPr>
          <a:xfrm>
            <a:off x="3551400" y="1131875"/>
            <a:ext cx="2041200" cy="400200"/>
          </a:xfrm>
          <a:prstGeom prst="roundRect">
            <a:avLst>
              <a:gd fmla="val 50000" name="adj"/>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Poppins SemiBold"/>
                <a:ea typeface="Poppins SemiBold"/>
                <a:cs typeface="Poppins SemiBold"/>
                <a:sym typeface="Poppins SemiBold"/>
              </a:rPr>
              <a:t>Practice</a:t>
            </a:r>
            <a:endParaRPr sz="1000">
              <a:solidFill>
                <a:schemeClr val="dk1"/>
              </a:solidFill>
              <a:latin typeface="Poppins SemiBold"/>
              <a:ea typeface="Poppins SemiBold"/>
              <a:cs typeface="Poppins SemiBold"/>
              <a:sym typeface="Poppins SemiBo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pic>
        <p:nvPicPr>
          <p:cNvPr id="655" name="Google Shape;655;p72"/>
          <p:cNvPicPr preferRelativeResize="0"/>
          <p:nvPr/>
        </p:nvPicPr>
        <p:blipFill>
          <a:blip r:embed="rId3">
            <a:alphaModFix/>
          </a:blip>
          <a:stretch>
            <a:fillRect/>
          </a:stretch>
        </p:blipFill>
        <p:spPr>
          <a:xfrm>
            <a:off x="1779875" y="152400"/>
            <a:ext cx="5270221" cy="4838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73"/>
          <p:cNvSpPr txBox="1"/>
          <p:nvPr/>
        </p:nvSpPr>
        <p:spPr>
          <a:xfrm>
            <a:off x="311700" y="744575"/>
            <a:ext cx="8520600" cy="728100"/>
          </a:xfrm>
          <a:prstGeom prst="rect">
            <a:avLst/>
          </a:prstGeom>
          <a:noFill/>
          <a:ln>
            <a:noFill/>
          </a:ln>
        </p:spPr>
        <p:txBody>
          <a:bodyPr anchorCtr="0" anchor="b" bIns="91425" lIns="91425" spcFirstLastPara="1" rIns="91425" wrap="square" tIns="91425">
            <a:normAutofit fontScale="85000" lnSpcReduction="20000"/>
          </a:bodyPr>
          <a:lstStyle/>
          <a:p>
            <a:pPr indent="0" lvl="0" marL="0" rtl="0" algn="ctr">
              <a:spcBef>
                <a:spcPts val="0"/>
              </a:spcBef>
              <a:spcAft>
                <a:spcPts val="0"/>
              </a:spcAft>
              <a:buNone/>
            </a:pPr>
            <a:r>
              <a:rPr lang="en" sz="5200">
                <a:solidFill>
                  <a:srgbClr val="000000"/>
                </a:solidFill>
              </a:rPr>
              <a:t>Questions?</a:t>
            </a:r>
            <a:endParaRPr sz="5200">
              <a:solidFill>
                <a:srgbClr val="000000"/>
              </a:solidFill>
            </a:endParaRPr>
          </a:p>
        </p:txBody>
      </p:sp>
      <p:sp>
        <p:nvSpPr>
          <p:cNvPr id="661" name="Google Shape;661;p73"/>
          <p:cNvSpPr txBox="1"/>
          <p:nvPr/>
        </p:nvSpPr>
        <p:spPr>
          <a:xfrm>
            <a:off x="393900" y="1730950"/>
            <a:ext cx="8520600" cy="2862300"/>
          </a:xfrm>
          <a:prstGeom prst="rect">
            <a:avLst/>
          </a:prstGeom>
          <a:no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3300">
                <a:solidFill>
                  <a:srgbClr val="595959"/>
                </a:solidFill>
              </a:rPr>
              <a:t>Anna Medvedev</a:t>
            </a:r>
            <a:endParaRPr sz="3300">
              <a:solidFill>
                <a:srgbClr val="595959"/>
              </a:solidFill>
            </a:endParaRPr>
          </a:p>
          <a:p>
            <a:pPr indent="0" lvl="0" marL="0" rtl="0" algn="ctr">
              <a:spcBef>
                <a:spcPts val="0"/>
              </a:spcBef>
              <a:spcAft>
                <a:spcPts val="0"/>
              </a:spcAft>
              <a:buNone/>
            </a:pPr>
            <a:r>
              <a:rPr lang="en" sz="1600">
                <a:solidFill>
                  <a:srgbClr val="444444"/>
                </a:solidFill>
                <a:highlight>
                  <a:srgbClr val="FFFFFF"/>
                </a:highlight>
                <a:latin typeface="Verdana"/>
                <a:ea typeface="Verdana"/>
                <a:cs typeface="Verdana"/>
                <a:sym typeface="Verdana"/>
              </a:rPr>
              <a:t>Instructional Design &amp; Technology Specialist</a:t>
            </a:r>
            <a:endParaRPr sz="1600">
              <a:solidFill>
                <a:srgbClr val="444444"/>
              </a:solidFill>
              <a:highlight>
                <a:srgbClr val="FFFFFF"/>
              </a:highlight>
              <a:latin typeface="Verdana"/>
              <a:ea typeface="Verdana"/>
              <a:cs typeface="Verdana"/>
              <a:sym typeface="Verdana"/>
            </a:endParaRPr>
          </a:p>
          <a:p>
            <a:pPr indent="0" lvl="0" marL="0" rtl="0" algn="ctr">
              <a:spcBef>
                <a:spcPts val="0"/>
              </a:spcBef>
              <a:spcAft>
                <a:spcPts val="0"/>
              </a:spcAft>
              <a:buNone/>
            </a:pPr>
            <a:r>
              <a:rPr i="1" lang="en" sz="1600" u="sng">
                <a:solidFill>
                  <a:srgbClr val="1155CC"/>
                </a:solidFill>
                <a:latin typeface="Verdana"/>
                <a:ea typeface="Verdana"/>
                <a:cs typeface="Verdana"/>
                <a:sym typeface="Verdana"/>
                <a:hlinkClick r:id="rId3">
                  <a:extLst>
                    <a:ext uri="{A12FA001-AC4F-418D-AE19-62706E023703}">
                      <ahyp:hlinkClr val="tx"/>
                    </a:ext>
                  </a:extLst>
                </a:hlinkClick>
              </a:rPr>
              <a:t>Center for New Designs in Learning &amp; Scholarship</a:t>
            </a:r>
            <a:r>
              <a:rPr lang="en" sz="1600">
                <a:solidFill>
                  <a:srgbClr val="222222"/>
                </a:solidFill>
                <a:highlight>
                  <a:srgbClr val="FFFFFF"/>
                </a:highlight>
              </a:rPr>
              <a:t> (CNDLS)</a:t>
            </a:r>
            <a:endParaRPr sz="1600">
              <a:solidFill>
                <a:srgbClr val="222222"/>
              </a:solidFill>
              <a:highlight>
                <a:srgbClr val="FFFFFF"/>
              </a:highlight>
            </a:endParaRPr>
          </a:p>
          <a:p>
            <a:pPr indent="0" lvl="0" marL="0" rtl="0" algn="ctr">
              <a:spcBef>
                <a:spcPts val="0"/>
              </a:spcBef>
              <a:spcAft>
                <a:spcPts val="0"/>
              </a:spcAft>
              <a:buNone/>
            </a:pPr>
            <a:r>
              <a:rPr lang="en" sz="1600">
                <a:solidFill>
                  <a:srgbClr val="444444"/>
                </a:solidFill>
                <a:highlight>
                  <a:srgbClr val="FFFFFF"/>
                </a:highlight>
                <a:latin typeface="Verdana"/>
                <a:ea typeface="Verdana"/>
                <a:cs typeface="Verdana"/>
                <a:sym typeface="Verdana"/>
              </a:rPr>
              <a:t>Georgetown University </a:t>
            </a:r>
            <a:endParaRPr sz="1600">
              <a:solidFill>
                <a:srgbClr val="444444"/>
              </a:solidFill>
              <a:highlight>
                <a:srgbClr val="FFFFFF"/>
              </a:highlight>
              <a:latin typeface="Verdana"/>
              <a:ea typeface="Verdana"/>
              <a:cs typeface="Verdana"/>
              <a:sym typeface="Verdana"/>
            </a:endParaRPr>
          </a:p>
          <a:p>
            <a:pPr indent="0" lvl="0" marL="0" rtl="0" algn="ctr">
              <a:spcBef>
                <a:spcPts val="0"/>
              </a:spcBef>
              <a:spcAft>
                <a:spcPts val="0"/>
              </a:spcAft>
              <a:buNone/>
            </a:pPr>
            <a:r>
              <a:rPr lang="en" sz="1600">
                <a:solidFill>
                  <a:srgbClr val="1155CC"/>
                </a:solidFill>
                <a:highlight>
                  <a:srgbClr val="FFFFFF"/>
                </a:highlight>
                <a:latin typeface="Verdana"/>
                <a:ea typeface="Verdana"/>
                <a:cs typeface="Verdana"/>
                <a:sym typeface="Verdana"/>
              </a:rPr>
              <a:t>am4141@georgetown.edu</a:t>
            </a:r>
            <a:endParaRPr sz="3300">
              <a:solidFill>
                <a:srgbClr val="595959"/>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58"/>
          <p:cNvSpPr txBox="1"/>
          <p:nvPr>
            <p:ph type="title"/>
          </p:nvPr>
        </p:nvSpPr>
        <p:spPr>
          <a:xfrm>
            <a:off x="311700" y="2831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t/>
            </a:r>
            <a:endParaRPr/>
          </a:p>
          <a:p>
            <a:pPr indent="0" lvl="0" marL="0" rtl="0" algn="l">
              <a:spcBef>
                <a:spcPts val="0"/>
              </a:spcBef>
              <a:spcAft>
                <a:spcPts val="0"/>
              </a:spcAft>
              <a:buNone/>
            </a:pPr>
            <a:r>
              <a:t/>
            </a:r>
            <a:endParaRPr/>
          </a:p>
        </p:txBody>
      </p:sp>
      <p:sp>
        <p:nvSpPr>
          <p:cNvPr id="478" name="Google Shape;478;p58"/>
          <p:cNvSpPr txBox="1"/>
          <p:nvPr/>
        </p:nvSpPr>
        <p:spPr>
          <a:xfrm>
            <a:off x="-1913250" y="1473750"/>
            <a:ext cx="1471500" cy="109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479" name="Google Shape;479;p58"/>
          <p:cNvSpPr txBox="1"/>
          <p:nvPr>
            <p:ph type="title"/>
          </p:nvPr>
        </p:nvSpPr>
        <p:spPr>
          <a:xfrm>
            <a:off x="3647000" y="40575"/>
            <a:ext cx="5035200" cy="4836000"/>
          </a:xfrm>
          <a:prstGeom prst="rect">
            <a:avLst/>
          </a:prstGeom>
          <a:solidFill>
            <a:srgbClr val="073763"/>
          </a:solidFill>
        </p:spPr>
        <p:txBody>
          <a:bodyPr anchorCtr="0" anchor="t" bIns="91425" lIns="91425" spcFirstLastPara="1" rIns="91425" wrap="square" tIns="91425">
            <a:normAutofit/>
          </a:bodyPr>
          <a:lstStyle/>
          <a:p>
            <a:pPr indent="0" lvl="0" marL="0" rtl="0" algn="ctr">
              <a:spcBef>
                <a:spcPts val="1000"/>
              </a:spcBef>
              <a:spcAft>
                <a:spcPts val="0"/>
              </a:spcAft>
              <a:buClr>
                <a:schemeClr val="dk1"/>
              </a:buClr>
              <a:buSzPts val="1100"/>
              <a:buFont typeface="Arial"/>
              <a:buNone/>
            </a:pPr>
            <a:r>
              <a:rPr i="1" lang="en" sz="2088">
                <a:solidFill>
                  <a:schemeClr val="lt1"/>
                </a:solidFill>
              </a:rPr>
              <a:t>Context:</a:t>
            </a:r>
            <a:endParaRPr i="1" sz="2088">
              <a:solidFill>
                <a:schemeClr val="lt1"/>
              </a:solidFill>
            </a:endParaRPr>
          </a:p>
          <a:p>
            <a:pPr indent="0" lvl="0" marL="0" rtl="0" algn="ctr">
              <a:spcBef>
                <a:spcPts val="1000"/>
              </a:spcBef>
              <a:spcAft>
                <a:spcPts val="0"/>
              </a:spcAft>
              <a:buClr>
                <a:schemeClr val="dk1"/>
              </a:buClr>
              <a:buSzPts val="1100"/>
              <a:buFont typeface="Arial"/>
              <a:buNone/>
            </a:pPr>
            <a:br>
              <a:rPr lang="en">
                <a:solidFill>
                  <a:schemeClr val="lt1"/>
                </a:solidFill>
              </a:rPr>
            </a:br>
            <a:r>
              <a:rPr lang="en">
                <a:solidFill>
                  <a:schemeClr val="lt1"/>
                </a:solidFill>
              </a:rPr>
              <a:t>My Capstone Project </a:t>
            </a:r>
            <a:endParaRPr>
              <a:solidFill>
                <a:schemeClr val="lt1"/>
              </a:solidFill>
            </a:endParaRPr>
          </a:p>
          <a:p>
            <a:pPr indent="0" lvl="0" marL="0" rtl="0" algn="ctr">
              <a:spcBef>
                <a:spcPts val="0"/>
              </a:spcBef>
              <a:spcAft>
                <a:spcPts val="0"/>
              </a:spcAft>
              <a:buClr>
                <a:schemeClr val="dk1"/>
              </a:buClr>
              <a:buSzPts val="1100"/>
              <a:buFont typeface="Arial"/>
              <a:buNone/>
            </a:pPr>
            <a:r>
              <a:rPr lang="en">
                <a:solidFill>
                  <a:schemeClr val="lt1"/>
                </a:solidFill>
              </a:rPr>
              <a:t>for</a:t>
            </a:r>
            <a:endParaRPr>
              <a:solidFill>
                <a:schemeClr val="lt1"/>
              </a:solidFill>
            </a:endParaRPr>
          </a:p>
          <a:p>
            <a:pPr indent="0" lvl="0" marL="0" rtl="0" algn="ctr">
              <a:spcBef>
                <a:spcPts val="0"/>
              </a:spcBef>
              <a:spcAft>
                <a:spcPts val="0"/>
              </a:spcAft>
              <a:buClr>
                <a:schemeClr val="dk1"/>
              </a:buClr>
              <a:buSzPts val="1100"/>
              <a:buFont typeface="Arial"/>
              <a:buNone/>
            </a:pPr>
            <a:r>
              <a:rPr lang="en">
                <a:solidFill>
                  <a:schemeClr val="lt1"/>
                </a:solidFill>
              </a:rPr>
              <a:t>Georgetown’s Certificate </a:t>
            </a:r>
            <a:endParaRPr>
              <a:solidFill>
                <a:schemeClr val="lt1"/>
              </a:solidFill>
            </a:endParaRPr>
          </a:p>
          <a:p>
            <a:pPr indent="0" lvl="0" marL="0" rtl="0" algn="ctr">
              <a:spcBef>
                <a:spcPts val="0"/>
              </a:spcBef>
              <a:spcAft>
                <a:spcPts val="0"/>
              </a:spcAft>
              <a:buClr>
                <a:schemeClr val="dk1"/>
              </a:buClr>
              <a:buSzPts val="1100"/>
              <a:buFont typeface="Arial"/>
              <a:buNone/>
            </a:pPr>
            <a:r>
              <a:rPr lang="en">
                <a:solidFill>
                  <a:schemeClr val="lt1"/>
                </a:solidFill>
              </a:rPr>
              <a:t>in </a:t>
            </a:r>
            <a:endParaRPr>
              <a:solidFill>
                <a:schemeClr val="lt1"/>
              </a:solidFill>
            </a:endParaRPr>
          </a:p>
          <a:p>
            <a:pPr indent="0" lvl="0" marL="0" rtl="0" algn="ctr">
              <a:spcBef>
                <a:spcPts val="0"/>
              </a:spcBef>
              <a:spcAft>
                <a:spcPts val="0"/>
              </a:spcAft>
              <a:buClr>
                <a:schemeClr val="dk1"/>
              </a:buClr>
              <a:buSzPts val="1100"/>
              <a:buFont typeface="Arial"/>
              <a:buNone/>
            </a:pPr>
            <a:r>
              <a:rPr lang="en">
                <a:solidFill>
                  <a:schemeClr val="lt1"/>
                </a:solidFill>
              </a:rPr>
              <a:t>GenAI for Team Productivity </a:t>
            </a:r>
            <a:endParaRPr>
              <a:solidFill>
                <a:schemeClr val="lt1"/>
              </a:solidFill>
            </a:endParaRPr>
          </a:p>
          <a:p>
            <a:pPr indent="0" lvl="0" marL="0" rtl="0" algn="ctr">
              <a:spcBef>
                <a:spcPts val="0"/>
              </a:spcBef>
              <a:spcAft>
                <a:spcPts val="0"/>
              </a:spcAft>
              <a:buClr>
                <a:schemeClr val="dk1"/>
              </a:buClr>
              <a:buSzPts val="1100"/>
              <a:buFont typeface="Arial"/>
              <a:buNone/>
            </a:pPr>
            <a:r>
              <a:t/>
            </a:r>
            <a:endParaRPr>
              <a:solidFill>
                <a:schemeClr val="lt1"/>
              </a:solidFill>
            </a:endParaRPr>
          </a:p>
          <a:p>
            <a:pPr indent="0" lvl="0" marL="0" rtl="0" algn="ctr">
              <a:spcBef>
                <a:spcPts val="0"/>
              </a:spcBef>
              <a:spcAft>
                <a:spcPts val="0"/>
              </a:spcAft>
              <a:buClr>
                <a:schemeClr val="dk1"/>
              </a:buClr>
              <a:buSzPts val="1100"/>
              <a:buFont typeface="Arial"/>
              <a:buNone/>
            </a:pPr>
            <a:r>
              <a:t/>
            </a:r>
            <a:endParaRPr>
              <a:solidFill>
                <a:schemeClr val="lt1"/>
              </a:solidFill>
            </a:endParaRPr>
          </a:p>
          <a:p>
            <a:pPr indent="0" lvl="0" marL="0" rtl="0" algn="ctr">
              <a:spcBef>
                <a:spcPts val="0"/>
              </a:spcBef>
              <a:spcAft>
                <a:spcPts val="0"/>
              </a:spcAft>
              <a:buClr>
                <a:schemeClr val="dk1"/>
              </a:buClr>
              <a:buSzPts val="1100"/>
              <a:buFont typeface="Arial"/>
              <a:buNone/>
            </a:pPr>
            <a:r>
              <a:t/>
            </a:r>
            <a:endParaRPr>
              <a:solidFill>
                <a:schemeClr val="lt1"/>
              </a:solidFill>
            </a:endParaRPr>
          </a:p>
          <a:p>
            <a:pPr indent="0" lvl="0" marL="0" rtl="0" algn="r">
              <a:spcBef>
                <a:spcPts val="0"/>
              </a:spcBef>
              <a:spcAft>
                <a:spcPts val="0"/>
              </a:spcAft>
              <a:buClr>
                <a:schemeClr val="dk1"/>
              </a:buClr>
              <a:buSzPts val="1100"/>
              <a:buFont typeface="Arial"/>
              <a:buNone/>
            </a:pPr>
            <a:r>
              <a:rPr i="1" lang="en" sz="1200" u="sng">
                <a:solidFill>
                  <a:schemeClr val="lt1"/>
                </a:solidFill>
                <a:hlinkClick r:id="rId3">
                  <a:extLst>
                    <a:ext uri="{A12FA001-AC4F-418D-AE19-62706E023703}">
                      <ahyp:hlinkClr val="tx"/>
                    </a:ext>
                  </a:extLst>
                </a:hlinkClick>
              </a:rPr>
              <a:t>Certificate in GenAI for Team Productivity</a:t>
            </a:r>
            <a:endParaRPr i="1">
              <a:solidFill>
                <a:schemeClr val="lt1"/>
              </a:solidFill>
            </a:endParaRPr>
          </a:p>
        </p:txBody>
      </p:sp>
      <p:pic>
        <p:nvPicPr>
          <p:cNvPr id="480" name="Google Shape;480;p58"/>
          <p:cNvPicPr preferRelativeResize="0"/>
          <p:nvPr/>
        </p:nvPicPr>
        <p:blipFill>
          <a:blip r:embed="rId4">
            <a:alphaModFix/>
          </a:blip>
          <a:stretch>
            <a:fillRect/>
          </a:stretch>
        </p:blipFill>
        <p:spPr>
          <a:xfrm>
            <a:off x="311700" y="40575"/>
            <a:ext cx="3113425" cy="4876649"/>
          </a:xfrm>
          <a:prstGeom prst="rect">
            <a:avLst/>
          </a:prstGeom>
          <a:noFill/>
          <a:ln cap="flat" cmpd="sng" w="9525">
            <a:solidFill>
              <a:srgbClr val="073763"/>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59"/>
          <p:cNvSpPr txBox="1"/>
          <p:nvPr>
            <p:ph type="title"/>
          </p:nvPr>
        </p:nvSpPr>
        <p:spPr>
          <a:xfrm>
            <a:off x="311700" y="2831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Backward Design Framework </a:t>
            </a:r>
            <a:endParaRPr/>
          </a:p>
          <a:p>
            <a:pPr indent="0" lvl="0" marL="0" rtl="0" algn="l">
              <a:spcBef>
                <a:spcPts val="0"/>
              </a:spcBef>
              <a:spcAft>
                <a:spcPts val="0"/>
              </a:spcAft>
              <a:buClr>
                <a:schemeClr val="dk1"/>
              </a:buClr>
              <a:buSzPct val="39285"/>
              <a:buFont typeface="Arial"/>
              <a:buNone/>
            </a:pPr>
            <a:r>
              <a:t/>
            </a:r>
            <a:endParaRPr/>
          </a:p>
          <a:p>
            <a:pPr indent="0" lvl="0" marL="0" rtl="0" algn="l">
              <a:spcBef>
                <a:spcPts val="0"/>
              </a:spcBef>
              <a:spcAft>
                <a:spcPts val="0"/>
              </a:spcAft>
              <a:buNone/>
            </a:pPr>
            <a:r>
              <a:t/>
            </a:r>
            <a:endParaRPr/>
          </a:p>
        </p:txBody>
      </p:sp>
      <p:sp>
        <p:nvSpPr>
          <p:cNvPr id="486" name="Google Shape;486;p59"/>
          <p:cNvSpPr txBox="1"/>
          <p:nvPr/>
        </p:nvSpPr>
        <p:spPr>
          <a:xfrm>
            <a:off x="-1913250" y="1473750"/>
            <a:ext cx="1471500" cy="109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487" name="Google Shape;487;p59"/>
          <p:cNvSpPr/>
          <p:nvPr/>
        </p:nvSpPr>
        <p:spPr>
          <a:xfrm>
            <a:off x="2454650" y="1036700"/>
            <a:ext cx="3717900" cy="1269900"/>
          </a:xfrm>
          <a:prstGeom prst="downArrowCallout">
            <a:avLst>
              <a:gd fmla="val 25000" name="adj1"/>
              <a:gd fmla="val 25000" name="adj2"/>
              <a:gd fmla="val 25000" name="adj3"/>
              <a:gd fmla="val 64977" name="adj4"/>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solidFill>
                  <a:schemeClr val="lt1"/>
                </a:solidFill>
              </a:rPr>
              <a:t>Identify desired results</a:t>
            </a:r>
            <a:endParaRPr b="1" sz="2100">
              <a:solidFill>
                <a:schemeClr val="lt1"/>
              </a:solidFill>
            </a:endParaRPr>
          </a:p>
        </p:txBody>
      </p:sp>
      <p:sp>
        <p:nvSpPr>
          <p:cNvPr id="488" name="Google Shape;488;p59"/>
          <p:cNvSpPr/>
          <p:nvPr/>
        </p:nvSpPr>
        <p:spPr>
          <a:xfrm>
            <a:off x="2454650" y="2428375"/>
            <a:ext cx="3717900" cy="1269900"/>
          </a:xfrm>
          <a:prstGeom prst="downArrowCallout">
            <a:avLst>
              <a:gd fmla="val 25000" name="adj1"/>
              <a:gd fmla="val 25000" name="adj2"/>
              <a:gd fmla="val 25000" name="adj3"/>
              <a:gd fmla="val 64977" name="adj4"/>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solidFill>
                  <a:schemeClr val="lt1"/>
                </a:solidFill>
              </a:rPr>
              <a:t>Determine assessment </a:t>
            </a:r>
            <a:endParaRPr b="1" sz="2100">
              <a:solidFill>
                <a:schemeClr val="lt1"/>
              </a:solidFill>
            </a:endParaRPr>
          </a:p>
        </p:txBody>
      </p:sp>
      <p:sp>
        <p:nvSpPr>
          <p:cNvPr id="489" name="Google Shape;489;p59"/>
          <p:cNvSpPr/>
          <p:nvPr/>
        </p:nvSpPr>
        <p:spPr>
          <a:xfrm>
            <a:off x="2454650" y="3698275"/>
            <a:ext cx="3717900" cy="860400"/>
          </a:xfrm>
          <a:prstGeom prst="rect">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solidFill>
                  <a:schemeClr val="lt1"/>
                </a:solidFill>
              </a:rPr>
              <a:t>Plan instruction and materials</a:t>
            </a:r>
            <a:endParaRPr b="1" sz="2100">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6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Backward Design Meets Prompt Engineering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95" name="Google Shape;495;p60"/>
          <p:cNvSpPr txBox="1"/>
          <p:nvPr/>
        </p:nvSpPr>
        <p:spPr>
          <a:xfrm>
            <a:off x="-1913250" y="1473750"/>
            <a:ext cx="1471500" cy="109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496" name="Google Shape;496;p60"/>
          <p:cNvSpPr/>
          <p:nvPr/>
        </p:nvSpPr>
        <p:spPr>
          <a:xfrm>
            <a:off x="541300" y="1261238"/>
            <a:ext cx="2717700" cy="924300"/>
          </a:xfrm>
          <a:prstGeom prst="roundRect">
            <a:avLst>
              <a:gd fmla="val 16667"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rPr>
              <a:t>Objectives</a:t>
            </a:r>
            <a:endParaRPr sz="1800">
              <a:solidFill>
                <a:schemeClr val="lt1"/>
              </a:solidFill>
            </a:endParaRPr>
          </a:p>
        </p:txBody>
      </p:sp>
      <p:sp>
        <p:nvSpPr>
          <p:cNvPr id="497" name="Google Shape;497;p60"/>
          <p:cNvSpPr/>
          <p:nvPr/>
        </p:nvSpPr>
        <p:spPr>
          <a:xfrm>
            <a:off x="541300" y="2403744"/>
            <a:ext cx="2717700" cy="924300"/>
          </a:xfrm>
          <a:prstGeom prst="roundRect">
            <a:avLst>
              <a:gd fmla="val 16667"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rPr>
              <a:t>Assessments</a:t>
            </a:r>
            <a:endParaRPr sz="1800">
              <a:solidFill>
                <a:schemeClr val="lt1"/>
              </a:solidFill>
            </a:endParaRPr>
          </a:p>
        </p:txBody>
      </p:sp>
      <p:sp>
        <p:nvSpPr>
          <p:cNvPr id="498" name="Google Shape;498;p60"/>
          <p:cNvSpPr/>
          <p:nvPr/>
        </p:nvSpPr>
        <p:spPr>
          <a:xfrm>
            <a:off x="541300" y="3546250"/>
            <a:ext cx="2717700" cy="924300"/>
          </a:xfrm>
          <a:prstGeom prst="roundRect">
            <a:avLst>
              <a:gd fmla="val 16667"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rPr>
              <a:t>Instruction </a:t>
            </a:r>
            <a:r>
              <a:rPr lang="en" sz="1800">
                <a:solidFill>
                  <a:schemeClr val="lt1"/>
                </a:solidFill>
              </a:rPr>
              <a:t>and Materials</a:t>
            </a:r>
            <a:endParaRPr sz="1800">
              <a:solidFill>
                <a:schemeClr val="lt1"/>
              </a:solidFill>
            </a:endParaRPr>
          </a:p>
        </p:txBody>
      </p:sp>
      <p:sp>
        <p:nvSpPr>
          <p:cNvPr id="499" name="Google Shape;499;p60"/>
          <p:cNvSpPr/>
          <p:nvPr/>
        </p:nvSpPr>
        <p:spPr>
          <a:xfrm>
            <a:off x="3500150" y="1286625"/>
            <a:ext cx="5197500" cy="813000"/>
          </a:xfrm>
          <a:prstGeom prst="roundRect">
            <a:avLst>
              <a:gd fmla="val 16667" name="adj"/>
            </a:avLst>
          </a:prstGeom>
          <a:solidFill>
            <a:schemeClr val="lt1"/>
          </a:solidFill>
          <a:ln cap="flat" cmpd="sng" w="9525">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1"/>
                </a:solidFill>
              </a:rPr>
              <a:t>What is the purpose </a:t>
            </a:r>
            <a:r>
              <a:rPr lang="en" sz="1800">
                <a:solidFill>
                  <a:schemeClr val="dk1"/>
                </a:solidFill>
              </a:rPr>
              <a:t>of my LLM collaboration?</a:t>
            </a:r>
            <a:endParaRPr sz="1800">
              <a:solidFill>
                <a:schemeClr val="dk1"/>
              </a:solidFill>
            </a:endParaRPr>
          </a:p>
        </p:txBody>
      </p:sp>
      <p:sp>
        <p:nvSpPr>
          <p:cNvPr id="500" name="Google Shape;500;p60"/>
          <p:cNvSpPr/>
          <p:nvPr/>
        </p:nvSpPr>
        <p:spPr>
          <a:xfrm>
            <a:off x="3500150" y="2375113"/>
            <a:ext cx="5197500" cy="924300"/>
          </a:xfrm>
          <a:prstGeom prst="roundRect">
            <a:avLst>
              <a:gd fmla="val 16667" name="adj"/>
            </a:avLst>
          </a:prstGeom>
          <a:solidFill>
            <a:schemeClr val="lt1"/>
          </a:solidFill>
          <a:ln cap="flat" cmpd="sng" w="9525">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chemeClr val="dk1"/>
                </a:solidFill>
              </a:rPr>
              <a:t>How do I measure the performance of my LLM collaboration?</a:t>
            </a:r>
            <a:endParaRPr sz="1800">
              <a:solidFill>
                <a:schemeClr val="dk1"/>
              </a:solidFill>
            </a:endParaRPr>
          </a:p>
        </p:txBody>
      </p:sp>
      <p:sp>
        <p:nvSpPr>
          <p:cNvPr id="501" name="Google Shape;501;p60"/>
          <p:cNvSpPr/>
          <p:nvPr/>
        </p:nvSpPr>
        <p:spPr>
          <a:xfrm>
            <a:off x="3500150" y="3574900"/>
            <a:ext cx="5197500" cy="867000"/>
          </a:xfrm>
          <a:prstGeom prst="roundRect">
            <a:avLst>
              <a:gd fmla="val 16667" name="adj"/>
            </a:avLst>
          </a:prstGeom>
          <a:solidFill>
            <a:schemeClr val="lt1"/>
          </a:solidFill>
          <a:ln cap="flat" cmpd="sng" w="9525">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chemeClr val="dk1"/>
                </a:solidFill>
              </a:rPr>
              <a:t>How do I structure my prompt and </a:t>
            </a:r>
            <a:r>
              <a:rPr lang="en" sz="1800">
                <a:solidFill>
                  <a:schemeClr val="dk1"/>
                </a:solidFill>
              </a:rPr>
              <a:t>what</a:t>
            </a:r>
            <a:r>
              <a:rPr lang="en" sz="1800">
                <a:solidFill>
                  <a:schemeClr val="dk1"/>
                </a:solidFill>
              </a:rPr>
              <a:t> input do I need to provide? </a:t>
            </a:r>
            <a:endParaRPr sz="18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61"/>
          <p:cNvSpPr txBox="1"/>
          <p:nvPr>
            <p:ph type="title"/>
          </p:nvPr>
        </p:nvSpPr>
        <p:spPr>
          <a:xfrm>
            <a:off x="4244725" y="922825"/>
            <a:ext cx="4728900" cy="2798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Objective: </a:t>
            </a:r>
            <a:endParaRPr b="1"/>
          </a:p>
          <a:p>
            <a:pPr indent="0" lvl="0" marL="0" rtl="0" algn="l">
              <a:spcBef>
                <a:spcPts val="0"/>
              </a:spcBef>
              <a:spcAft>
                <a:spcPts val="0"/>
              </a:spcAft>
              <a:buNone/>
            </a:pPr>
            <a:r>
              <a:rPr lang="en"/>
              <a:t>Create an AI Tutor </a:t>
            </a:r>
            <a:endParaRPr/>
          </a:p>
        </p:txBody>
      </p:sp>
      <p:sp>
        <p:nvSpPr>
          <p:cNvPr id="507" name="Google Shape;507;p61"/>
          <p:cNvSpPr/>
          <p:nvPr/>
        </p:nvSpPr>
        <p:spPr>
          <a:xfrm>
            <a:off x="76200" y="208250"/>
            <a:ext cx="2965800" cy="465900"/>
          </a:xfrm>
          <a:prstGeom prst="homePlate">
            <a:avLst>
              <a:gd fmla="val 50000" name="adj"/>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rPr>
              <a:t>Objectives</a:t>
            </a:r>
            <a:endParaRPr sz="1800">
              <a:solidFill>
                <a:schemeClr val="lt1"/>
              </a:solidFill>
            </a:endParaRPr>
          </a:p>
        </p:txBody>
      </p:sp>
      <p:sp>
        <p:nvSpPr>
          <p:cNvPr id="508" name="Google Shape;508;p61"/>
          <p:cNvSpPr/>
          <p:nvPr/>
        </p:nvSpPr>
        <p:spPr>
          <a:xfrm>
            <a:off x="3042000" y="208250"/>
            <a:ext cx="2965800" cy="465900"/>
          </a:xfrm>
          <a:prstGeom prst="homePlate">
            <a:avLst>
              <a:gd fmla="val 50000" name="adj"/>
            </a:avLst>
          </a:prstGeom>
          <a:solidFill>
            <a:srgbClr val="9FC5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1"/>
                </a:solidFill>
              </a:rPr>
              <a:t>Assessments</a:t>
            </a:r>
            <a:endParaRPr sz="1800">
              <a:solidFill>
                <a:schemeClr val="dk1"/>
              </a:solidFill>
            </a:endParaRPr>
          </a:p>
        </p:txBody>
      </p:sp>
      <p:sp>
        <p:nvSpPr>
          <p:cNvPr id="509" name="Google Shape;509;p61"/>
          <p:cNvSpPr/>
          <p:nvPr/>
        </p:nvSpPr>
        <p:spPr>
          <a:xfrm>
            <a:off x="6007800" y="208250"/>
            <a:ext cx="2965800" cy="465900"/>
          </a:xfrm>
          <a:prstGeom prst="homePlate">
            <a:avLst>
              <a:gd fmla="val 50000" name="adj"/>
            </a:avLst>
          </a:prstGeom>
          <a:solidFill>
            <a:srgbClr val="9FC5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1"/>
                </a:solidFill>
              </a:rPr>
              <a:t>Instruction</a:t>
            </a:r>
            <a:endParaRPr sz="1800">
              <a:solidFill>
                <a:schemeClr val="dk1"/>
              </a:solidFill>
            </a:endParaRPr>
          </a:p>
        </p:txBody>
      </p:sp>
      <p:pic>
        <p:nvPicPr>
          <p:cNvPr id="510" name="Google Shape;510;p61"/>
          <p:cNvPicPr preferRelativeResize="0"/>
          <p:nvPr/>
        </p:nvPicPr>
        <p:blipFill>
          <a:blip r:embed="rId3">
            <a:alphaModFix/>
          </a:blip>
          <a:stretch>
            <a:fillRect/>
          </a:stretch>
        </p:blipFill>
        <p:spPr>
          <a:xfrm>
            <a:off x="326550" y="922825"/>
            <a:ext cx="3844774" cy="3844774"/>
          </a:xfrm>
          <a:prstGeom prst="rect">
            <a:avLst/>
          </a:prstGeom>
          <a:noFill/>
          <a:ln>
            <a:noFill/>
          </a:ln>
        </p:spPr>
      </p:pic>
      <p:sp>
        <p:nvSpPr>
          <p:cNvPr id="511" name="Google Shape;511;p61"/>
          <p:cNvSpPr txBox="1"/>
          <p:nvPr>
            <p:ph type="title"/>
          </p:nvPr>
        </p:nvSpPr>
        <p:spPr>
          <a:xfrm>
            <a:off x="326550" y="4767600"/>
            <a:ext cx="3690600" cy="3759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000"/>
              <a:t>Generated on </a:t>
            </a:r>
            <a:r>
              <a:rPr lang="en" sz="1000"/>
              <a:t>Ideogram: A detailed image of a AI tutor with students in the classroom of Georgetown University</a:t>
            </a:r>
            <a:endParaRPr sz="10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62"/>
          <p:cNvSpPr txBox="1"/>
          <p:nvPr>
            <p:ph type="title"/>
          </p:nvPr>
        </p:nvSpPr>
        <p:spPr>
          <a:xfrm>
            <a:off x="311700" y="2831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Example: </a:t>
            </a:r>
            <a:r>
              <a:rPr lang="en"/>
              <a:t>AI Tutor</a:t>
            </a:r>
            <a:endParaRPr/>
          </a:p>
          <a:p>
            <a:pPr indent="0" lvl="0" marL="0" rtl="0" algn="l">
              <a:spcBef>
                <a:spcPts val="0"/>
              </a:spcBef>
              <a:spcAft>
                <a:spcPts val="0"/>
              </a:spcAft>
              <a:buClr>
                <a:schemeClr val="dk1"/>
              </a:buClr>
              <a:buSzPct val="39285"/>
              <a:buFont typeface="Arial"/>
              <a:buNone/>
            </a:pPr>
            <a:r>
              <a:rPr lang="en"/>
              <a:t>How do you define “good teaching”? </a:t>
            </a:r>
            <a:endParaRPr/>
          </a:p>
          <a:p>
            <a:pPr indent="0" lvl="0" marL="0" rtl="0" algn="l">
              <a:spcBef>
                <a:spcPts val="0"/>
              </a:spcBef>
              <a:spcAft>
                <a:spcPts val="0"/>
              </a:spcAft>
              <a:buClr>
                <a:schemeClr val="dk1"/>
              </a:buClr>
              <a:buSzPct val="39285"/>
              <a:buFont typeface="Arial"/>
              <a:buNone/>
            </a:pPr>
            <a:r>
              <a:t/>
            </a:r>
            <a:endParaRPr/>
          </a:p>
          <a:p>
            <a:pPr indent="0" lvl="0" marL="0" rtl="0" algn="l">
              <a:spcBef>
                <a:spcPts val="0"/>
              </a:spcBef>
              <a:spcAft>
                <a:spcPts val="0"/>
              </a:spcAft>
              <a:buNone/>
            </a:pPr>
            <a:r>
              <a:t/>
            </a:r>
            <a:endParaRPr/>
          </a:p>
        </p:txBody>
      </p:sp>
      <p:sp>
        <p:nvSpPr>
          <p:cNvPr id="517" name="Google Shape;517;p62"/>
          <p:cNvSpPr txBox="1"/>
          <p:nvPr/>
        </p:nvSpPr>
        <p:spPr>
          <a:xfrm>
            <a:off x="-1913250" y="1473750"/>
            <a:ext cx="1471500" cy="109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518" name="Google Shape;518;p62"/>
          <p:cNvSpPr txBox="1"/>
          <p:nvPr/>
        </p:nvSpPr>
        <p:spPr>
          <a:xfrm>
            <a:off x="311700" y="3212500"/>
            <a:ext cx="6348300" cy="1040100"/>
          </a:xfrm>
          <a:prstGeom prst="rect">
            <a:avLst/>
          </a:prstGeom>
          <a:noFill/>
          <a:ln>
            <a:noFill/>
          </a:ln>
        </p:spPr>
        <p:txBody>
          <a:bodyPr anchorCtr="0" anchor="t" bIns="91425" lIns="91425" spcFirstLastPara="1" rIns="91425" wrap="square" tIns="91425">
            <a:spAutoFit/>
          </a:bodyPr>
          <a:lstStyle/>
          <a:p>
            <a:pPr indent="0" lvl="0" marL="0" rtl="0" algn="l">
              <a:lnSpc>
                <a:spcPct val="116000"/>
              </a:lnSpc>
              <a:spcBef>
                <a:spcPts val="1700"/>
              </a:spcBef>
              <a:spcAft>
                <a:spcPts val="0"/>
              </a:spcAft>
              <a:buNone/>
            </a:pPr>
            <a:r>
              <a:t/>
            </a:r>
            <a:endParaRPr b="1" sz="2750">
              <a:solidFill>
                <a:srgbClr val="363737"/>
              </a:solidFill>
              <a:highlight>
                <a:srgbClr val="FFFFFF"/>
              </a:highlight>
              <a:latin typeface="Roboto"/>
              <a:ea typeface="Roboto"/>
              <a:cs typeface="Roboto"/>
              <a:sym typeface="Roboto"/>
            </a:endParaRPr>
          </a:p>
          <a:p>
            <a:pPr indent="0" lvl="0" marL="0" rtl="0" algn="l">
              <a:lnSpc>
                <a:spcPct val="116000"/>
              </a:lnSpc>
              <a:spcBef>
                <a:spcPts val="1100"/>
              </a:spcBef>
              <a:spcAft>
                <a:spcPts val="700"/>
              </a:spcAft>
              <a:buNone/>
            </a:pPr>
            <a:r>
              <a:t/>
            </a:r>
            <a:endParaRPr sz="1450">
              <a:solidFill>
                <a:srgbClr val="363737"/>
              </a:solidFill>
              <a:highlight>
                <a:srgbClr val="FFFFFF"/>
              </a:highlight>
              <a:latin typeface="Roboto"/>
              <a:ea typeface="Roboto"/>
              <a:cs typeface="Roboto"/>
              <a:sym typeface="Roboto"/>
            </a:endParaRPr>
          </a:p>
        </p:txBody>
      </p:sp>
      <p:pic>
        <p:nvPicPr>
          <p:cNvPr id="519" name="Google Shape;519;p62" title="LearnLM.jpg">
            <a:hlinkClick r:id="rId3"/>
          </p:cNvPr>
          <p:cNvPicPr preferRelativeResize="0"/>
          <p:nvPr/>
        </p:nvPicPr>
        <p:blipFill>
          <a:blip r:embed="rId4">
            <a:alphaModFix/>
          </a:blip>
          <a:stretch>
            <a:fillRect/>
          </a:stretch>
        </p:blipFill>
        <p:spPr>
          <a:xfrm>
            <a:off x="311700" y="1284149"/>
            <a:ext cx="4904226" cy="2764777"/>
          </a:xfrm>
          <a:prstGeom prst="rect">
            <a:avLst/>
          </a:prstGeom>
          <a:noFill/>
          <a:ln cap="flat" cmpd="sng" w="9525">
            <a:solidFill>
              <a:schemeClr val="dk2"/>
            </a:solidFill>
            <a:prstDash val="solid"/>
            <a:round/>
            <a:headEnd len="sm" w="sm" type="none"/>
            <a:tailEnd len="sm" w="sm" type="none"/>
          </a:ln>
        </p:spPr>
      </p:pic>
      <p:sp>
        <p:nvSpPr>
          <p:cNvPr id="520" name="Google Shape;520;p62"/>
          <p:cNvSpPr txBox="1"/>
          <p:nvPr/>
        </p:nvSpPr>
        <p:spPr>
          <a:xfrm>
            <a:off x="813800" y="4652500"/>
            <a:ext cx="82143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a:solidFill>
                  <a:schemeClr val="dk1"/>
                </a:solidFill>
              </a:rPr>
              <a:t>*Jurenka, et al., (2024). </a:t>
            </a:r>
            <a:r>
              <a:rPr i="1" lang="en" sz="1000" u="sng">
                <a:solidFill>
                  <a:schemeClr val="hlink"/>
                </a:solidFill>
                <a:hlinkClick r:id="rId5"/>
              </a:rPr>
              <a:t>Towards responsible development of generative AI for education:</a:t>
            </a:r>
            <a:r>
              <a:rPr i="1" lang="en" sz="1000">
                <a:solidFill>
                  <a:schemeClr val="dk1"/>
                </a:solidFill>
              </a:rPr>
              <a:t> An evaluation-driven approach.</a:t>
            </a:r>
            <a:endParaRPr i="1" sz="1200"/>
          </a:p>
        </p:txBody>
      </p:sp>
      <p:sp>
        <p:nvSpPr>
          <p:cNvPr id="521" name="Google Shape;521;p62"/>
          <p:cNvSpPr txBox="1"/>
          <p:nvPr/>
        </p:nvSpPr>
        <p:spPr>
          <a:xfrm>
            <a:off x="5495600" y="1284150"/>
            <a:ext cx="37101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Components of a </a:t>
            </a:r>
            <a:r>
              <a:rPr lang="en" sz="1800">
                <a:solidFill>
                  <a:schemeClr val="dk1"/>
                </a:solidFill>
              </a:rPr>
              <a:t>successful</a:t>
            </a:r>
            <a:r>
              <a:rPr lang="en" sz="1800">
                <a:solidFill>
                  <a:schemeClr val="dk1"/>
                </a:solidFill>
              </a:rPr>
              <a:t> tutor:</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Active Learning</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Cognitive Load</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Metacognition</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Motivation</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Adaptivity</a:t>
            </a:r>
            <a:endParaRPr sz="180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63"/>
          <p:cNvSpPr txBox="1"/>
          <p:nvPr>
            <p:ph type="title"/>
          </p:nvPr>
        </p:nvSpPr>
        <p:spPr>
          <a:xfrm>
            <a:off x="282600" y="814188"/>
            <a:ext cx="8644500" cy="637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 AI Tutor Evaluation Rubric</a:t>
            </a:r>
            <a:endParaRPr/>
          </a:p>
          <a:p>
            <a:pPr indent="0" lvl="0" marL="0" rtl="0" algn="l">
              <a:spcBef>
                <a:spcPts val="0"/>
              </a:spcBef>
              <a:spcAft>
                <a:spcPts val="0"/>
              </a:spcAft>
              <a:buClr>
                <a:schemeClr val="dk1"/>
              </a:buClr>
              <a:buSzPct val="39285"/>
              <a:buFont typeface="Arial"/>
              <a:buNone/>
            </a:pPr>
            <a:r>
              <a:t/>
            </a:r>
            <a:endParaRPr/>
          </a:p>
          <a:p>
            <a:pPr indent="0" lvl="0" marL="0" rtl="0" algn="l">
              <a:spcBef>
                <a:spcPts val="0"/>
              </a:spcBef>
              <a:spcAft>
                <a:spcPts val="0"/>
              </a:spcAft>
              <a:buNone/>
            </a:pPr>
            <a:r>
              <a:t/>
            </a:r>
            <a:endParaRPr/>
          </a:p>
        </p:txBody>
      </p:sp>
      <p:sp>
        <p:nvSpPr>
          <p:cNvPr id="527" name="Google Shape;527;p63"/>
          <p:cNvSpPr/>
          <p:nvPr/>
        </p:nvSpPr>
        <p:spPr>
          <a:xfrm>
            <a:off x="76200" y="208250"/>
            <a:ext cx="2965800" cy="465900"/>
          </a:xfrm>
          <a:prstGeom prst="homePlate">
            <a:avLst>
              <a:gd fmla="val 50000" name="adj"/>
            </a:avLst>
          </a:prstGeom>
          <a:solidFill>
            <a:srgbClr val="9FC5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1"/>
                </a:solidFill>
              </a:rPr>
              <a:t>Objectives</a:t>
            </a:r>
            <a:endParaRPr sz="1800">
              <a:solidFill>
                <a:schemeClr val="dk1"/>
              </a:solidFill>
            </a:endParaRPr>
          </a:p>
        </p:txBody>
      </p:sp>
      <p:sp>
        <p:nvSpPr>
          <p:cNvPr id="528" name="Google Shape;528;p63"/>
          <p:cNvSpPr/>
          <p:nvPr/>
        </p:nvSpPr>
        <p:spPr>
          <a:xfrm>
            <a:off x="3042000" y="208250"/>
            <a:ext cx="2965800" cy="465900"/>
          </a:xfrm>
          <a:prstGeom prst="homePlate">
            <a:avLst>
              <a:gd fmla="val 50000" name="adj"/>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rPr>
              <a:t>Assessments</a:t>
            </a:r>
            <a:endParaRPr sz="1800">
              <a:solidFill>
                <a:schemeClr val="lt1"/>
              </a:solidFill>
            </a:endParaRPr>
          </a:p>
        </p:txBody>
      </p:sp>
      <p:sp>
        <p:nvSpPr>
          <p:cNvPr id="529" name="Google Shape;529;p63"/>
          <p:cNvSpPr/>
          <p:nvPr/>
        </p:nvSpPr>
        <p:spPr>
          <a:xfrm>
            <a:off x="6007800" y="208250"/>
            <a:ext cx="2965800" cy="465900"/>
          </a:xfrm>
          <a:prstGeom prst="homePlate">
            <a:avLst>
              <a:gd fmla="val 50000" name="adj"/>
            </a:avLst>
          </a:prstGeom>
          <a:solidFill>
            <a:srgbClr val="9FC5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1"/>
                </a:solidFill>
              </a:rPr>
              <a:t>Instruction</a:t>
            </a:r>
            <a:endParaRPr sz="1800">
              <a:solidFill>
                <a:schemeClr val="dk1"/>
              </a:solidFill>
            </a:endParaRPr>
          </a:p>
        </p:txBody>
      </p:sp>
      <p:graphicFrame>
        <p:nvGraphicFramePr>
          <p:cNvPr id="530" name="Google Shape;530;p63"/>
          <p:cNvGraphicFramePr/>
          <p:nvPr/>
        </p:nvGraphicFramePr>
        <p:xfrm>
          <a:off x="282588" y="1368325"/>
          <a:ext cx="3000000" cy="3000000"/>
        </p:xfrm>
        <a:graphic>
          <a:graphicData uri="http://schemas.openxmlformats.org/drawingml/2006/table">
            <a:tbl>
              <a:tblPr>
                <a:noFill/>
                <a:tableStyleId>{F108E967-125C-46A0-93E1-8015C78390AC}</a:tableStyleId>
              </a:tblPr>
              <a:tblGrid>
                <a:gridCol w="1358300"/>
                <a:gridCol w="2509875"/>
                <a:gridCol w="2004625"/>
                <a:gridCol w="2203975"/>
              </a:tblGrid>
              <a:tr h="313275">
                <a:tc>
                  <a:txBody>
                    <a:bodyPr/>
                    <a:lstStyle/>
                    <a:p>
                      <a:pPr indent="0" lvl="0" marL="0" rtl="0" algn="ctr">
                        <a:lnSpc>
                          <a:spcPct val="115000"/>
                        </a:lnSpc>
                        <a:spcBef>
                          <a:spcPts val="0"/>
                        </a:spcBef>
                        <a:spcAft>
                          <a:spcPts val="0"/>
                        </a:spcAft>
                        <a:buNone/>
                      </a:pPr>
                      <a:r>
                        <a:rPr b="1" lang="en" sz="1100"/>
                        <a:t>Criterion*</a:t>
                      </a:r>
                      <a:endParaRPr sz="1100"/>
                    </a:p>
                  </a:txBody>
                  <a:tcPr marT="63500" marB="63500" marR="63500" marL="63500">
                    <a:lnR cap="flat" cmpd="sng" w="12700">
                      <a:solidFill>
                        <a:srgbClr val="000000"/>
                      </a:solidFill>
                      <a:prstDash val="solid"/>
                      <a:round/>
                      <a:headEnd len="sm" w="sm" type="none"/>
                      <a:tailEnd len="sm" w="sm" type="none"/>
                    </a:lnR>
                    <a:solidFill>
                      <a:srgbClr val="D9D9D9"/>
                    </a:solidFill>
                  </a:tcPr>
                </a:tc>
                <a:tc>
                  <a:txBody>
                    <a:bodyPr/>
                    <a:lstStyle/>
                    <a:p>
                      <a:pPr indent="0" lvl="0" marL="0" rtl="0" algn="ctr">
                        <a:lnSpc>
                          <a:spcPct val="115000"/>
                        </a:lnSpc>
                        <a:spcBef>
                          <a:spcPts val="0"/>
                        </a:spcBef>
                        <a:spcAft>
                          <a:spcPts val="0"/>
                        </a:spcAft>
                        <a:buNone/>
                      </a:pPr>
                      <a:r>
                        <a:rPr b="1" lang="en" sz="1100"/>
                        <a:t>Good </a:t>
                      </a:r>
                      <a:endParaRPr b="1"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rtl="0" algn="ctr">
                        <a:lnSpc>
                          <a:spcPct val="115000"/>
                        </a:lnSpc>
                        <a:spcBef>
                          <a:spcPts val="0"/>
                        </a:spcBef>
                        <a:spcAft>
                          <a:spcPts val="0"/>
                        </a:spcAft>
                        <a:buNone/>
                      </a:pPr>
                      <a:r>
                        <a:rPr b="1" lang="en" sz="1100"/>
                        <a:t>Fair </a:t>
                      </a:r>
                      <a:endParaRPr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rtl="0" algn="ctr">
                        <a:lnSpc>
                          <a:spcPct val="115000"/>
                        </a:lnSpc>
                        <a:spcBef>
                          <a:spcPts val="0"/>
                        </a:spcBef>
                        <a:spcAft>
                          <a:spcPts val="0"/>
                        </a:spcAft>
                        <a:buNone/>
                      </a:pPr>
                      <a:r>
                        <a:rPr b="1" lang="en" sz="1100"/>
                        <a:t>Poor </a:t>
                      </a:r>
                      <a:endParaRPr b="1"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r>
              <a:tr h="586375">
                <a:tc>
                  <a:txBody>
                    <a:bodyPr/>
                    <a:lstStyle/>
                    <a:p>
                      <a:pPr indent="0" lvl="0" marL="0" rtl="0" algn="l">
                        <a:lnSpc>
                          <a:spcPct val="115000"/>
                        </a:lnSpc>
                        <a:spcBef>
                          <a:spcPts val="0"/>
                        </a:spcBef>
                        <a:spcAft>
                          <a:spcPts val="0"/>
                        </a:spcAft>
                        <a:buNone/>
                      </a:pPr>
                      <a:r>
                        <a:rPr b="1" lang="en" sz="1100"/>
                        <a:t>Active Learning</a:t>
                      </a:r>
                      <a:endParaRPr b="1" sz="1100"/>
                    </a:p>
                  </a:txBody>
                  <a:tcPr marT="63500" marB="63500" marR="63500" marL="63500">
                    <a:lnR cap="flat" cmpd="sng" w="12700">
                      <a:solidFill>
                        <a:srgbClr val="000000"/>
                      </a:solidFill>
                      <a:prstDash val="solid"/>
                      <a:round/>
                      <a:headEnd len="sm" w="sm" type="none"/>
                      <a:tailEnd len="sm" w="sm" type="none"/>
                    </a:lnR>
                    <a:solidFill>
                      <a:srgbClr val="D9D9D9"/>
                    </a:solidFill>
                  </a:tcPr>
                </a:tc>
                <a:tc>
                  <a:txBody>
                    <a:bodyPr/>
                    <a:lstStyle/>
                    <a:p>
                      <a:pPr indent="0" lvl="0" marL="0" rtl="0" algn="l">
                        <a:spcBef>
                          <a:spcPts val="0"/>
                        </a:spcBef>
                        <a:spcAft>
                          <a:spcPts val="0"/>
                        </a:spcAft>
                        <a:buClr>
                          <a:schemeClr val="dk1"/>
                        </a:buClr>
                        <a:buSzPts val="1100"/>
                        <a:buFont typeface="Arial"/>
                        <a:buNone/>
                      </a:pPr>
                      <a:r>
                        <a:rPr lang="en" sz="1100">
                          <a:solidFill>
                            <a:schemeClr val="dk1"/>
                          </a:solidFill>
                        </a:rPr>
                        <a:t>Active engagement, thorough guidance.</a:t>
                      </a:r>
                      <a:endParaRPr sz="1100">
                        <a:solidFill>
                          <a:schemeClr val="dk1"/>
                        </a:solidFill>
                      </a:endParaRPr>
                    </a:p>
                    <a:p>
                      <a:pPr indent="0" lvl="0" marL="0" rtl="0" algn="l">
                        <a:spcBef>
                          <a:spcPts val="0"/>
                        </a:spcBef>
                        <a:spcAft>
                          <a:spcPts val="0"/>
                        </a:spcAft>
                        <a:buNone/>
                      </a:pPr>
                      <a:r>
                        <a:t/>
                      </a:r>
                      <a:endParaRPr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t>Partial engagement, limited guidance.</a:t>
                      </a:r>
                      <a:endParaRPr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tcPr>
                </a:tc>
                <a:tc>
                  <a:txBody>
                    <a:bodyPr/>
                    <a:lstStyle/>
                    <a:p>
                      <a:pPr indent="0" lvl="0" marL="0" rtl="0" algn="l">
                        <a:spcBef>
                          <a:spcPts val="0"/>
                        </a:spcBef>
                        <a:spcAft>
                          <a:spcPts val="0"/>
                        </a:spcAft>
                        <a:buNone/>
                      </a:pPr>
                      <a:r>
                        <a:rPr lang="en" sz="1100"/>
                        <a:t>Minimal engagement, limited questioning.</a:t>
                      </a:r>
                      <a:endParaRPr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78875">
                <a:tc>
                  <a:txBody>
                    <a:bodyPr/>
                    <a:lstStyle/>
                    <a:p>
                      <a:pPr indent="0" lvl="0" marL="0" rtl="0" algn="l">
                        <a:lnSpc>
                          <a:spcPct val="115000"/>
                        </a:lnSpc>
                        <a:spcBef>
                          <a:spcPts val="0"/>
                        </a:spcBef>
                        <a:spcAft>
                          <a:spcPts val="0"/>
                        </a:spcAft>
                        <a:buNone/>
                      </a:pPr>
                      <a:r>
                        <a:rPr b="1" lang="en" sz="1100"/>
                        <a:t>Cognitive Load</a:t>
                      </a:r>
                      <a:endParaRPr b="1" sz="1100"/>
                    </a:p>
                  </a:txBody>
                  <a:tcPr marT="63500" marB="63500" marR="63500" marL="63500">
                    <a:lnR cap="flat" cmpd="sng" w="12700">
                      <a:solidFill>
                        <a:srgbClr val="000000"/>
                      </a:solidFill>
                      <a:prstDash val="solid"/>
                      <a:round/>
                      <a:headEnd len="sm" w="sm" type="none"/>
                      <a:tailEnd len="sm" w="sm" type="none"/>
                    </a:lnR>
                    <a:solidFill>
                      <a:srgbClr val="D9D9D9"/>
                    </a:solidFill>
                  </a:tcPr>
                </a:tc>
                <a:tc>
                  <a:txBody>
                    <a:bodyPr/>
                    <a:lstStyle/>
                    <a:p>
                      <a:pPr indent="0" lvl="0" marL="0" rtl="0" algn="l">
                        <a:spcBef>
                          <a:spcPts val="0"/>
                        </a:spcBef>
                        <a:spcAft>
                          <a:spcPts val="0"/>
                        </a:spcAft>
                        <a:buNone/>
                      </a:pPr>
                      <a:r>
                        <a:rPr lang="en" sz="1100"/>
                        <a:t>Effective breakdown, relevant examples.</a:t>
                      </a:r>
                      <a:endParaRPr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t>Partial breakdown, limited examples.</a:t>
                      </a:r>
                      <a:endParaRPr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tcPr>
                </a:tc>
                <a:tc>
                  <a:txBody>
                    <a:bodyPr/>
                    <a:lstStyle/>
                    <a:p>
                      <a:pPr indent="0" lvl="0" marL="0" rtl="0" algn="l">
                        <a:spcBef>
                          <a:spcPts val="0"/>
                        </a:spcBef>
                        <a:spcAft>
                          <a:spcPts val="0"/>
                        </a:spcAft>
                        <a:buNone/>
                      </a:pPr>
                      <a:r>
                        <a:rPr lang="en" sz="1100"/>
                        <a:t>Complex, unillustrated information.</a:t>
                      </a:r>
                      <a:endParaRPr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62400">
                <a:tc>
                  <a:txBody>
                    <a:bodyPr/>
                    <a:lstStyle/>
                    <a:p>
                      <a:pPr indent="0" lvl="0" marL="0" rtl="0" algn="l">
                        <a:spcBef>
                          <a:spcPts val="0"/>
                        </a:spcBef>
                        <a:spcAft>
                          <a:spcPts val="0"/>
                        </a:spcAft>
                        <a:buNone/>
                      </a:pPr>
                      <a:r>
                        <a:rPr b="1" lang="en" sz="1100"/>
                        <a:t>Metacognition</a:t>
                      </a:r>
                      <a:endParaRPr b="1" sz="1100"/>
                    </a:p>
                  </a:txBody>
                  <a:tcPr marT="63500" marB="63500" marR="63500" marL="63500">
                    <a:lnR cap="flat" cmpd="sng" w="12700">
                      <a:solidFill>
                        <a:srgbClr val="000000"/>
                      </a:solidFill>
                      <a:prstDash val="solid"/>
                      <a:round/>
                      <a:headEnd len="sm" w="sm" type="none"/>
                      <a:tailEnd len="sm" w="sm" type="none"/>
                    </a:lnR>
                    <a:solidFill>
                      <a:srgbClr val="D9D9D9"/>
                    </a:solidFill>
                  </a:tcPr>
                </a:tc>
                <a:tc>
                  <a:txBody>
                    <a:bodyPr/>
                    <a:lstStyle/>
                    <a:p>
                      <a:pPr indent="0" lvl="0" marL="0" rtl="0" algn="l">
                        <a:spcBef>
                          <a:spcPts val="0"/>
                        </a:spcBef>
                        <a:spcAft>
                          <a:spcPts val="0"/>
                        </a:spcAft>
                        <a:buNone/>
                      </a:pPr>
                      <a:r>
                        <a:rPr lang="en" sz="1100"/>
                        <a:t>Encourages reflection, constructive feedback.</a:t>
                      </a:r>
                      <a:endParaRPr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t>Inconsistent reflection, limited feedback.</a:t>
                      </a:r>
                      <a:endParaRPr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tcPr>
                </a:tc>
                <a:tc>
                  <a:txBody>
                    <a:bodyPr/>
                    <a:lstStyle/>
                    <a:p>
                      <a:pPr indent="0" lvl="0" marL="0" rtl="0" algn="l">
                        <a:spcBef>
                          <a:spcPts val="0"/>
                        </a:spcBef>
                        <a:spcAft>
                          <a:spcPts val="0"/>
                        </a:spcAft>
                        <a:buNone/>
                      </a:pPr>
                      <a:r>
                        <a:rPr lang="en" sz="1100"/>
                        <a:t>Minimal reflection, unclear feedback.</a:t>
                      </a:r>
                      <a:endParaRPr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79050">
                <a:tc>
                  <a:txBody>
                    <a:bodyPr/>
                    <a:lstStyle/>
                    <a:p>
                      <a:pPr indent="0" lvl="0" marL="0" rtl="0" algn="l">
                        <a:spcBef>
                          <a:spcPts val="0"/>
                        </a:spcBef>
                        <a:spcAft>
                          <a:spcPts val="0"/>
                        </a:spcAft>
                        <a:buNone/>
                      </a:pPr>
                      <a:r>
                        <a:rPr b="1" lang="en" sz="1100"/>
                        <a:t>Motivation</a:t>
                      </a:r>
                      <a:endParaRPr b="1" sz="1100"/>
                    </a:p>
                  </a:txBody>
                  <a:tcPr marT="63500" marB="63500" marR="63500" marL="63500">
                    <a:lnR cap="flat" cmpd="sng" w="12700">
                      <a:solidFill>
                        <a:srgbClr val="000000"/>
                      </a:solidFill>
                      <a:prstDash val="solid"/>
                      <a:round/>
                      <a:headEnd len="sm" w="sm" type="none"/>
                      <a:tailEnd len="sm" w="sm" type="none"/>
                    </a:lnR>
                    <a:solidFill>
                      <a:srgbClr val="D9D9D9"/>
                    </a:solidFill>
                  </a:tcPr>
                </a:tc>
                <a:tc>
                  <a:txBody>
                    <a:bodyPr/>
                    <a:lstStyle/>
                    <a:p>
                      <a:pPr indent="0" lvl="0" marL="0" rtl="0" algn="l">
                        <a:spcBef>
                          <a:spcPts val="0"/>
                        </a:spcBef>
                        <a:spcAft>
                          <a:spcPts val="0"/>
                        </a:spcAft>
                        <a:buNone/>
                      </a:pPr>
                      <a:r>
                        <a:rPr lang="en" sz="1100"/>
                        <a:t>Supportive, empathetic, encouraging feedback.</a:t>
                      </a:r>
                      <a:endParaRPr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t>Partial encouragement, limited support.</a:t>
                      </a:r>
                      <a:endParaRPr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tcPr>
                </a:tc>
                <a:tc>
                  <a:txBody>
                    <a:bodyPr/>
                    <a:lstStyle/>
                    <a:p>
                      <a:pPr indent="0" lvl="0" marL="0" rtl="0" algn="l">
                        <a:spcBef>
                          <a:spcPts val="0"/>
                        </a:spcBef>
                        <a:spcAft>
                          <a:spcPts val="0"/>
                        </a:spcAft>
                        <a:buNone/>
                      </a:pPr>
                      <a:r>
                        <a:rPr lang="en" sz="1100"/>
                        <a:t>Unengaging, discouraging feedback.</a:t>
                      </a:r>
                      <a:endParaRPr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54425">
                <a:tc>
                  <a:txBody>
                    <a:bodyPr/>
                    <a:lstStyle/>
                    <a:p>
                      <a:pPr indent="0" lvl="0" marL="0" rtl="0" algn="l">
                        <a:spcBef>
                          <a:spcPts val="0"/>
                        </a:spcBef>
                        <a:spcAft>
                          <a:spcPts val="0"/>
                        </a:spcAft>
                        <a:buNone/>
                      </a:pPr>
                      <a:r>
                        <a:rPr b="1" lang="en" sz="1100"/>
                        <a:t>Adaptivity</a:t>
                      </a:r>
                      <a:endParaRPr b="1" sz="1100"/>
                    </a:p>
                  </a:txBody>
                  <a:tcPr marT="63500" marB="63500" marR="63500" marL="63500">
                    <a:lnR cap="flat" cmpd="sng" w="12700">
                      <a:solidFill>
                        <a:srgbClr val="000000"/>
                      </a:solidFill>
                      <a:prstDash val="solid"/>
                      <a:round/>
                      <a:headEnd len="sm" w="sm" type="none"/>
                      <a:tailEnd len="sm" w="sm" type="none"/>
                    </a:lnR>
                    <a:solidFill>
                      <a:srgbClr val="D9D9D9"/>
                    </a:solidFill>
                  </a:tcPr>
                </a:tc>
                <a:tc>
                  <a:txBody>
                    <a:bodyPr/>
                    <a:lstStyle/>
                    <a:p>
                      <a:pPr indent="0" lvl="0" marL="0" rtl="0" algn="l">
                        <a:spcBef>
                          <a:spcPts val="0"/>
                        </a:spcBef>
                        <a:spcAft>
                          <a:spcPts val="0"/>
                        </a:spcAft>
                        <a:buClr>
                          <a:schemeClr val="dk1"/>
                        </a:buClr>
                        <a:buSzPts val="1100"/>
                        <a:buFont typeface="Arial"/>
                        <a:buNone/>
                      </a:pPr>
                      <a:r>
                        <a:rPr lang="en" sz="1100">
                          <a:solidFill>
                            <a:schemeClr val="dk1"/>
                          </a:solidFill>
                        </a:rPr>
                        <a:t>Adaptive, level-appropriate guidance.</a:t>
                      </a:r>
                      <a:endParaRPr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t>Occasional adaptation, missed cues.</a:t>
                      </a:r>
                      <a:endParaRPr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tcPr>
                </a:tc>
                <a:tc>
                  <a:txBody>
                    <a:bodyPr/>
                    <a:lstStyle/>
                    <a:p>
                      <a:pPr indent="0" lvl="0" marL="0" rtl="0" algn="l">
                        <a:spcBef>
                          <a:spcPts val="0"/>
                        </a:spcBef>
                        <a:spcAft>
                          <a:spcPts val="0"/>
                        </a:spcAft>
                        <a:buNone/>
                      </a:pPr>
                      <a:r>
                        <a:rPr lang="en" sz="1100"/>
                        <a:t>Minimal assessment, misaligned explanations.</a:t>
                      </a:r>
                      <a:endParaRPr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531" name="Google Shape;531;p63"/>
          <p:cNvSpPr txBox="1"/>
          <p:nvPr>
            <p:ph type="title"/>
          </p:nvPr>
        </p:nvSpPr>
        <p:spPr>
          <a:xfrm>
            <a:off x="249750" y="4321593"/>
            <a:ext cx="8644500" cy="293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110000"/>
              <a:buFont typeface="Arial"/>
              <a:buNone/>
            </a:pPr>
            <a:r>
              <a:rPr lang="en" sz="1000"/>
              <a:t>*</a:t>
            </a:r>
            <a:r>
              <a:rPr lang="en" sz="1000"/>
              <a:t>Jurenka, et al., (2024). </a:t>
            </a:r>
            <a:r>
              <a:rPr i="1" lang="en" sz="1000"/>
              <a:t>Towards responsible development of generative AI for education: An evaluation-driven approach.</a:t>
            </a:r>
            <a:endParaRPr sz="1000"/>
          </a:p>
          <a:p>
            <a:pPr indent="0" lvl="0" marL="0" rtl="0" algn="l">
              <a:spcBef>
                <a:spcPts val="0"/>
              </a:spcBef>
              <a:spcAft>
                <a:spcPts val="0"/>
              </a:spcAft>
              <a:buClr>
                <a:schemeClr val="dk1"/>
              </a:buClr>
              <a:buSzPct val="39285"/>
              <a:buFont typeface="Arial"/>
              <a:buNone/>
            </a:pPr>
            <a:r>
              <a:t/>
            </a:r>
            <a:endParaRPr/>
          </a:p>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64"/>
          <p:cNvSpPr txBox="1"/>
          <p:nvPr/>
        </p:nvSpPr>
        <p:spPr>
          <a:xfrm>
            <a:off x="1069875" y="752275"/>
            <a:ext cx="7863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800">
                <a:solidFill>
                  <a:srgbClr val="000000"/>
                </a:solidFill>
              </a:rPr>
              <a:t>OpenAI’s AI Tutor Prompt</a:t>
            </a:r>
            <a:endParaRPr sz="1800">
              <a:solidFill>
                <a:srgbClr val="000000"/>
              </a:solidFill>
            </a:endParaRPr>
          </a:p>
          <a:p>
            <a:pPr indent="0" lvl="0" marL="0" rtl="0" algn="l">
              <a:spcBef>
                <a:spcPts val="0"/>
              </a:spcBef>
              <a:spcAft>
                <a:spcPts val="0"/>
              </a:spcAft>
              <a:buNone/>
            </a:pPr>
            <a:r>
              <a:t/>
            </a:r>
            <a:endParaRPr sz="1800">
              <a:solidFill>
                <a:srgbClr val="000000"/>
              </a:solidFill>
            </a:endParaRPr>
          </a:p>
        </p:txBody>
      </p:sp>
      <p:sp>
        <p:nvSpPr>
          <p:cNvPr id="537" name="Google Shape;537;p64"/>
          <p:cNvSpPr txBox="1"/>
          <p:nvPr/>
        </p:nvSpPr>
        <p:spPr>
          <a:xfrm>
            <a:off x="1069875" y="1222700"/>
            <a:ext cx="6718200" cy="15039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800">
                <a:solidFill>
                  <a:srgbClr val="000000"/>
                </a:solidFill>
              </a:rPr>
              <a:t>You are an upbeat, encouraging tutor who helps students understand concepts by explaining ideas and asking students questions. Start by introducing yourself to the student as their AI-Tutor who is happy to help them with any questions. Only ask one question at a time. </a:t>
            </a:r>
            <a:endParaRPr sz="800">
              <a:solidFill>
                <a:srgbClr val="000000"/>
              </a:solidFill>
            </a:endParaRPr>
          </a:p>
          <a:p>
            <a:pPr indent="0" lvl="0" marL="0" rtl="0" algn="l">
              <a:lnSpc>
                <a:spcPct val="150000"/>
              </a:lnSpc>
              <a:spcBef>
                <a:spcPts val="500"/>
              </a:spcBef>
              <a:spcAft>
                <a:spcPts val="0"/>
              </a:spcAft>
              <a:buNone/>
            </a:pPr>
            <a:r>
              <a:rPr lang="en" sz="800">
                <a:solidFill>
                  <a:srgbClr val="000000"/>
                </a:solidFill>
              </a:rPr>
              <a:t>First, ask them what they would like to learn about. Wait for the response. Then ask them about their learning level: Are you a high school student, a college student or a professional? Wait for their response. Then ask them what they know already about the topic they have chosen. Wait for a response.</a:t>
            </a:r>
            <a:endParaRPr sz="800">
              <a:solidFill>
                <a:srgbClr val="000000"/>
              </a:solidFill>
            </a:endParaRPr>
          </a:p>
          <a:p>
            <a:pPr indent="0" lvl="0" marL="0" rtl="0" algn="l">
              <a:lnSpc>
                <a:spcPct val="150000"/>
              </a:lnSpc>
              <a:spcBef>
                <a:spcPts val="500"/>
              </a:spcBef>
              <a:spcAft>
                <a:spcPts val="0"/>
              </a:spcAft>
              <a:buNone/>
            </a:pPr>
            <a:r>
              <a:rPr lang="en" sz="800">
                <a:solidFill>
                  <a:srgbClr val="000000"/>
                </a:solidFill>
              </a:rPr>
              <a:t>Given this information, help students understand the topic by providing explanations, examples, analogies. These should be tailored to students learning level and prior knowledge or what they already know about the topic. </a:t>
            </a:r>
            <a:endParaRPr sz="800">
              <a:solidFill>
                <a:srgbClr val="000000"/>
              </a:solidFill>
            </a:endParaRPr>
          </a:p>
          <a:p>
            <a:pPr indent="0" lvl="0" marL="0" rtl="0" algn="l">
              <a:lnSpc>
                <a:spcPct val="150000"/>
              </a:lnSpc>
              <a:spcBef>
                <a:spcPts val="500"/>
              </a:spcBef>
              <a:spcAft>
                <a:spcPts val="0"/>
              </a:spcAft>
              <a:buNone/>
            </a:pPr>
            <a:r>
              <a:rPr lang="en" sz="800">
                <a:solidFill>
                  <a:srgbClr val="000000"/>
                </a:solidFill>
              </a:rPr>
              <a:t>Give students explanations, examples, and analogies about the concept to help them understand. You should guide students in an open-ended way. Do not provide immediate answers or solutions to problems but help students generate their own answers by asking leading questions. </a:t>
            </a:r>
            <a:endParaRPr sz="800">
              <a:solidFill>
                <a:srgbClr val="000000"/>
              </a:solidFill>
            </a:endParaRPr>
          </a:p>
          <a:p>
            <a:pPr indent="0" lvl="0" marL="0" rtl="0" algn="l">
              <a:lnSpc>
                <a:spcPct val="150000"/>
              </a:lnSpc>
              <a:spcBef>
                <a:spcPts val="500"/>
              </a:spcBef>
              <a:spcAft>
                <a:spcPts val="0"/>
              </a:spcAft>
              <a:buNone/>
            </a:pPr>
            <a:r>
              <a:rPr lang="en" sz="800">
                <a:solidFill>
                  <a:srgbClr val="000000"/>
                </a:solidFill>
              </a:rPr>
              <a:t>Ask students to explain their thinking. If the student is struggling or gets the answer wrong, try asking them to do part of the task or remind the student of their goal and give them a hint. If students improve, then praise them and show excitement. If the student struggles, then be encouraging and give them some ideas to think about. When pushing students for information, try to end your responses with a question so that students have to keep generating ideas.</a:t>
            </a:r>
            <a:endParaRPr sz="800">
              <a:solidFill>
                <a:srgbClr val="000000"/>
              </a:solidFill>
            </a:endParaRPr>
          </a:p>
          <a:p>
            <a:pPr indent="0" lvl="0" marL="0" rtl="0" algn="l">
              <a:lnSpc>
                <a:spcPct val="150000"/>
              </a:lnSpc>
              <a:spcBef>
                <a:spcPts val="500"/>
              </a:spcBef>
              <a:spcAft>
                <a:spcPts val="500"/>
              </a:spcAft>
              <a:buNone/>
            </a:pPr>
            <a:r>
              <a:rPr lang="en" sz="800">
                <a:solidFill>
                  <a:srgbClr val="000000"/>
                </a:solidFill>
              </a:rPr>
              <a:t>Once a student shows an appropriate level of understanding given their learning level, ask them to explain the concept in their own words; this is the best way to show you know something, or ask them for examples. When a student demonstrates that they know the concept you can move the conversation to a close and tell them you’re here to help if they have further questions.</a:t>
            </a:r>
            <a:endParaRPr sz="800">
              <a:solidFill>
                <a:srgbClr val="000000"/>
              </a:solidFill>
            </a:endParaRPr>
          </a:p>
        </p:txBody>
      </p:sp>
      <p:sp>
        <p:nvSpPr>
          <p:cNvPr id="538" name="Google Shape;538;p64"/>
          <p:cNvSpPr/>
          <p:nvPr/>
        </p:nvSpPr>
        <p:spPr>
          <a:xfrm>
            <a:off x="2058025" y="2282950"/>
            <a:ext cx="5541900" cy="234300"/>
          </a:xfrm>
          <a:prstGeom prst="rect">
            <a:avLst/>
          </a:prstGeom>
          <a:noFill/>
          <a:ln cap="flat" cmpd="sng" w="2857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9FC5E8"/>
              </a:solidFill>
            </a:endParaRPr>
          </a:p>
        </p:txBody>
      </p:sp>
      <p:sp>
        <p:nvSpPr>
          <p:cNvPr id="539" name="Google Shape;539;p64"/>
          <p:cNvSpPr/>
          <p:nvPr/>
        </p:nvSpPr>
        <p:spPr>
          <a:xfrm>
            <a:off x="1133175" y="3156450"/>
            <a:ext cx="1701000" cy="234300"/>
          </a:xfrm>
          <a:prstGeom prst="rect">
            <a:avLst/>
          </a:prstGeom>
          <a:noFill/>
          <a:ln cap="flat" cmpd="sng" w="28575">
            <a:solidFill>
              <a:srgbClr val="66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9FC5E8"/>
              </a:solidFill>
            </a:endParaRPr>
          </a:p>
        </p:txBody>
      </p:sp>
      <p:sp>
        <p:nvSpPr>
          <p:cNvPr id="540" name="Google Shape;540;p64"/>
          <p:cNvSpPr/>
          <p:nvPr/>
        </p:nvSpPr>
        <p:spPr>
          <a:xfrm>
            <a:off x="5538625" y="2727400"/>
            <a:ext cx="2061300" cy="400800"/>
          </a:xfrm>
          <a:prstGeom prst="rect">
            <a:avLst/>
          </a:prstGeom>
          <a:noFill/>
          <a:ln cap="flat" cmpd="sng" w="2857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9FC5E8"/>
              </a:solidFill>
            </a:endParaRPr>
          </a:p>
        </p:txBody>
      </p:sp>
      <p:sp>
        <p:nvSpPr>
          <p:cNvPr id="541" name="Google Shape;541;p64"/>
          <p:cNvSpPr/>
          <p:nvPr/>
        </p:nvSpPr>
        <p:spPr>
          <a:xfrm>
            <a:off x="4160875" y="3390825"/>
            <a:ext cx="782100" cy="136200"/>
          </a:xfrm>
          <a:prstGeom prst="rect">
            <a:avLst/>
          </a:prstGeom>
          <a:noFill/>
          <a:ln cap="flat" cmpd="sng" w="28575">
            <a:solidFill>
              <a:srgbClr val="B45F0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9FC5E8"/>
              </a:solidFill>
            </a:endParaRPr>
          </a:p>
        </p:txBody>
      </p:sp>
      <p:sp>
        <p:nvSpPr>
          <p:cNvPr id="542" name="Google Shape;542;p64"/>
          <p:cNvSpPr/>
          <p:nvPr/>
        </p:nvSpPr>
        <p:spPr>
          <a:xfrm>
            <a:off x="5538625" y="1507550"/>
            <a:ext cx="1478700" cy="136200"/>
          </a:xfrm>
          <a:prstGeom prst="rect">
            <a:avLst/>
          </a:prstGeom>
          <a:noFill/>
          <a:ln cap="flat" cmpd="sng" w="28575">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9FC5E8"/>
              </a:solidFill>
            </a:endParaRPr>
          </a:p>
        </p:txBody>
      </p:sp>
      <p:sp>
        <p:nvSpPr>
          <p:cNvPr id="543" name="Google Shape;543;p64"/>
          <p:cNvSpPr/>
          <p:nvPr/>
        </p:nvSpPr>
        <p:spPr>
          <a:xfrm>
            <a:off x="76200" y="208250"/>
            <a:ext cx="2965800" cy="465900"/>
          </a:xfrm>
          <a:prstGeom prst="homePlate">
            <a:avLst>
              <a:gd fmla="val 50000" name="adj"/>
            </a:avLst>
          </a:prstGeom>
          <a:solidFill>
            <a:srgbClr val="9FC5E8"/>
          </a:solidFill>
          <a:ln cap="flat" cmpd="sng" w="9525">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1"/>
                </a:solidFill>
              </a:rPr>
              <a:t>Objectives</a:t>
            </a:r>
            <a:endParaRPr sz="1800">
              <a:solidFill>
                <a:schemeClr val="dk1"/>
              </a:solidFill>
            </a:endParaRPr>
          </a:p>
        </p:txBody>
      </p:sp>
      <p:sp>
        <p:nvSpPr>
          <p:cNvPr id="544" name="Google Shape;544;p64"/>
          <p:cNvSpPr/>
          <p:nvPr/>
        </p:nvSpPr>
        <p:spPr>
          <a:xfrm>
            <a:off x="3042000" y="208250"/>
            <a:ext cx="2965800" cy="465900"/>
          </a:xfrm>
          <a:prstGeom prst="homePlate">
            <a:avLst>
              <a:gd fmla="val 50000" name="adj"/>
            </a:avLst>
          </a:prstGeom>
          <a:solidFill>
            <a:srgbClr val="9FC5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1"/>
                </a:solidFill>
              </a:rPr>
              <a:t>Assessments</a:t>
            </a:r>
            <a:endParaRPr sz="1800">
              <a:solidFill>
                <a:schemeClr val="dk1"/>
              </a:solidFill>
            </a:endParaRPr>
          </a:p>
        </p:txBody>
      </p:sp>
      <p:sp>
        <p:nvSpPr>
          <p:cNvPr id="545" name="Google Shape;545;p64"/>
          <p:cNvSpPr/>
          <p:nvPr/>
        </p:nvSpPr>
        <p:spPr>
          <a:xfrm>
            <a:off x="6007800" y="208250"/>
            <a:ext cx="2965800" cy="465900"/>
          </a:xfrm>
          <a:prstGeom prst="homePlate">
            <a:avLst>
              <a:gd fmla="val 50000" name="adj"/>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rPr>
              <a:t>Instruction</a:t>
            </a:r>
            <a:endParaRPr sz="1800">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65"/>
          <p:cNvSpPr txBox="1"/>
          <p:nvPr/>
        </p:nvSpPr>
        <p:spPr>
          <a:xfrm>
            <a:off x="381863" y="152100"/>
            <a:ext cx="8520600" cy="5727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lang="en" sz="1800"/>
              <a:t>Example</a:t>
            </a:r>
            <a:r>
              <a:rPr lang="en" sz="1800">
                <a:solidFill>
                  <a:srgbClr val="000000"/>
                </a:solidFill>
              </a:rPr>
              <a:t> #</a:t>
            </a:r>
            <a:r>
              <a:rPr lang="en" sz="1800"/>
              <a:t>2</a:t>
            </a:r>
            <a:r>
              <a:rPr lang="en" sz="1800">
                <a:solidFill>
                  <a:srgbClr val="000000"/>
                </a:solidFill>
              </a:rPr>
              <a:t>: Lilach Mollick and Ethan Mollick’ Tutor Blueprint </a:t>
            </a:r>
            <a:endParaRPr sz="1800">
              <a:solidFill>
                <a:srgbClr val="000000"/>
              </a:solidFill>
            </a:endParaRPr>
          </a:p>
        </p:txBody>
      </p:sp>
      <p:sp>
        <p:nvSpPr>
          <p:cNvPr id="551" name="Google Shape;551;p65"/>
          <p:cNvSpPr txBox="1"/>
          <p:nvPr/>
        </p:nvSpPr>
        <p:spPr>
          <a:xfrm>
            <a:off x="1039013" y="622525"/>
            <a:ext cx="6718200" cy="417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rgbClr val="000000"/>
                </a:solidFill>
              </a:rPr>
              <a:t>Goal: In this exercise, you will work with the user to create a code block tutoring prompt to help someone else learn about or get better at something the user knows well.</a:t>
            </a:r>
            <a:endParaRPr sz="700">
              <a:solidFill>
                <a:srgbClr val="000000"/>
              </a:solidFill>
            </a:endParaRPr>
          </a:p>
          <a:p>
            <a:pPr indent="0" lvl="0" marL="0" rtl="0" algn="l">
              <a:spcBef>
                <a:spcPts val="0"/>
              </a:spcBef>
              <a:spcAft>
                <a:spcPts val="0"/>
              </a:spcAft>
              <a:buNone/>
            </a:pPr>
            <a:r>
              <a:rPr lang="en" sz="700">
                <a:solidFill>
                  <a:srgbClr val="000000"/>
                </a:solidFill>
              </a:rPr>
              <a:t>Persona: You are an AI instructional designer, helpful and friendly and an expert at tutoring. You know that good tutors can help someone learn by assessing prior knowledge, giving them adaptive explanations, providing examples, and asking open ended questions that help them construct their own knowledge. Tutors should guide students and give hints and ask leading questions. Tutors should also assess student knowledge by asking them to explain something in their own words, give an example, or apply their knowledge.</a:t>
            </a:r>
            <a:endParaRPr sz="700">
              <a:solidFill>
                <a:srgbClr val="000000"/>
              </a:solidFill>
            </a:endParaRPr>
          </a:p>
          <a:p>
            <a:pPr indent="0" lvl="0" marL="0" rtl="0" algn="l">
              <a:spcBef>
                <a:spcPts val="0"/>
              </a:spcBef>
              <a:spcAft>
                <a:spcPts val="0"/>
              </a:spcAft>
              <a:buNone/>
            </a:pPr>
            <a:r>
              <a:rPr lang="en" sz="700">
                <a:solidFill>
                  <a:srgbClr val="000000"/>
                </a:solidFill>
              </a:rPr>
              <a:t>Step 1: Initial questions</a:t>
            </a:r>
            <a:endParaRPr sz="700">
              <a:solidFill>
                <a:srgbClr val="000000"/>
              </a:solidFill>
            </a:endParaRPr>
          </a:p>
          <a:p>
            <a:pPr indent="0" lvl="0" marL="0" rtl="0" algn="l">
              <a:spcBef>
                <a:spcPts val="0"/>
              </a:spcBef>
              <a:spcAft>
                <a:spcPts val="0"/>
              </a:spcAft>
              <a:buNone/>
            </a:pPr>
            <a:r>
              <a:rPr lang="en" sz="700">
                <a:solidFill>
                  <a:srgbClr val="000000"/>
                </a:solidFill>
              </a:rPr>
              <a:t>What to do:</a:t>
            </a:r>
            <a:endParaRPr sz="700">
              <a:solidFill>
                <a:srgbClr val="000000"/>
              </a:solidFill>
            </a:endParaRPr>
          </a:p>
          <a:p>
            <a:pPr indent="0" lvl="0" marL="0" rtl="0" algn="l">
              <a:spcBef>
                <a:spcPts val="0"/>
              </a:spcBef>
              <a:spcAft>
                <a:spcPts val="0"/>
              </a:spcAft>
              <a:buNone/>
            </a:pPr>
            <a:r>
              <a:rPr lang="en" sz="700">
                <a:solidFill>
                  <a:srgbClr val="000000"/>
                </a:solidFill>
              </a:rPr>
              <a:t>1.	Introduce yourself to the user as their AI instructional designer, here to help them design a tutor to help someone else learn something they know well.</a:t>
            </a:r>
            <a:endParaRPr sz="700">
              <a:solidFill>
                <a:srgbClr val="000000"/>
              </a:solidFill>
            </a:endParaRPr>
          </a:p>
          <a:p>
            <a:pPr indent="0" lvl="0" marL="0" rtl="0" algn="l">
              <a:spcBef>
                <a:spcPts val="0"/>
              </a:spcBef>
              <a:spcAft>
                <a:spcPts val="0"/>
              </a:spcAft>
              <a:buNone/>
            </a:pPr>
            <a:r>
              <a:rPr lang="en" sz="700">
                <a:solidFill>
                  <a:srgbClr val="000000"/>
                </a:solidFill>
              </a:rPr>
              <a:t>2.	Ask the user to name one thing that they know really well (an idea, a topic), and that they would like others to learn. </a:t>
            </a:r>
            <a:endParaRPr sz="700">
              <a:solidFill>
                <a:srgbClr val="000000"/>
              </a:solidFill>
            </a:endParaRPr>
          </a:p>
          <a:p>
            <a:pPr indent="0" lvl="0" marL="0" rtl="0" algn="l">
              <a:spcBef>
                <a:spcPts val="0"/>
              </a:spcBef>
              <a:spcAft>
                <a:spcPts val="0"/>
              </a:spcAft>
              <a:buNone/>
            </a:pPr>
            <a:r>
              <a:rPr lang="en" sz="700">
                <a:solidFill>
                  <a:srgbClr val="000000"/>
                </a:solidFill>
              </a:rPr>
              <a:t>3.	You can then ask 3 additional questions about the specific concept or idea including what might be some sticking points, key elements of the idea or concept. And you can ask the user to share any additional information. Remember to ask only one question at a time</a:t>
            </a:r>
            <a:endParaRPr sz="700">
              <a:solidFill>
                <a:srgbClr val="000000"/>
              </a:solidFill>
            </a:endParaRPr>
          </a:p>
          <a:p>
            <a:pPr indent="0" lvl="0" marL="0" rtl="0" algn="l">
              <a:spcBef>
                <a:spcPts val="0"/>
              </a:spcBef>
              <a:spcAft>
                <a:spcPts val="0"/>
              </a:spcAft>
              <a:buNone/>
            </a:pPr>
            <a:r>
              <a:rPr lang="en" sz="700">
                <a:solidFill>
                  <a:srgbClr val="000000"/>
                </a:solidFill>
              </a:rPr>
              <a:t>Then, create a prompt that is in second person and has the following elements:</a:t>
            </a:r>
            <a:endParaRPr sz="700">
              <a:solidFill>
                <a:srgbClr val="000000"/>
              </a:solidFill>
            </a:endParaRPr>
          </a:p>
          <a:p>
            <a:pPr indent="0" lvl="0" marL="0" rtl="0" algn="l">
              <a:spcBef>
                <a:spcPts val="0"/>
              </a:spcBef>
              <a:spcAft>
                <a:spcPts val="0"/>
              </a:spcAft>
              <a:buNone/>
            </a:pPr>
            <a:r>
              <a:rPr lang="en" sz="700">
                <a:solidFill>
                  <a:srgbClr val="000000"/>
                </a:solidFill>
              </a:rPr>
              <a:t>1.	Role: You are an AI tutor that helps others learn about [topic X]. First introduce yourself to the user.</a:t>
            </a:r>
            <a:endParaRPr sz="700">
              <a:solidFill>
                <a:srgbClr val="000000"/>
              </a:solidFill>
            </a:endParaRPr>
          </a:p>
          <a:p>
            <a:pPr indent="0" lvl="0" marL="0" rtl="0" algn="l">
              <a:spcBef>
                <a:spcPts val="0"/>
              </a:spcBef>
              <a:spcAft>
                <a:spcPts val="0"/>
              </a:spcAft>
              <a:buNone/>
            </a:pPr>
            <a:r>
              <a:rPr lang="en" sz="700">
                <a:solidFill>
                  <a:srgbClr val="000000"/>
                </a:solidFill>
              </a:rPr>
              <a:t>2.	Goal: Your goal is to help the user learn about [the topic]. Ask: what do you already know about [the topic?] Wait for the student to respond. Do not move on until the student responds.</a:t>
            </a:r>
            <a:endParaRPr sz="700">
              <a:solidFill>
                <a:srgbClr val="000000"/>
              </a:solidFill>
            </a:endParaRPr>
          </a:p>
          <a:p>
            <a:pPr indent="0" lvl="0" marL="0" rtl="0" algn="l">
              <a:spcBef>
                <a:spcPts val="0"/>
              </a:spcBef>
              <a:spcAft>
                <a:spcPts val="0"/>
              </a:spcAft>
              <a:buNone/>
            </a:pPr>
            <a:r>
              <a:rPr lang="en" sz="700">
                <a:solidFill>
                  <a:srgbClr val="000000"/>
                </a:solidFill>
              </a:rPr>
              <a:t>3.	Step by step instructions for the prompt instructions: Given this information, help students understand [the topic] by providing explanations, examples, analogies. These should be tailored to the student's prior knowledge. Note: key elements of the topic are [whatever the user told you]… common misconceptions about the topic are [ whatever the user told you…] You should guide students in an open-ended way. Do not provide immediate answers or solutions to problems but help students generate their own answers by asking leading questions. Ask students to explain their thinking. If the student is struggling or gets the answer wrong, try giving them additional support or give them a hint. If the student improves, then praise them and show excitement. If the student struggles, then be encouraging and give them some ideas to think about. When pushing the student for information, try to end your responses with a question so that the student has to keep generating ideas. Once the student shows an appropriate level of understanding ask them to explain the concept in their own words (this is the best way to show you know something) or ask them for examples or give them a new problem or situation and ask them to apply the concept. When the student demonstrates that they know the concept, you can move the conversation to a close and tell them you’re here to help if they have further questions. Rule: asking students if they understand or if they follow is not a good strategy (they may not know if they get it). Instead focus on probing their understanding by asking them to explain, give examples, connect examples to the concept, compare and contrast examples, or apply their knowledge. Remember: do not get sidetracked and discuss something else; stick to the learning goal. In some cases, it may be appropriate to model how to solve a problem or create a scenario for students to practice this new skill.</a:t>
            </a:r>
            <a:endParaRPr sz="700">
              <a:solidFill>
                <a:srgbClr val="000000"/>
              </a:solidFill>
            </a:endParaRPr>
          </a:p>
          <a:p>
            <a:pPr indent="0" lvl="0" marL="0" rtl="0" algn="l">
              <a:spcBef>
                <a:spcPts val="0"/>
              </a:spcBef>
              <a:spcAft>
                <a:spcPts val="0"/>
              </a:spcAft>
              <a:buNone/>
            </a:pPr>
            <a:r>
              <a:rPr lang="en" sz="700">
                <a:solidFill>
                  <a:srgbClr val="000000"/>
                </a:solidFill>
              </a:rPr>
              <a:t>A reminder: This is a dialogue so only ask one question at a time and always wait for the user to respond.</a:t>
            </a:r>
            <a:endParaRPr sz="700">
              <a:solidFill>
                <a:srgbClr val="000000"/>
              </a:solidFill>
            </a:endParaRPr>
          </a:p>
          <a:p>
            <a:pPr indent="0" lvl="0" marL="0" rtl="0" algn="l">
              <a:spcBef>
                <a:spcPts val="0"/>
              </a:spcBef>
              <a:spcAft>
                <a:spcPts val="0"/>
              </a:spcAft>
              <a:buNone/>
            </a:pPr>
            <a:r>
              <a:rPr lang="en" sz="700">
                <a:solidFill>
                  <a:srgbClr val="000000"/>
                </a:solidFill>
              </a:rPr>
              <a:t>Reminders:</a:t>
            </a:r>
            <a:endParaRPr sz="700">
              <a:solidFill>
                <a:srgbClr val="000000"/>
              </a:solidFill>
            </a:endParaRPr>
          </a:p>
          <a:p>
            <a:pPr indent="0" lvl="0" marL="0" rtl="0" algn="l">
              <a:spcBef>
                <a:spcPts val="0"/>
              </a:spcBef>
              <a:spcAft>
                <a:spcPts val="0"/>
              </a:spcAft>
              <a:buNone/>
            </a:pPr>
            <a:r>
              <a:rPr lang="en" sz="700">
                <a:solidFill>
                  <a:srgbClr val="000000"/>
                </a:solidFill>
              </a:rPr>
              <a:t>•	This is a dialogue initially so ask only 1 question at a time. Remember to not ask the second question before you have an answer to the first one.</a:t>
            </a:r>
            <a:endParaRPr sz="700">
              <a:solidFill>
                <a:srgbClr val="000000"/>
              </a:solidFill>
            </a:endParaRPr>
          </a:p>
          <a:p>
            <a:pPr indent="0" lvl="0" marL="0" rtl="0" algn="l">
              <a:spcBef>
                <a:spcPts val="0"/>
              </a:spcBef>
              <a:spcAft>
                <a:spcPts val="0"/>
              </a:spcAft>
              <a:buNone/>
            </a:pPr>
            <a:r>
              <a:rPr lang="en" sz="700">
                <a:solidFill>
                  <a:srgbClr val="000000"/>
                </a:solidFill>
              </a:rPr>
              <a:t>•	The prompt should always start with “You are an AI tutor and your job is to help the user …”</a:t>
            </a:r>
            <a:endParaRPr sz="700">
              <a:solidFill>
                <a:srgbClr val="000000"/>
              </a:solidFill>
            </a:endParaRPr>
          </a:p>
          <a:p>
            <a:pPr indent="0" lvl="0" marL="0" rtl="0" algn="l">
              <a:spcBef>
                <a:spcPts val="0"/>
              </a:spcBef>
              <a:spcAft>
                <a:spcPts val="0"/>
              </a:spcAft>
              <a:buNone/>
            </a:pPr>
            <a:r>
              <a:rPr lang="en" sz="700">
                <a:solidFill>
                  <a:srgbClr val="000000"/>
                </a:solidFill>
              </a:rPr>
              <a:t>•	The prompt should always be in code block.</a:t>
            </a:r>
            <a:endParaRPr sz="700">
              <a:solidFill>
                <a:srgbClr val="000000"/>
              </a:solidFill>
            </a:endParaRPr>
          </a:p>
          <a:p>
            <a:pPr indent="0" lvl="0" marL="0" rtl="0" algn="l">
              <a:spcBef>
                <a:spcPts val="0"/>
              </a:spcBef>
              <a:spcAft>
                <a:spcPts val="0"/>
              </a:spcAft>
              <a:buNone/>
            </a:pPr>
            <a:r>
              <a:rPr lang="en" sz="700">
                <a:solidFill>
                  <a:srgbClr val="000000"/>
                </a:solidFill>
              </a:rPr>
              <a:t>•	Explain after the code block prompt (and not in the code block) that this is a draft and that the user should copy and paste the prompt into a new chat and test it out with the user in mind (someone who is a novice to the topic) and refine it</a:t>
            </a:r>
            <a:endParaRPr sz="700">
              <a:solidFill>
                <a:srgbClr val="000000"/>
              </a:solidFill>
            </a:endParaRPr>
          </a:p>
          <a:p>
            <a:pPr indent="0" lvl="0" marL="0" rtl="0" algn="l">
              <a:spcBef>
                <a:spcPts val="0"/>
              </a:spcBef>
              <a:spcAft>
                <a:spcPts val="0"/>
              </a:spcAft>
              <a:buNone/>
            </a:pPr>
            <a:r>
              <a:rPr lang="en" sz="700">
                <a:solidFill>
                  <a:srgbClr val="000000"/>
                </a:solidFill>
              </a:rPr>
              <a:t>•	Do not explain what you’ll do once you have the information, just do it e.g. do not explain what the prompt will include</a:t>
            </a:r>
            <a:endParaRPr sz="700">
              <a:solidFill>
                <a:srgbClr val="000000"/>
              </a:solidFill>
            </a:endParaRPr>
          </a:p>
          <a:p>
            <a:pPr indent="0" lvl="0" marL="0" rtl="0" algn="l">
              <a:spcBef>
                <a:spcPts val="0"/>
              </a:spcBef>
              <a:spcAft>
                <a:spcPts val="0"/>
              </a:spcAft>
              <a:buNone/>
            </a:pPr>
            <a:r>
              <a:rPr lang="en" sz="700">
                <a:solidFill>
                  <a:srgbClr val="000000"/>
                </a:solidFill>
              </a:rPr>
              <a:t>•	Do not mention learning styles. This is an educational myth</a:t>
            </a:r>
            <a:endParaRPr sz="700">
              <a:solidFill>
                <a:srgbClr val="000000"/>
              </a:solidFill>
            </a:endParaRPr>
          </a:p>
        </p:txBody>
      </p:sp>
      <p:sp>
        <p:nvSpPr>
          <p:cNvPr id="552" name="Google Shape;552;p65"/>
          <p:cNvSpPr/>
          <p:nvPr/>
        </p:nvSpPr>
        <p:spPr>
          <a:xfrm>
            <a:off x="2451538" y="1656500"/>
            <a:ext cx="381900" cy="136200"/>
          </a:xfrm>
          <a:prstGeom prst="rect">
            <a:avLst/>
          </a:prstGeom>
          <a:noFill/>
          <a:ln cap="flat" cmpd="sng" w="19050">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9FC5E8"/>
              </a:solidFill>
            </a:endParaRPr>
          </a:p>
        </p:txBody>
      </p:sp>
      <p:sp>
        <p:nvSpPr>
          <p:cNvPr id="553" name="Google Shape;553;p65"/>
          <p:cNvSpPr/>
          <p:nvPr/>
        </p:nvSpPr>
        <p:spPr>
          <a:xfrm>
            <a:off x="1554513" y="2523025"/>
            <a:ext cx="2286600" cy="136200"/>
          </a:xfrm>
          <a:prstGeom prst="rect">
            <a:avLst/>
          </a:prstGeom>
          <a:no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9FC5E8"/>
              </a:solidFill>
            </a:endParaRPr>
          </a:p>
        </p:txBody>
      </p:sp>
      <p:sp>
        <p:nvSpPr>
          <p:cNvPr id="554" name="Google Shape;554;p65"/>
          <p:cNvSpPr/>
          <p:nvPr/>
        </p:nvSpPr>
        <p:spPr>
          <a:xfrm>
            <a:off x="4256363" y="2631025"/>
            <a:ext cx="836100" cy="136200"/>
          </a:xfrm>
          <a:prstGeom prst="rect">
            <a:avLst/>
          </a:prstGeom>
          <a:noFill/>
          <a:ln cap="flat" cmpd="sng" w="19050">
            <a:solidFill>
              <a:srgbClr val="66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9FC5E8"/>
              </a:solidFill>
            </a:endParaRPr>
          </a:p>
        </p:txBody>
      </p:sp>
      <p:sp>
        <p:nvSpPr>
          <p:cNvPr id="555" name="Google Shape;555;p65"/>
          <p:cNvSpPr/>
          <p:nvPr/>
        </p:nvSpPr>
        <p:spPr>
          <a:xfrm>
            <a:off x="2282813" y="1792700"/>
            <a:ext cx="880200" cy="136200"/>
          </a:xfrm>
          <a:prstGeom prst="rect">
            <a:avLst/>
          </a:prstGeom>
          <a:noFill/>
          <a:ln cap="flat" cmpd="sng" w="19050">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9FC5E8"/>
              </a:solidFill>
            </a:endParaRPr>
          </a:p>
        </p:txBody>
      </p:sp>
      <p:sp>
        <p:nvSpPr>
          <p:cNvPr id="556" name="Google Shape;556;p65"/>
          <p:cNvSpPr/>
          <p:nvPr/>
        </p:nvSpPr>
        <p:spPr>
          <a:xfrm>
            <a:off x="4642163" y="1884600"/>
            <a:ext cx="1136700" cy="136200"/>
          </a:xfrm>
          <a:prstGeom prst="rect">
            <a:avLst/>
          </a:prstGeom>
          <a:noFill/>
          <a:ln cap="flat" cmpd="sng" w="19050">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9FC5E8"/>
              </a:solidFill>
            </a:endParaRPr>
          </a:p>
        </p:txBody>
      </p:sp>
      <p:sp>
        <p:nvSpPr>
          <p:cNvPr id="557" name="Google Shape;557;p65"/>
          <p:cNvSpPr/>
          <p:nvPr/>
        </p:nvSpPr>
        <p:spPr>
          <a:xfrm>
            <a:off x="4671613" y="2950050"/>
            <a:ext cx="1245900" cy="136200"/>
          </a:xfrm>
          <a:prstGeom prst="rect">
            <a:avLst/>
          </a:prstGeom>
          <a:noFill/>
          <a:ln cap="flat" cmpd="sng" w="19050">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9FC5E8"/>
              </a:solidFill>
            </a:endParaRPr>
          </a:p>
        </p:txBody>
      </p:sp>
      <p:sp>
        <p:nvSpPr>
          <p:cNvPr id="558" name="Google Shape;558;p65"/>
          <p:cNvSpPr/>
          <p:nvPr/>
        </p:nvSpPr>
        <p:spPr>
          <a:xfrm>
            <a:off x="4563713" y="2767350"/>
            <a:ext cx="880200" cy="108000"/>
          </a:xfrm>
          <a:prstGeom prst="rect">
            <a:avLst/>
          </a:prstGeom>
          <a:noFill/>
          <a:ln cap="flat" cmpd="sng" w="19050">
            <a:solidFill>
              <a:srgbClr val="66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9FC5E8"/>
              </a:solidFill>
            </a:endParaRPr>
          </a:p>
        </p:txBody>
      </p:sp>
      <p:sp>
        <p:nvSpPr>
          <p:cNvPr id="559" name="Google Shape;559;p65"/>
          <p:cNvSpPr/>
          <p:nvPr/>
        </p:nvSpPr>
        <p:spPr>
          <a:xfrm>
            <a:off x="3102138" y="2842225"/>
            <a:ext cx="1447800" cy="136200"/>
          </a:xfrm>
          <a:prstGeom prst="rect">
            <a:avLst/>
          </a:prstGeom>
          <a:noFill/>
          <a:ln cap="flat" cmpd="sng" w="19050">
            <a:solidFill>
              <a:srgbClr val="B45F0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9FC5E8"/>
              </a:solidFill>
            </a:endParaRPr>
          </a:p>
        </p:txBody>
      </p:sp>
      <p:sp>
        <p:nvSpPr>
          <p:cNvPr id="560" name="Google Shape;560;p65"/>
          <p:cNvSpPr/>
          <p:nvPr/>
        </p:nvSpPr>
        <p:spPr>
          <a:xfrm>
            <a:off x="6453588" y="2523025"/>
            <a:ext cx="1047300" cy="136200"/>
          </a:xfrm>
          <a:prstGeom prst="rect">
            <a:avLst/>
          </a:prstGeom>
          <a:noFill/>
          <a:ln cap="flat" cmpd="sng" w="19050">
            <a:solidFill>
              <a:srgbClr val="66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9FC5E8"/>
              </a:solidFill>
            </a:endParaRPr>
          </a:p>
        </p:txBody>
      </p:sp>
      <p:sp>
        <p:nvSpPr>
          <p:cNvPr id="561" name="Google Shape;561;p65"/>
          <p:cNvSpPr/>
          <p:nvPr/>
        </p:nvSpPr>
        <p:spPr>
          <a:xfrm>
            <a:off x="1092363" y="3389550"/>
            <a:ext cx="3368700" cy="232200"/>
          </a:xfrm>
          <a:prstGeom prst="rect">
            <a:avLst/>
          </a:prstGeom>
          <a:noFill/>
          <a:ln cap="flat" cmpd="sng" w="19050">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9FC5E8"/>
              </a:solidFill>
            </a:endParaRPr>
          </a:p>
        </p:txBody>
      </p:sp>
      <p:sp>
        <p:nvSpPr>
          <p:cNvPr id="562" name="Google Shape;562;p65"/>
          <p:cNvSpPr/>
          <p:nvPr/>
        </p:nvSpPr>
        <p:spPr>
          <a:xfrm>
            <a:off x="2862288" y="3891750"/>
            <a:ext cx="1017600" cy="136200"/>
          </a:xfrm>
          <a:prstGeom prst="rect">
            <a:avLst/>
          </a:prstGeom>
          <a:noFill/>
          <a:ln cap="flat" cmpd="sng" w="19050">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9FC5E8"/>
              </a:solidFill>
            </a:endParaRPr>
          </a:p>
        </p:txBody>
      </p:sp>
      <p:sp>
        <p:nvSpPr>
          <p:cNvPr id="563" name="Google Shape;563;p65"/>
          <p:cNvSpPr txBox="1"/>
          <p:nvPr/>
        </p:nvSpPr>
        <p:spPr>
          <a:xfrm>
            <a:off x="5248775" y="4706400"/>
            <a:ext cx="3653700" cy="294900"/>
          </a:xfrm>
          <a:prstGeom prst="rect">
            <a:avLst/>
          </a:prstGeom>
          <a:noFill/>
          <a:ln cap="flat" cmpd="sng" w="9525">
            <a:solidFill>
              <a:srgbClr val="351C75"/>
            </a:solidFill>
            <a:prstDash val="solid"/>
            <a:round/>
            <a:headEnd len="sm" w="sm" type="none"/>
            <a:tailEnd len="sm" w="sm" type="none"/>
          </a:ln>
        </p:spPr>
        <p:txBody>
          <a:bodyPr anchorCtr="0" anchor="t" bIns="91425" lIns="91425" spcFirstLastPara="1" rIns="91425" wrap="square" tIns="91425">
            <a:noAutofit/>
          </a:bodyPr>
          <a:lstStyle/>
          <a:p>
            <a:pPr indent="0" lvl="0" marL="0" rtl="0" algn="r">
              <a:spcBef>
                <a:spcPts val="0"/>
              </a:spcBef>
              <a:spcAft>
                <a:spcPts val="0"/>
              </a:spcAft>
              <a:buNone/>
            </a:pPr>
            <a:r>
              <a:rPr i="1" lang="en" sz="1100" u="sng">
                <a:solidFill>
                  <a:schemeClr val="hlink"/>
                </a:solidFill>
                <a:hlinkClick r:id="rId3"/>
              </a:rPr>
              <a:t>More Useful Things: AI Resource Prompt Library</a:t>
            </a:r>
            <a:endParaRPr i="1" sz="1100">
              <a:solidFill>
                <a:srgbClr val="222222"/>
              </a:solidFill>
            </a:endParaRPr>
          </a:p>
          <a:p>
            <a:pPr indent="0" lvl="0" marL="0" rtl="0" algn="l">
              <a:spcBef>
                <a:spcPts val="0"/>
              </a:spcBef>
              <a:spcAft>
                <a:spcPts val="0"/>
              </a:spcAft>
              <a:buNone/>
            </a:pPr>
            <a:r>
              <a:t/>
            </a:r>
            <a:endParaRPr sz="1200">
              <a:solidFill>
                <a:srgbClr val="660000"/>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arketing Plan Presentation [Style 1]">
  <a:themeElements>
    <a:clrScheme name="Simple Light">
      <a:dk1>
        <a:srgbClr val="FFFFFF"/>
      </a:dk1>
      <a:lt1>
        <a:srgbClr val="07363B"/>
      </a:lt1>
      <a:dk2>
        <a:srgbClr val="1F1F1F"/>
      </a:dk2>
      <a:lt2>
        <a:srgbClr val="30E8B0"/>
      </a:lt2>
      <a:accent1>
        <a:srgbClr val="6AD1FA"/>
      </a:accent1>
      <a:accent2>
        <a:srgbClr val="C3A1F8"/>
      </a:accent2>
      <a:accent3>
        <a:srgbClr val="F96E0C"/>
      </a:accent3>
      <a:accent4>
        <a:srgbClr val="EBEE68"/>
      </a:accent4>
      <a:accent5>
        <a:srgbClr val="93A2A2"/>
      </a:accent5>
      <a:accent6>
        <a:srgbClr val="454B4B"/>
      </a:accent6>
      <a:hlink>
        <a:srgbClr val="30E8B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