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5" r:id="rId4"/>
  </p:sldMasterIdLst>
  <p:notesMasterIdLst>
    <p:notesMasterId r:id="rId37"/>
  </p:notesMasterIdLst>
  <p:sldIdLst>
    <p:sldId id="308" r:id="rId5"/>
    <p:sldId id="326" r:id="rId6"/>
    <p:sldId id="351" r:id="rId7"/>
    <p:sldId id="352" r:id="rId8"/>
    <p:sldId id="319" r:id="rId9"/>
    <p:sldId id="328" r:id="rId10"/>
    <p:sldId id="331" r:id="rId11"/>
    <p:sldId id="353" r:id="rId12"/>
    <p:sldId id="355" r:id="rId13"/>
    <p:sldId id="354" r:id="rId14"/>
    <p:sldId id="332" r:id="rId15"/>
    <p:sldId id="356" r:id="rId16"/>
    <p:sldId id="357" r:id="rId17"/>
    <p:sldId id="327" r:id="rId18"/>
    <p:sldId id="364" r:id="rId19"/>
    <p:sldId id="358" r:id="rId20"/>
    <p:sldId id="368" r:id="rId21"/>
    <p:sldId id="369" r:id="rId22"/>
    <p:sldId id="380" r:id="rId23"/>
    <p:sldId id="371" r:id="rId24"/>
    <p:sldId id="372" r:id="rId25"/>
    <p:sldId id="373" r:id="rId26"/>
    <p:sldId id="374" r:id="rId27"/>
    <p:sldId id="375" r:id="rId28"/>
    <p:sldId id="370" r:id="rId29"/>
    <p:sldId id="363" r:id="rId30"/>
    <p:sldId id="362" r:id="rId31"/>
    <p:sldId id="381" r:id="rId32"/>
    <p:sldId id="366" r:id="rId33"/>
    <p:sldId id="383" r:id="rId34"/>
    <p:sldId id="382" r:id="rId35"/>
    <p:sldId id="324" r:id="rId36"/>
  </p:sldIdLst>
  <p:sldSz cx="9144000" cy="5143500" type="screen16x9"/>
  <p:notesSz cx="6858000" cy="9144000"/>
  <p:defaultTextStyle>
    <a:defPPr>
      <a:defRPr lang="fi-FI"/>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521415D9-36F7-43E2-AB2F-B90AF26B5E84}">
      <p14:sectionLst xmlns:p14="http://schemas.microsoft.com/office/powerpoint/2010/main">
        <p14:section name="Mustat pohjat" id="{5E2A9D00-0592-EE48-A357-F47CBBBDD3FE}">
          <p14:sldIdLst>
            <p14:sldId id="308"/>
            <p14:sldId id="326"/>
            <p14:sldId id="351"/>
            <p14:sldId id="352"/>
            <p14:sldId id="319"/>
            <p14:sldId id="328"/>
            <p14:sldId id="331"/>
            <p14:sldId id="353"/>
            <p14:sldId id="355"/>
            <p14:sldId id="354"/>
            <p14:sldId id="332"/>
            <p14:sldId id="356"/>
            <p14:sldId id="357"/>
            <p14:sldId id="327"/>
            <p14:sldId id="364"/>
            <p14:sldId id="358"/>
            <p14:sldId id="368"/>
            <p14:sldId id="369"/>
            <p14:sldId id="380"/>
            <p14:sldId id="371"/>
            <p14:sldId id="372"/>
            <p14:sldId id="373"/>
            <p14:sldId id="374"/>
            <p14:sldId id="375"/>
            <p14:sldId id="370"/>
            <p14:sldId id="363"/>
            <p14:sldId id="362"/>
            <p14:sldId id="381"/>
            <p14:sldId id="366"/>
            <p14:sldId id="383"/>
            <p14:sldId id="382"/>
            <p14:sldId id="324"/>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F2F2F2"/>
    <a:srgbClr val="0D699B"/>
    <a:srgbClr val="0D699A"/>
    <a:srgbClr val="007DAB"/>
    <a:srgbClr val="28729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Vaalea tyyli 3 - Korostus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707"/>
  </p:normalViewPr>
  <p:slideViewPr>
    <p:cSldViewPr snapToGrid="0" snapToObjects="1" showGuides="1">
      <p:cViewPr varScale="1">
        <p:scale>
          <a:sx n="78" d="100"/>
          <a:sy n="78" d="100"/>
        </p:scale>
        <p:origin x="964" y="52"/>
      </p:cViewPr>
      <p:guideLst>
        <p:guide orient="horz" pos="1620"/>
        <p:guide pos="2880"/>
      </p:guideLst>
    </p:cSldViewPr>
  </p:slideViewPr>
  <p:notesTextViewPr>
    <p:cViewPr>
      <p:scale>
        <a:sx n="100" d="100"/>
        <a:sy n="100" d="100"/>
      </p:scale>
      <p:origin x="0" y="0"/>
    </p:cViewPr>
  </p:notesTextViewPr>
  <p:notesViewPr>
    <p:cSldViewPr snapToGrid="0" snapToObjects="1">
      <p:cViewPr varScale="1">
        <p:scale>
          <a:sx n="168" d="100"/>
          <a:sy n="168" d="100"/>
        </p:scale>
        <p:origin x="5432" y="2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ivisto Matti" userId="e0acf93a-bdbb-4f19-813a-05352cef7b1c" providerId="ADAL" clId="{089DF1B3-E3BB-4D8E-9705-44D15647F3C4}"/>
    <pc:docChg chg="undo custSel addSld delSld modSld sldOrd modSection">
      <pc:chgData name="Koivisto Matti" userId="e0acf93a-bdbb-4f19-813a-05352cef7b1c" providerId="ADAL" clId="{089DF1B3-E3BB-4D8E-9705-44D15647F3C4}" dt="2025-05-30T11:40:22.253" v="4123" actId="313"/>
      <pc:docMkLst>
        <pc:docMk/>
      </pc:docMkLst>
      <pc:sldChg chg="modSp mod">
        <pc:chgData name="Koivisto Matti" userId="e0acf93a-bdbb-4f19-813a-05352cef7b1c" providerId="ADAL" clId="{089DF1B3-E3BB-4D8E-9705-44D15647F3C4}" dt="2025-05-28T05:54:17.333" v="6" actId="14100"/>
        <pc:sldMkLst>
          <pc:docMk/>
          <pc:sldMk cId="1724097044" sldId="308"/>
        </pc:sldMkLst>
        <pc:spChg chg="mod">
          <ac:chgData name="Koivisto Matti" userId="e0acf93a-bdbb-4f19-813a-05352cef7b1c" providerId="ADAL" clId="{089DF1B3-E3BB-4D8E-9705-44D15647F3C4}" dt="2025-05-28T05:54:17.333" v="6" actId="14100"/>
          <ac:spMkLst>
            <pc:docMk/>
            <pc:sldMk cId="1724097044" sldId="308"/>
            <ac:spMk id="13313" creationId="{00000000-0000-0000-0000-000000000000}"/>
          </ac:spMkLst>
        </pc:spChg>
        <pc:spChg chg="mod">
          <ac:chgData name="Koivisto Matti" userId="e0acf93a-bdbb-4f19-813a-05352cef7b1c" providerId="ADAL" clId="{089DF1B3-E3BB-4D8E-9705-44D15647F3C4}" dt="2025-05-28T05:53:51.457" v="1" actId="14100"/>
          <ac:spMkLst>
            <pc:docMk/>
            <pc:sldMk cId="1724097044" sldId="308"/>
            <ac:spMk id="13314" creationId="{00000000-0000-0000-0000-000000000000}"/>
          </ac:spMkLst>
        </pc:spChg>
      </pc:sldChg>
      <pc:sldChg chg="modSp mod ord">
        <pc:chgData name="Koivisto Matti" userId="e0acf93a-bdbb-4f19-813a-05352cef7b1c" providerId="ADAL" clId="{089DF1B3-E3BB-4D8E-9705-44D15647F3C4}" dt="2025-05-30T11:27:15.341" v="3923" actId="20577"/>
        <pc:sldMkLst>
          <pc:docMk/>
          <pc:sldMk cId="2645977355" sldId="319"/>
        </pc:sldMkLst>
        <pc:spChg chg="mod">
          <ac:chgData name="Koivisto Matti" userId="e0acf93a-bdbb-4f19-813a-05352cef7b1c" providerId="ADAL" clId="{089DF1B3-E3BB-4D8E-9705-44D15647F3C4}" dt="2025-05-30T11:27:15.341" v="3923" actId="20577"/>
          <ac:spMkLst>
            <pc:docMk/>
            <pc:sldMk cId="2645977355" sldId="319"/>
            <ac:spMk id="2" creationId="{00000000-0000-0000-0000-000000000000}"/>
          </ac:spMkLst>
        </pc:spChg>
      </pc:sldChg>
      <pc:sldChg chg="modSp mod">
        <pc:chgData name="Koivisto Matti" userId="e0acf93a-bdbb-4f19-813a-05352cef7b1c" providerId="ADAL" clId="{089DF1B3-E3BB-4D8E-9705-44D15647F3C4}" dt="2025-05-30T04:20:25.528" v="1108" actId="15"/>
        <pc:sldMkLst>
          <pc:docMk/>
          <pc:sldMk cId="609640590" sldId="326"/>
        </pc:sldMkLst>
        <pc:spChg chg="mod">
          <ac:chgData name="Koivisto Matti" userId="e0acf93a-bdbb-4f19-813a-05352cef7b1c" providerId="ADAL" clId="{089DF1B3-E3BB-4D8E-9705-44D15647F3C4}" dt="2025-05-28T07:20:05.229" v="81" actId="1076"/>
          <ac:spMkLst>
            <pc:docMk/>
            <pc:sldMk cId="609640590" sldId="326"/>
            <ac:spMk id="2" creationId="{4C54D918-58AB-4AB9-A4F1-129C6CB15272}"/>
          </ac:spMkLst>
        </pc:spChg>
        <pc:spChg chg="mod">
          <ac:chgData name="Koivisto Matti" userId="e0acf93a-bdbb-4f19-813a-05352cef7b1c" providerId="ADAL" clId="{089DF1B3-E3BB-4D8E-9705-44D15647F3C4}" dt="2025-05-30T04:20:25.528" v="1108" actId="15"/>
          <ac:spMkLst>
            <pc:docMk/>
            <pc:sldMk cId="609640590" sldId="326"/>
            <ac:spMk id="3" creationId="{CAFF14D6-C309-4B85-9C93-71EBF8BEA458}"/>
          </ac:spMkLst>
        </pc:spChg>
      </pc:sldChg>
      <pc:sldChg chg="addSp delSp modSp mod">
        <pc:chgData name="Koivisto Matti" userId="e0acf93a-bdbb-4f19-813a-05352cef7b1c" providerId="ADAL" clId="{089DF1B3-E3BB-4D8E-9705-44D15647F3C4}" dt="2025-05-30T11:33:19.608" v="4030" actId="20577"/>
        <pc:sldMkLst>
          <pc:docMk/>
          <pc:sldMk cId="356174358" sldId="327"/>
        </pc:sldMkLst>
        <pc:spChg chg="mod">
          <ac:chgData name="Koivisto Matti" userId="e0acf93a-bdbb-4f19-813a-05352cef7b1c" providerId="ADAL" clId="{089DF1B3-E3BB-4D8E-9705-44D15647F3C4}" dt="2025-05-30T04:51:33.013" v="1588" actId="20577"/>
          <ac:spMkLst>
            <pc:docMk/>
            <pc:sldMk cId="356174358" sldId="327"/>
            <ac:spMk id="2" creationId="{4C54D918-58AB-4AB9-A4F1-129C6CB15272}"/>
          </ac:spMkLst>
        </pc:spChg>
        <pc:spChg chg="mod">
          <ac:chgData name="Koivisto Matti" userId="e0acf93a-bdbb-4f19-813a-05352cef7b1c" providerId="ADAL" clId="{089DF1B3-E3BB-4D8E-9705-44D15647F3C4}" dt="2025-05-30T11:33:19.608" v="4030" actId="20577"/>
          <ac:spMkLst>
            <pc:docMk/>
            <pc:sldMk cId="356174358" sldId="327"/>
            <ac:spMk id="3" creationId="{CAFF14D6-C309-4B85-9C93-71EBF8BEA458}"/>
          </ac:spMkLst>
        </pc:spChg>
        <pc:picChg chg="add mod">
          <ac:chgData name="Koivisto Matti" userId="e0acf93a-bdbb-4f19-813a-05352cef7b1c" providerId="ADAL" clId="{089DF1B3-E3BB-4D8E-9705-44D15647F3C4}" dt="2025-05-30T07:42:34.326" v="3376" actId="14100"/>
          <ac:picMkLst>
            <pc:docMk/>
            <pc:sldMk cId="356174358" sldId="327"/>
            <ac:picMk id="4" creationId="{8590BE60-C67C-E4C9-825B-9745AEEDC41B}"/>
          </ac:picMkLst>
        </pc:picChg>
        <pc:picChg chg="del">
          <ac:chgData name="Koivisto Matti" userId="e0acf93a-bdbb-4f19-813a-05352cef7b1c" providerId="ADAL" clId="{089DF1B3-E3BB-4D8E-9705-44D15647F3C4}" dt="2025-05-30T07:41:53.530" v="3373" actId="478"/>
          <ac:picMkLst>
            <pc:docMk/>
            <pc:sldMk cId="356174358" sldId="327"/>
            <ac:picMk id="6" creationId="{8F738069-9939-4C9D-A0A6-29D8A68D5F7F}"/>
          </ac:picMkLst>
        </pc:picChg>
      </pc:sldChg>
      <pc:sldChg chg="delSp modSp mod">
        <pc:chgData name="Koivisto Matti" userId="e0acf93a-bdbb-4f19-813a-05352cef7b1c" providerId="ADAL" clId="{089DF1B3-E3BB-4D8E-9705-44D15647F3C4}" dt="2025-05-30T07:38:37.710" v="3320" actId="113"/>
        <pc:sldMkLst>
          <pc:docMk/>
          <pc:sldMk cId="1468916048" sldId="328"/>
        </pc:sldMkLst>
        <pc:spChg chg="mod">
          <ac:chgData name="Koivisto Matti" userId="e0acf93a-bdbb-4f19-813a-05352cef7b1c" providerId="ADAL" clId="{089DF1B3-E3BB-4D8E-9705-44D15647F3C4}" dt="2025-05-30T04:29:21.306" v="1259" actId="20577"/>
          <ac:spMkLst>
            <pc:docMk/>
            <pc:sldMk cId="1468916048" sldId="328"/>
            <ac:spMk id="2" creationId="{4C54D918-58AB-4AB9-A4F1-129C6CB15272}"/>
          </ac:spMkLst>
        </pc:spChg>
        <pc:spChg chg="mod">
          <ac:chgData name="Koivisto Matti" userId="e0acf93a-bdbb-4f19-813a-05352cef7b1c" providerId="ADAL" clId="{089DF1B3-E3BB-4D8E-9705-44D15647F3C4}" dt="2025-05-30T07:38:37.710" v="3320" actId="113"/>
          <ac:spMkLst>
            <pc:docMk/>
            <pc:sldMk cId="1468916048" sldId="328"/>
            <ac:spMk id="3" creationId="{CAFF14D6-C309-4B85-9C93-71EBF8BEA458}"/>
          </ac:spMkLst>
        </pc:spChg>
        <pc:spChg chg="del mod">
          <ac:chgData name="Koivisto Matti" userId="e0acf93a-bdbb-4f19-813a-05352cef7b1c" providerId="ADAL" clId="{089DF1B3-E3BB-4D8E-9705-44D15647F3C4}" dt="2025-05-30T04:29:33.045" v="1260" actId="478"/>
          <ac:spMkLst>
            <pc:docMk/>
            <pc:sldMk cId="1468916048" sldId="328"/>
            <ac:spMk id="7" creationId="{EBB58FBA-3D87-47BA-8464-768055B57D2A}"/>
          </ac:spMkLst>
        </pc:spChg>
      </pc:sldChg>
      <pc:sldChg chg="del">
        <pc:chgData name="Koivisto Matti" userId="e0acf93a-bdbb-4f19-813a-05352cef7b1c" providerId="ADAL" clId="{089DF1B3-E3BB-4D8E-9705-44D15647F3C4}" dt="2025-05-30T05:03:47.038" v="1843" actId="47"/>
        <pc:sldMkLst>
          <pc:docMk/>
          <pc:sldMk cId="4264795974" sldId="329"/>
        </pc:sldMkLst>
      </pc:sldChg>
      <pc:sldChg chg="del">
        <pc:chgData name="Koivisto Matti" userId="e0acf93a-bdbb-4f19-813a-05352cef7b1c" providerId="ADAL" clId="{089DF1B3-E3BB-4D8E-9705-44D15647F3C4}" dt="2025-05-30T07:54:05.125" v="3640" actId="47"/>
        <pc:sldMkLst>
          <pc:docMk/>
          <pc:sldMk cId="623077504" sldId="330"/>
        </pc:sldMkLst>
      </pc:sldChg>
      <pc:sldChg chg="delSp modSp mod ord">
        <pc:chgData name="Koivisto Matti" userId="e0acf93a-bdbb-4f19-813a-05352cef7b1c" providerId="ADAL" clId="{089DF1B3-E3BB-4D8E-9705-44D15647F3C4}" dt="2025-05-30T07:39:16.140" v="3323" actId="113"/>
        <pc:sldMkLst>
          <pc:docMk/>
          <pc:sldMk cId="2702883673" sldId="331"/>
        </pc:sldMkLst>
        <pc:spChg chg="mod">
          <ac:chgData name="Koivisto Matti" userId="e0acf93a-bdbb-4f19-813a-05352cef7b1c" providerId="ADAL" clId="{089DF1B3-E3BB-4D8E-9705-44D15647F3C4}" dt="2025-05-28T08:58:52.040" v="810" actId="20577"/>
          <ac:spMkLst>
            <pc:docMk/>
            <pc:sldMk cId="2702883673" sldId="331"/>
            <ac:spMk id="2" creationId="{4C54D918-58AB-4AB9-A4F1-129C6CB15272}"/>
          </ac:spMkLst>
        </pc:spChg>
        <pc:spChg chg="mod">
          <ac:chgData name="Koivisto Matti" userId="e0acf93a-bdbb-4f19-813a-05352cef7b1c" providerId="ADAL" clId="{089DF1B3-E3BB-4D8E-9705-44D15647F3C4}" dt="2025-05-30T07:39:16.140" v="3323" actId="113"/>
          <ac:spMkLst>
            <pc:docMk/>
            <pc:sldMk cId="2702883673" sldId="331"/>
            <ac:spMk id="3" creationId="{CAFF14D6-C309-4B85-9C93-71EBF8BEA458}"/>
          </ac:spMkLst>
        </pc:spChg>
        <pc:spChg chg="del">
          <ac:chgData name="Koivisto Matti" userId="e0acf93a-bdbb-4f19-813a-05352cef7b1c" providerId="ADAL" clId="{089DF1B3-E3BB-4D8E-9705-44D15647F3C4}" dt="2025-05-30T04:29:43.853" v="1261" actId="478"/>
          <ac:spMkLst>
            <pc:docMk/>
            <pc:sldMk cId="2702883673" sldId="331"/>
            <ac:spMk id="7" creationId="{E009F87B-B83D-44C8-ADE7-D00FACDB673F}"/>
          </ac:spMkLst>
        </pc:spChg>
      </pc:sldChg>
      <pc:sldChg chg="addSp delSp modSp mod">
        <pc:chgData name="Koivisto Matti" userId="e0acf93a-bdbb-4f19-813a-05352cef7b1c" providerId="ADAL" clId="{089DF1B3-E3BB-4D8E-9705-44D15647F3C4}" dt="2025-05-30T04:32:10.950" v="1283" actId="1035"/>
        <pc:sldMkLst>
          <pc:docMk/>
          <pc:sldMk cId="4113526299" sldId="332"/>
        </pc:sldMkLst>
        <pc:spChg chg="mod">
          <ac:chgData name="Koivisto Matti" userId="e0acf93a-bdbb-4f19-813a-05352cef7b1c" providerId="ADAL" clId="{089DF1B3-E3BB-4D8E-9705-44D15647F3C4}" dt="2025-05-30T04:32:10.950" v="1283" actId="1035"/>
          <ac:spMkLst>
            <pc:docMk/>
            <pc:sldMk cId="4113526299" sldId="332"/>
            <ac:spMk id="2" creationId="{00000000-0000-0000-0000-000000000000}"/>
          </ac:spMkLst>
        </pc:spChg>
        <pc:picChg chg="add mod">
          <ac:chgData name="Koivisto Matti" userId="e0acf93a-bdbb-4f19-813a-05352cef7b1c" providerId="ADAL" clId="{089DF1B3-E3BB-4D8E-9705-44D15647F3C4}" dt="2025-05-30T04:32:10.950" v="1283" actId="1035"/>
          <ac:picMkLst>
            <pc:docMk/>
            <pc:sldMk cId="4113526299" sldId="332"/>
            <ac:picMk id="4" creationId="{991AEDA7-BE33-DDC6-DF41-C77859A83A26}"/>
          </ac:picMkLst>
        </pc:picChg>
        <pc:picChg chg="del">
          <ac:chgData name="Koivisto Matti" userId="e0acf93a-bdbb-4f19-813a-05352cef7b1c" providerId="ADAL" clId="{089DF1B3-E3BB-4D8E-9705-44D15647F3C4}" dt="2025-05-30T04:30:41.789" v="1264" actId="478"/>
          <ac:picMkLst>
            <pc:docMk/>
            <pc:sldMk cId="4113526299" sldId="332"/>
            <ac:picMk id="6" creationId="{E5D22E40-1D72-4C34-BC9C-D2A11092F409}"/>
          </ac:picMkLst>
        </pc:picChg>
      </pc:sldChg>
      <pc:sldChg chg="del">
        <pc:chgData name="Koivisto Matti" userId="e0acf93a-bdbb-4f19-813a-05352cef7b1c" providerId="ADAL" clId="{089DF1B3-E3BB-4D8E-9705-44D15647F3C4}" dt="2025-05-30T05:03:47.038" v="1843" actId="47"/>
        <pc:sldMkLst>
          <pc:docMk/>
          <pc:sldMk cId="280227641" sldId="333"/>
        </pc:sldMkLst>
      </pc:sldChg>
      <pc:sldChg chg="del">
        <pc:chgData name="Koivisto Matti" userId="e0acf93a-bdbb-4f19-813a-05352cef7b1c" providerId="ADAL" clId="{089DF1B3-E3BB-4D8E-9705-44D15647F3C4}" dt="2025-05-30T05:03:47.038" v="1843" actId="47"/>
        <pc:sldMkLst>
          <pc:docMk/>
          <pc:sldMk cId="3925416695" sldId="334"/>
        </pc:sldMkLst>
      </pc:sldChg>
      <pc:sldChg chg="del">
        <pc:chgData name="Koivisto Matti" userId="e0acf93a-bdbb-4f19-813a-05352cef7b1c" providerId="ADAL" clId="{089DF1B3-E3BB-4D8E-9705-44D15647F3C4}" dt="2025-05-30T05:03:47.038" v="1843" actId="47"/>
        <pc:sldMkLst>
          <pc:docMk/>
          <pc:sldMk cId="1192795675" sldId="335"/>
        </pc:sldMkLst>
      </pc:sldChg>
      <pc:sldChg chg="del">
        <pc:chgData name="Koivisto Matti" userId="e0acf93a-bdbb-4f19-813a-05352cef7b1c" providerId="ADAL" clId="{089DF1B3-E3BB-4D8E-9705-44D15647F3C4}" dt="2025-05-30T07:54:05.125" v="3640" actId="47"/>
        <pc:sldMkLst>
          <pc:docMk/>
          <pc:sldMk cId="1050874339" sldId="336"/>
        </pc:sldMkLst>
      </pc:sldChg>
      <pc:sldChg chg="del">
        <pc:chgData name="Koivisto Matti" userId="e0acf93a-bdbb-4f19-813a-05352cef7b1c" providerId="ADAL" clId="{089DF1B3-E3BB-4D8E-9705-44D15647F3C4}" dt="2025-05-30T07:54:05.125" v="3640" actId="47"/>
        <pc:sldMkLst>
          <pc:docMk/>
          <pc:sldMk cId="3785709391" sldId="337"/>
        </pc:sldMkLst>
      </pc:sldChg>
      <pc:sldChg chg="del">
        <pc:chgData name="Koivisto Matti" userId="e0acf93a-bdbb-4f19-813a-05352cef7b1c" providerId="ADAL" clId="{089DF1B3-E3BB-4D8E-9705-44D15647F3C4}" dt="2025-05-30T07:54:05.125" v="3640" actId="47"/>
        <pc:sldMkLst>
          <pc:docMk/>
          <pc:sldMk cId="3222562628" sldId="338"/>
        </pc:sldMkLst>
      </pc:sldChg>
      <pc:sldChg chg="del">
        <pc:chgData name="Koivisto Matti" userId="e0acf93a-bdbb-4f19-813a-05352cef7b1c" providerId="ADAL" clId="{089DF1B3-E3BB-4D8E-9705-44D15647F3C4}" dt="2025-05-30T07:54:05.125" v="3640" actId="47"/>
        <pc:sldMkLst>
          <pc:docMk/>
          <pc:sldMk cId="2863464340" sldId="339"/>
        </pc:sldMkLst>
      </pc:sldChg>
      <pc:sldChg chg="del">
        <pc:chgData name="Koivisto Matti" userId="e0acf93a-bdbb-4f19-813a-05352cef7b1c" providerId="ADAL" clId="{089DF1B3-E3BB-4D8E-9705-44D15647F3C4}" dt="2025-05-30T07:54:05.125" v="3640" actId="47"/>
        <pc:sldMkLst>
          <pc:docMk/>
          <pc:sldMk cId="4013042155" sldId="340"/>
        </pc:sldMkLst>
      </pc:sldChg>
      <pc:sldChg chg="del">
        <pc:chgData name="Koivisto Matti" userId="e0acf93a-bdbb-4f19-813a-05352cef7b1c" providerId="ADAL" clId="{089DF1B3-E3BB-4D8E-9705-44D15647F3C4}" dt="2025-05-30T07:54:05.125" v="3640" actId="47"/>
        <pc:sldMkLst>
          <pc:docMk/>
          <pc:sldMk cId="1464154188" sldId="341"/>
        </pc:sldMkLst>
      </pc:sldChg>
      <pc:sldChg chg="del">
        <pc:chgData name="Koivisto Matti" userId="e0acf93a-bdbb-4f19-813a-05352cef7b1c" providerId="ADAL" clId="{089DF1B3-E3BB-4D8E-9705-44D15647F3C4}" dt="2025-05-30T07:54:05.125" v="3640" actId="47"/>
        <pc:sldMkLst>
          <pc:docMk/>
          <pc:sldMk cId="3810017409" sldId="342"/>
        </pc:sldMkLst>
      </pc:sldChg>
      <pc:sldChg chg="del">
        <pc:chgData name="Koivisto Matti" userId="e0acf93a-bdbb-4f19-813a-05352cef7b1c" providerId="ADAL" clId="{089DF1B3-E3BB-4D8E-9705-44D15647F3C4}" dt="2025-05-30T07:54:05.125" v="3640" actId="47"/>
        <pc:sldMkLst>
          <pc:docMk/>
          <pc:sldMk cId="1852193347" sldId="343"/>
        </pc:sldMkLst>
      </pc:sldChg>
      <pc:sldChg chg="del">
        <pc:chgData name="Koivisto Matti" userId="e0acf93a-bdbb-4f19-813a-05352cef7b1c" providerId="ADAL" clId="{089DF1B3-E3BB-4D8E-9705-44D15647F3C4}" dt="2025-05-30T07:54:05.125" v="3640" actId="47"/>
        <pc:sldMkLst>
          <pc:docMk/>
          <pc:sldMk cId="3792736093" sldId="344"/>
        </pc:sldMkLst>
      </pc:sldChg>
      <pc:sldChg chg="del">
        <pc:chgData name="Koivisto Matti" userId="e0acf93a-bdbb-4f19-813a-05352cef7b1c" providerId="ADAL" clId="{089DF1B3-E3BB-4D8E-9705-44D15647F3C4}" dt="2025-05-30T07:54:05.125" v="3640" actId="47"/>
        <pc:sldMkLst>
          <pc:docMk/>
          <pc:sldMk cId="360182101" sldId="345"/>
        </pc:sldMkLst>
      </pc:sldChg>
      <pc:sldChg chg="del">
        <pc:chgData name="Koivisto Matti" userId="e0acf93a-bdbb-4f19-813a-05352cef7b1c" providerId="ADAL" clId="{089DF1B3-E3BB-4D8E-9705-44D15647F3C4}" dt="2025-05-30T07:54:05.125" v="3640" actId="47"/>
        <pc:sldMkLst>
          <pc:docMk/>
          <pc:sldMk cId="780904261" sldId="346"/>
        </pc:sldMkLst>
      </pc:sldChg>
      <pc:sldChg chg="del">
        <pc:chgData name="Koivisto Matti" userId="e0acf93a-bdbb-4f19-813a-05352cef7b1c" providerId="ADAL" clId="{089DF1B3-E3BB-4D8E-9705-44D15647F3C4}" dt="2025-05-30T07:54:05.125" v="3640" actId="47"/>
        <pc:sldMkLst>
          <pc:docMk/>
          <pc:sldMk cId="3838179286" sldId="347"/>
        </pc:sldMkLst>
      </pc:sldChg>
      <pc:sldChg chg="del">
        <pc:chgData name="Koivisto Matti" userId="e0acf93a-bdbb-4f19-813a-05352cef7b1c" providerId="ADAL" clId="{089DF1B3-E3BB-4D8E-9705-44D15647F3C4}" dt="2025-05-30T07:54:05.125" v="3640" actId="47"/>
        <pc:sldMkLst>
          <pc:docMk/>
          <pc:sldMk cId="4236094377" sldId="348"/>
        </pc:sldMkLst>
      </pc:sldChg>
      <pc:sldChg chg="del">
        <pc:chgData name="Koivisto Matti" userId="e0acf93a-bdbb-4f19-813a-05352cef7b1c" providerId="ADAL" clId="{089DF1B3-E3BB-4D8E-9705-44D15647F3C4}" dt="2025-05-30T07:54:05.125" v="3640" actId="47"/>
        <pc:sldMkLst>
          <pc:docMk/>
          <pc:sldMk cId="2256737827" sldId="349"/>
        </pc:sldMkLst>
      </pc:sldChg>
      <pc:sldChg chg="del">
        <pc:chgData name="Koivisto Matti" userId="e0acf93a-bdbb-4f19-813a-05352cef7b1c" providerId="ADAL" clId="{089DF1B3-E3BB-4D8E-9705-44D15647F3C4}" dt="2025-05-30T07:54:18.456" v="3641" actId="47"/>
        <pc:sldMkLst>
          <pc:docMk/>
          <pc:sldMk cId="2982486035" sldId="350"/>
        </pc:sldMkLst>
      </pc:sldChg>
      <pc:sldChg chg="addSp delSp modSp new mod">
        <pc:chgData name="Koivisto Matti" userId="e0acf93a-bdbb-4f19-813a-05352cef7b1c" providerId="ADAL" clId="{089DF1B3-E3BB-4D8E-9705-44D15647F3C4}" dt="2025-05-30T04:23:25.691" v="1176" actId="1037"/>
        <pc:sldMkLst>
          <pc:docMk/>
          <pc:sldMk cId="1983766874" sldId="351"/>
        </pc:sldMkLst>
        <pc:spChg chg="mod">
          <ac:chgData name="Koivisto Matti" userId="e0acf93a-bdbb-4f19-813a-05352cef7b1c" providerId="ADAL" clId="{089DF1B3-E3BB-4D8E-9705-44D15647F3C4}" dt="2025-05-28T08:45:57.196" v="531" actId="1076"/>
          <ac:spMkLst>
            <pc:docMk/>
            <pc:sldMk cId="1983766874" sldId="351"/>
            <ac:spMk id="2" creationId="{C1FF5756-69D3-2585-0800-605652125F43}"/>
          </ac:spMkLst>
        </pc:spChg>
        <pc:spChg chg="add del mod">
          <ac:chgData name="Koivisto Matti" userId="e0acf93a-bdbb-4f19-813a-05352cef7b1c" providerId="ADAL" clId="{089DF1B3-E3BB-4D8E-9705-44D15647F3C4}" dt="2025-05-30T04:20:51.643" v="1111" actId="478"/>
          <ac:spMkLst>
            <pc:docMk/>
            <pc:sldMk cId="1983766874" sldId="351"/>
            <ac:spMk id="5" creationId="{64007E93-B61D-B7EC-8434-15206CFD4BF7}"/>
          </ac:spMkLst>
        </pc:spChg>
        <pc:spChg chg="add mod">
          <ac:chgData name="Koivisto Matti" userId="e0acf93a-bdbb-4f19-813a-05352cef7b1c" providerId="ADAL" clId="{089DF1B3-E3BB-4D8E-9705-44D15647F3C4}" dt="2025-05-30T04:21:28.936" v="1115" actId="1582"/>
          <ac:spMkLst>
            <pc:docMk/>
            <pc:sldMk cId="1983766874" sldId="351"/>
            <ac:spMk id="6" creationId="{B25D8BA3-AA6E-83DC-79FA-F10731C98C30}"/>
          </ac:spMkLst>
        </pc:spChg>
        <pc:spChg chg="add mod">
          <ac:chgData name="Koivisto Matti" userId="e0acf93a-bdbb-4f19-813a-05352cef7b1c" providerId="ADAL" clId="{089DF1B3-E3BB-4D8E-9705-44D15647F3C4}" dt="2025-05-30T04:23:25.691" v="1176" actId="1037"/>
          <ac:spMkLst>
            <pc:docMk/>
            <pc:sldMk cId="1983766874" sldId="351"/>
            <ac:spMk id="7" creationId="{C4E2592C-29A5-48F2-8F82-B205671741DD}"/>
          </ac:spMkLst>
        </pc:spChg>
        <pc:spChg chg="add mod">
          <ac:chgData name="Koivisto Matti" userId="e0acf93a-bdbb-4f19-813a-05352cef7b1c" providerId="ADAL" clId="{089DF1B3-E3BB-4D8E-9705-44D15647F3C4}" dt="2025-05-30T04:22:49.918" v="1132" actId="1582"/>
          <ac:spMkLst>
            <pc:docMk/>
            <pc:sldMk cId="1983766874" sldId="351"/>
            <ac:spMk id="8" creationId="{A9C1F617-4405-8F3B-1EF0-8EAA3BE0A198}"/>
          </ac:spMkLst>
        </pc:spChg>
        <pc:picChg chg="add mod">
          <ac:chgData name="Koivisto Matti" userId="e0acf93a-bdbb-4f19-813a-05352cef7b1c" providerId="ADAL" clId="{089DF1B3-E3BB-4D8E-9705-44D15647F3C4}" dt="2025-05-28T08:45:23.697" v="486" actId="1076"/>
          <ac:picMkLst>
            <pc:docMk/>
            <pc:sldMk cId="1983766874" sldId="351"/>
            <ac:picMk id="4" creationId="{AC7D0EA7-7225-45A0-F944-11CEC821ED61}"/>
          </ac:picMkLst>
        </pc:picChg>
      </pc:sldChg>
      <pc:sldChg chg="modSp new mod">
        <pc:chgData name="Koivisto Matti" userId="e0acf93a-bdbb-4f19-813a-05352cef7b1c" providerId="ADAL" clId="{089DF1B3-E3BB-4D8E-9705-44D15647F3C4}" dt="2025-05-30T08:10:52.822" v="3871" actId="122"/>
        <pc:sldMkLst>
          <pc:docMk/>
          <pc:sldMk cId="3830742753" sldId="352"/>
        </pc:sldMkLst>
        <pc:spChg chg="mod">
          <ac:chgData name="Koivisto Matti" userId="e0acf93a-bdbb-4f19-813a-05352cef7b1c" providerId="ADAL" clId="{089DF1B3-E3BB-4D8E-9705-44D15647F3C4}" dt="2025-05-30T08:10:52.822" v="3871" actId="122"/>
          <ac:spMkLst>
            <pc:docMk/>
            <pc:sldMk cId="3830742753" sldId="352"/>
            <ac:spMk id="2" creationId="{50EC6AA9-CE3A-441F-6861-83165733DE3E}"/>
          </ac:spMkLst>
        </pc:spChg>
        <pc:spChg chg="mod">
          <ac:chgData name="Koivisto Matti" userId="e0acf93a-bdbb-4f19-813a-05352cef7b1c" providerId="ADAL" clId="{089DF1B3-E3BB-4D8E-9705-44D15647F3C4}" dt="2025-05-30T06:04:11.281" v="3279" actId="20577"/>
          <ac:spMkLst>
            <pc:docMk/>
            <pc:sldMk cId="3830742753" sldId="352"/>
            <ac:spMk id="3" creationId="{C3F225BB-3CA5-779B-61CC-B87421BD2632}"/>
          </ac:spMkLst>
        </pc:spChg>
      </pc:sldChg>
      <pc:sldChg chg="addSp delSp modSp add mod">
        <pc:chgData name="Koivisto Matti" userId="e0acf93a-bdbb-4f19-813a-05352cef7b1c" providerId="ADAL" clId="{089DF1B3-E3BB-4D8E-9705-44D15647F3C4}" dt="2025-05-30T11:28:51.712" v="3962" actId="20577"/>
        <pc:sldMkLst>
          <pc:docMk/>
          <pc:sldMk cId="1054333471" sldId="353"/>
        </pc:sldMkLst>
        <pc:spChg chg="mod">
          <ac:chgData name="Koivisto Matti" userId="e0acf93a-bdbb-4f19-813a-05352cef7b1c" providerId="ADAL" clId="{089DF1B3-E3BB-4D8E-9705-44D15647F3C4}" dt="2025-05-28T08:58:32.347" v="768" actId="20577"/>
          <ac:spMkLst>
            <pc:docMk/>
            <pc:sldMk cId="1054333471" sldId="353"/>
            <ac:spMk id="2" creationId="{2B47F9D5-28CD-D079-B09A-500959046C7C}"/>
          </ac:spMkLst>
        </pc:spChg>
        <pc:spChg chg="mod">
          <ac:chgData name="Koivisto Matti" userId="e0acf93a-bdbb-4f19-813a-05352cef7b1c" providerId="ADAL" clId="{089DF1B3-E3BB-4D8E-9705-44D15647F3C4}" dt="2025-05-30T11:28:51.712" v="3962" actId="20577"/>
          <ac:spMkLst>
            <pc:docMk/>
            <pc:sldMk cId="1054333471" sldId="353"/>
            <ac:spMk id="3" creationId="{7C7C1150-12EB-F274-6358-7CC89FA042CD}"/>
          </ac:spMkLst>
        </pc:spChg>
        <pc:spChg chg="del">
          <ac:chgData name="Koivisto Matti" userId="e0acf93a-bdbb-4f19-813a-05352cef7b1c" providerId="ADAL" clId="{089DF1B3-E3BB-4D8E-9705-44D15647F3C4}" dt="2025-05-30T04:29:53.663" v="1262" actId="478"/>
          <ac:spMkLst>
            <pc:docMk/>
            <pc:sldMk cId="1054333471" sldId="353"/>
            <ac:spMk id="7" creationId="{F8DEC2DE-A0DC-1BCC-F928-A10F47022BB7}"/>
          </ac:spMkLst>
        </pc:spChg>
        <pc:picChg chg="add mod">
          <ac:chgData name="Koivisto Matti" userId="e0acf93a-bdbb-4f19-813a-05352cef7b1c" providerId="ADAL" clId="{089DF1B3-E3BB-4D8E-9705-44D15647F3C4}" dt="2025-05-30T06:05:11.332" v="3283" actId="14100"/>
          <ac:picMkLst>
            <pc:docMk/>
            <pc:sldMk cId="1054333471" sldId="353"/>
            <ac:picMk id="4" creationId="{5B610FEF-2122-CCA2-5778-8E27B8914C66}"/>
          </ac:picMkLst>
        </pc:picChg>
        <pc:picChg chg="del">
          <ac:chgData name="Koivisto Matti" userId="e0acf93a-bdbb-4f19-813a-05352cef7b1c" providerId="ADAL" clId="{089DF1B3-E3BB-4D8E-9705-44D15647F3C4}" dt="2025-05-30T06:04:41.938" v="3280" actId="478"/>
          <ac:picMkLst>
            <pc:docMk/>
            <pc:sldMk cId="1054333471" sldId="353"/>
            <ac:picMk id="5" creationId="{A958CE85-BEE6-D3FC-0DA3-260354C89806}"/>
          </ac:picMkLst>
        </pc:picChg>
      </pc:sldChg>
      <pc:sldChg chg="addSp delSp modSp new mod">
        <pc:chgData name="Koivisto Matti" userId="e0acf93a-bdbb-4f19-813a-05352cef7b1c" providerId="ADAL" clId="{089DF1B3-E3BB-4D8E-9705-44D15647F3C4}" dt="2025-05-30T11:30:44.542" v="4001" actId="207"/>
        <pc:sldMkLst>
          <pc:docMk/>
          <pc:sldMk cId="3838787649" sldId="354"/>
        </pc:sldMkLst>
        <pc:spChg chg="mod">
          <ac:chgData name="Koivisto Matti" userId="e0acf93a-bdbb-4f19-813a-05352cef7b1c" providerId="ADAL" clId="{089DF1B3-E3BB-4D8E-9705-44D15647F3C4}" dt="2025-05-28T09:03:32.388" v="977" actId="20577"/>
          <ac:spMkLst>
            <pc:docMk/>
            <pc:sldMk cId="3838787649" sldId="354"/>
            <ac:spMk id="2" creationId="{4C7D8A2A-47F7-4A6B-DE33-6C5AA50684C3}"/>
          </ac:spMkLst>
        </pc:spChg>
        <pc:spChg chg="add mod">
          <ac:chgData name="Koivisto Matti" userId="e0acf93a-bdbb-4f19-813a-05352cef7b1c" providerId="ADAL" clId="{089DF1B3-E3BB-4D8E-9705-44D15647F3C4}" dt="2025-05-30T11:30:02.926" v="3967" actId="1582"/>
          <ac:spMkLst>
            <pc:docMk/>
            <pc:sldMk cId="3838787649" sldId="354"/>
            <ac:spMk id="3" creationId="{108AB691-35F4-FA23-6E6A-0B0F007A27F3}"/>
          </ac:spMkLst>
        </pc:spChg>
        <pc:spChg chg="add mod">
          <ac:chgData name="Koivisto Matti" userId="e0acf93a-bdbb-4f19-813a-05352cef7b1c" providerId="ADAL" clId="{089DF1B3-E3BB-4D8E-9705-44D15647F3C4}" dt="2025-05-30T11:30:44.542" v="4001" actId="207"/>
          <ac:spMkLst>
            <pc:docMk/>
            <pc:sldMk cId="3838787649" sldId="354"/>
            <ac:spMk id="5" creationId="{4C6AC081-BB40-38E6-0B81-ECE96E9C0DD0}"/>
          </ac:spMkLst>
        </pc:spChg>
        <pc:picChg chg="add mod">
          <ac:chgData name="Koivisto Matti" userId="e0acf93a-bdbb-4f19-813a-05352cef7b1c" providerId="ADAL" clId="{089DF1B3-E3BB-4D8E-9705-44D15647F3C4}" dt="2025-05-28T09:03:50.125" v="983" actId="1076"/>
          <ac:picMkLst>
            <pc:docMk/>
            <pc:sldMk cId="3838787649" sldId="354"/>
            <ac:picMk id="4" creationId="{E5295669-5291-996C-B444-67B6BCD7051A}"/>
          </ac:picMkLst>
        </pc:picChg>
      </pc:sldChg>
      <pc:sldChg chg="modSp new mod ord">
        <pc:chgData name="Koivisto Matti" userId="e0acf93a-bdbb-4f19-813a-05352cef7b1c" providerId="ADAL" clId="{089DF1B3-E3BB-4D8E-9705-44D15647F3C4}" dt="2025-05-30T11:29:23.063" v="3964"/>
        <pc:sldMkLst>
          <pc:docMk/>
          <pc:sldMk cId="4169160459" sldId="355"/>
        </pc:sldMkLst>
        <pc:spChg chg="mod">
          <ac:chgData name="Koivisto Matti" userId="e0acf93a-bdbb-4f19-813a-05352cef7b1c" providerId="ADAL" clId="{089DF1B3-E3BB-4D8E-9705-44D15647F3C4}" dt="2025-05-30T08:10:35.229" v="3870" actId="20577"/>
          <ac:spMkLst>
            <pc:docMk/>
            <pc:sldMk cId="4169160459" sldId="355"/>
            <ac:spMk id="2" creationId="{5F8545C1-79DE-EB4F-49C2-9E5E08AF3067}"/>
          </ac:spMkLst>
        </pc:spChg>
        <pc:spChg chg="mod">
          <ac:chgData name="Koivisto Matti" userId="e0acf93a-bdbb-4f19-813a-05352cef7b1c" providerId="ADAL" clId="{089DF1B3-E3BB-4D8E-9705-44D15647F3C4}" dt="2025-05-30T07:40:48.439" v="3368" actId="113"/>
          <ac:spMkLst>
            <pc:docMk/>
            <pc:sldMk cId="4169160459" sldId="355"/>
            <ac:spMk id="3" creationId="{D2CEEA4A-4AAF-3863-0CD9-322BE9709EF8}"/>
          </ac:spMkLst>
        </pc:spChg>
      </pc:sldChg>
      <pc:sldChg chg="addSp delSp modSp add mod ord">
        <pc:chgData name="Koivisto Matti" userId="e0acf93a-bdbb-4f19-813a-05352cef7b1c" providerId="ADAL" clId="{089DF1B3-E3BB-4D8E-9705-44D15647F3C4}" dt="2025-05-30T11:31:13.216" v="4004" actId="20577"/>
        <pc:sldMkLst>
          <pc:docMk/>
          <pc:sldMk cId="2916095008" sldId="356"/>
        </pc:sldMkLst>
        <pc:spChg chg="mod">
          <ac:chgData name="Koivisto Matti" userId="e0acf93a-bdbb-4f19-813a-05352cef7b1c" providerId="ADAL" clId="{089DF1B3-E3BB-4D8E-9705-44D15647F3C4}" dt="2025-05-30T11:31:13.216" v="4004" actId="20577"/>
          <ac:spMkLst>
            <pc:docMk/>
            <pc:sldMk cId="2916095008" sldId="356"/>
            <ac:spMk id="3" creationId="{F14A01D7-F6D6-6496-6895-6889AC98BAD0}"/>
          </ac:spMkLst>
        </pc:spChg>
        <pc:picChg chg="add mod">
          <ac:chgData name="Koivisto Matti" userId="e0acf93a-bdbb-4f19-813a-05352cef7b1c" providerId="ADAL" clId="{089DF1B3-E3BB-4D8E-9705-44D15647F3C4}" dt="2025-05-30T07:41:44.119" v="3372" actId="1076"/>
          <ac:picMkLst>
            <pc:docMk/>
            <pc:sldMk cId="2916095008" sldId="356"/>
            <ac:picMk id="4" creationId="{250F92A9-DF82-B7FC-86AC-1640906D4534}"/>
          </ac:picMkLst>
        </pc:picChg>
        <pc:picChg chg="del">
          <ac:chgData name="Koivisto Matti" userId="e0acf93a-bdbb-4f19-813a-05352cef7b1c" providerId="ADAL" clId="{089DF1B3-E3BB-4D8E-9705-44D15647F3C4}" dt="2025-05-30T07:41:37.789" v="3369" actId="478"/>
          <ac:picMkLst>
            <pc:docMk/>
            <pc:sldMk cId="2916095008" sldId="356"/>
            <ac:picMk id="6" creationId="{5D41FB6F-6495-C852-A958-73472F0AB954}"/>
          </ac:picMkLst>
        </pc:picChg>
      </pc:sldChg>
      <pc:sldChg chg="modSp add mod">
        <pc:chgData name="Koivisto Matti" userId="e0acf93a-bdbb-4f19-813a-05352cef7b1c" providerId="ADAL" clId="{089DF1B3-E3BB-4D8E-9705-44D15647F3C4}" dt="2025-05-30T11:32:26.307" v="4009" actId="20577"/>
        <pc:sldMkLst>
          <pc:docMk/>
          <pc:sldMk cId="2179884913" sldId="357"/>
        </pc:sldMkLst>
        <pc:spChg chg="mod">
          <ac:chgData name="Koivisto Matti" userId="e0acf93a-bdbb-4f19-813a-05352cef7b1c" providerId="ADAL" clId="{089DF1B3-E3BB-4D8E-9705-44D15647F3C4}" dt="2025-05-30T04:38:35.826" v="1413" actId="20577"/>
          <ac:spMkLst>
            <pc:docMk/>
            <pc:sldMk cId="2179884913" sldId="357"/>
            <ac:spMk id="2" creationId="{5A8CC088-9FD5-45ED-F7F2-8D01FFB0C111}"/>
          </ac:spMkLst>
        </pc:spChg>
        <pc:spChg chg="mod">
          <ac:chgData name="Koivisto Matti" userId="e0acf93a-bdbb-4f19-813a-05352cef7b1c" providerId="ADAL" clId="{089DF1B3-E3BB-4D8E-9705-44D15647F3C4}" dt="2025-05-30T11:32:26.307" v="4009" actId="20577"/>
          <ac:spMkLst>
            <pc:docMk/>
            <pc:sldMk cId="2179884913" sldId="357"/>
            <ac:spMk id="3" creationId="{98325A08-1377-F0D5-A820-63613AA06287}"/>
          </ac:spMkLst>
        </pc:spChg>
      </pc:sldChg>
      <pc:sldChg chg="addSp delSp modSp add mod">
        <pc:chgData name="Koivisto Matti" userId="e0acf93a-bdbb-4f19-813a-05352cef7b1c" providerId="ADAL" clId="{089DF1B3-E3BB-4D8E-9705-44D15647F3C4}" dt="2025-05-30T11:34:59.990" v="4036" actId="5793"/>
        <pc:sldMkLst>
          <pc:docMk/>
          <pc:sldMk cId="4047190827" sldId="358"/>
        </pc:sldMkLst>
        <pc:spChg chg="mod">
          <ac:chgData name="Koivisto Matti" userId="e0acf93a-bdbb-4f19-813a-05352cef7b1c" providerId="ADAL" clId="{089DF1B3-E3BB-4D8E-9705-44D15647F3C4}" dt="2025-05-30T05:13:37.528" v="2059" actId="1076"/>
          <ac:spMkLst>
            <pc:docMk/>
            <pc:sldMk cId="4047190827" sldId="358"/>
            <ac:spMk id="2" creationId="{13CA77E9-125D-730C-5E63-E0F3B24577C5}"/>
          </ac:spMkLst>
        </pc:spChg>
        <pc:spChg chg="del mod">
          <ac:chgData name="Koivisto Matti" userId="e0acf93a-bdbb-4f19-813a-05352cef7b1c" providerId="ADAL" clId="{089DF1B3-E3BB-4D8E-9705-44D15647F3C4}" dt="2025-05-30T05:09:59.141" v="1896" actId="478"/>
          <ac:spMkLst>
            <pc:docMk/>
            <pc:sldMk cId="4047190827" sldId="358"/>
            <ac:spMk id="3" creationId="{EE868F46-DFF4-4797-611F-D3139AF674BA}"/>
          </ac:spMkLst>
        </pc:spChg>
        <pc:spChg chg="add del mod">
          <ac:chgData name="Koivisto Matti" userId="e0acf93a-bdbb-4f19-813a-05352cef7b1c" providerId="ADAL" clId="{089DF1B3-E3BB-4D8E-9705-44D15647F3C4}" dt="2025-05-30T05:10:01.300" v="1897" actId="478"/>
          <ac:spMkLst>
            <pc:docMk/>
            <pc:sldMk cId="4047190827" sldId="358"/>
            <ac:spMk id="5" creationId="{63B36DF9-6CD3-D21E-DEFE-4B7E424EE7A6}"/>
          </ac:spMkLst>
        </pc:spChg>
        <pc:spChg chg="mod">
          <ac:chgData name="Koivisto Matti" userId="e0acf93a-bdbb-4f19-813a-05352cef7b1c" providerId="ADAL" clId="{089DF1B3-E3BB-4D8E-9705-44D15647F3C4}" dt="2025-05-30T05:26:14.052" v="2394" actId="1037"/>
          <ac:spMkLst>
            <pc:docMk/>
            <pc:sldMk cId="4047190827" sldId="358"/>
            <ac:spMk id="7" creationId="{7A8B4D31-F876-4438-670F-85132A9B20E4}"/>
          </ac:spMkLst>
        </pc:spChg>
        <pc:spChg chg="mod">
          <ac:chgData name="Koivisto Matti" userId="e0acf93a-bdbb-4f19-813a-05352cef7b1c" providerId="ADAL" clId="{089DF1B3-E3BB-4D8E-9705-44D15647F3C4}" dt="2025-05-30T05:30:12.043" v="2609" actId="20577"/>
          <ac:spMkLst>
            <pc:docMk/>
            <pc:sldMk cId="4047190827" sldId="358"/>
            <ac:spMk id="10" creationId="{0FB3D495-58CC-8CCB-3F9B-C504F85CF1FE}"/>
          </ac:spMkLst>
        </pc:spChg>
        <pc:spChg chg="add del mod">
          <ac:chgData name="Koivisto Matti" userId="e0acf93a-bdbb-4f19-813a-05352cef7b1c" providerId="ADAL" clId="{089DF1B3-E3BB-4D8E-9705-44D15647F3C4}" dt="2025-05-30T05:20:13.664" v="2243" actId="478"/>
          <ac:spMkLst>
            <pc:docMk/>
            <pc:sldMk cId="4047190827" sldId="358"/>
            <ac:spMk id="12" creationId="{6C964076-F020-65E2-EEC7-282358CDE43B}"/>
          </ac:spMkLst>
        </pc:spChg>
        <pc:spChg chg="mod">
          <ac:chgData name="Koivisto Matti" userId="e0acf93a-bdbb-4f19-813a-05352cef7b1c" providerId="ADAL" clId="{089DF1B3-E3BB-4D8E-9705-44D15647F3C4}" dt="2025-05-30T05:26:27.959" v="2408" actId="1037"/>
          <ac:spMkLst>
            <pc:docMk/>
            <pc:sldMk cId="4047190827" sldId="358"/>
            <ac:spMk id="14" creationId="{DB237DAE-F1D9-1C4F-A330-38C354A99E5E}"/>
          </ac:spMkLst>
        </pc:spChg>
        <pc:spChg chg="add del mod">
          <ac:chgData name="Koivisto Matti" userId="e0acf93a-bdbb-4f19-813a-05352cef7b1c" providerId="ADAL" clId="{089DF1B3-E3BB-4D8E-9705-44D15647F3C4}" dt="2025-05-30T05:13:24.671" v="2057" actId="478"/>
          <ac:spMkLst>
            <pc:docMk/>
            <pc:sldMk cId="4047190827" sldId="358"/>
            <ac:spMk id="15" creationId="{BE63AE59-33FE-F60A-10D1-98723173C2E0}"/>
          </ac:spMkLst>
        </pc:spChg>
        <pc:spChg chg="add mod">
          <ac:chgData name="Koivisto Matti" userId="e0acf93a-bdbb-4f19-813a-05352cef7b1c" providerId="ADAL" clId="{089DF1B3-E3BB-4D8E-9705-44D15647F3C4}" dt="2025-05-30T05:26:14.052" v="2394" actId="1037"/>
          <ac:spMkLst>
            <pc:docMk/>
            <pc:sldMk cId="4047190827" sldId="358"/>
            <ac:spMk id="16" creationId="{E0FA20E9-2145-9964-4FF7-19B6B2BDF5AB}"/>
          </ac:spMkLst>
        </pc:spChg>
        <pc:spChg chg="mod">
          <ac:chgData name="Koivisto Matti" userId="e0acf93a-bdbb-4f19-813a-05352cef7b1c" providerId="ADAL" clId="{089DF1B3-E3BB-4D8E-9705-44D15647F3C4}" dt="2025-05-30T05:39:21.171" v="2672" actId="20577"/>
          <ac:spMkLst>
            <pc:docMk/>
            <pc:sldMk cId="4047190827" sldId="358"/>
            <ac:spMk id="17" creationId="{F2ACF54A-F52D-93E3-7168-91C3614E47F9}"/>
          </ac:spMkLst>
        </pc:spChg>
        <pc:spChg chg="mod">
          <ac:chgData name="Koivisto Matti" userId="e0acf93a-bdbb-4f19-813a-05352cef7b1c" providerId="ADAL" clId="{089DF1B3-E3BB-4D8E-9705-44D15647F3C4}" dt="2025-05-30T05:26:55.641" v="2463" actId="1037"/>
          <ac:spMkLst>
            <pc:docMk/>
            <pc:sldMk cId="4047190827" sldId="358"/>
            <ac:spMk id="18" creationId="{A47E0A13-6C45-B586-05F9-09A3A72CEA39}"/>
          </ac:spMkLst>
        </pc:spChg>
        <pc:spChg chg="add del mod">
          <ac:chgData name="Koivisto Matti" userId="e0acf93a-bdbb-4f19-813a-05352cef7b1c" providerId="ADAL" clId="{089DF1B3-E3BB-4D8E-9705-44D15647F3C4}" dt="2025-05-30T05:23:49.106" v="2316" actId="478"/>
          <ac:spMkLst>
            <pc:docMk/>
            <pc:sldMk cId="4047190827" sldId="358"/>
            <ac:spMk id="22" creationId="{34E60F38-FB36-E6FA-1955-0C2EBBBD877C}"/>
          </ac:spMkLst>
        </pc:spChg>
        <pc:spChg chg="add mod">
          <ac:chgData name="Koivisto Matti" userId="e0acf93a-bdbb-4f19-813a-05352cef7b1c" providerId="ADAL" clId="{089DF1B3-E3BB-4D8E-9705-44D15647F3C4}" dt="2025-05-30T05:27:23.565" v="2520" actId="1037"/>
          <ac:spMkLst>
            <pc:docMk/>
            <pc:sldMk cId="4047190827" sldId="358"/>
            <ac:spMk id="23" creationId="{826ED4A1-CA8D-7A3F-C370-3436E608C1ED}"/>
          </ac:spMkLst>
        </pc:spChg>
        <pc:spChg chg="add del mod">
          <ac:chgData name="Koivisto Matti" userId="e0acf93a-bdbb-4f19-813a-05352cef7b1c" providerId="ADAL" clId="{089DF1B3-E3BB-4D8E-9705-44D15647F3C4}" dt="2025-05-30T05:16:52.061" v="2109" actId="478"/>
          <ac:spMkLst>
            <pc:docMk/>
            <pc:sldMk cId="4047190827" sldId="358"/>
            <ac:spMk id="24" creationId="{4B9A1803-5E08-3DEB-E060-AFFC8DFF166A}"/>
          </ac:spMkLst>
        </pc:spChg>
        <pc:spChg chg="add mod">
          <ac:chgData name="Koivisto Matti" userId="e0acf93a-bdbb-4f19-813a-05352cef7b1c" providerId="ADAL" clId="{089DF1B3-E3BB-4D8E-9705-44D15647F3C4}" dt="2025-05-30T05:26:55.641" v="2463" actId="1037"/>
          <ac:spMkLst>
            <pc:docMk/>
            <pc:sldMk cId="4047190827" sldId="358"/>
            <ac:spMk id="25" creationId="{3AA9E095-9E8B-4B69-3425-BB111760F9C4}"/>
          </ac:spMkLst>
        </pc:spChg>
        <pc:spChg chg="add mod">
          <ac:chgData name="Koivisto Matti" userId="e0acf93a-bdbb-4f19-813a-05352cef7b1c" providerId="ADAL" clId="{089DF1B3-E3BB-4D8E-9705-44D15647F3C4}" dt="2025-05-30T11:34:59.990" v="4036" actId="5793"/>
          <ac:spMkLst>
            <pc:docMk/>
            <pc:sldMk cId="4047190827" sldId="358"/>
            <ac:spMk id="26" creationId="{B68891C4-9378-4B54-F7D6-6634836EBF05}"/>
          </ac:spMkLst>
        </pc:spChg>
        <pc:spChg chg="add del mod">
          <ac:chgData name="Koivisto Matti" userId="e0acf93a-bdbb-4f19-813a-05352cef7b1c" providerId="ADAL" clId="{089DF1B3-E3BB-4D8E-9705-44D15647F3C4}" dt="2025-05-30T05:10:39.052" v="1901" actId="478"/>
          <ac:spMkLst>
            <pc:docMk/>
            <pc:sldMk cId="4047190827" sldId="358"/>
            <ac:spMk id="27" creationId="{74F859A1-3B44-27BA-21D5-5D368F7F6E96}"/>
          </ac:spMkLst>
        </pc:spChg>
        <pc:spChg chg="del">
          <ac:chgData name="Koivisto Matti" userId="e0acf93a-bdbb-4f19-813a-05352cef7b1c" providerId="ADAL" clId="{089DF1B3-E3BB-4D8E-9705-44D15647F3C4}" dt="2025-05-30T05:10:39.052" v="1901" actId="478"/>
          <ac:spMkLst>
            <pc:docMk/>
            <pc:sldMk cId="4047190827" sldId="358"/>
            <ac:spMk id="28" creationId="{3CFCD974-5A94-7C43-8CF3-A1CDFEDD585B}"/>
          </ac:spMkLst>
        </pc:spChg>
        <pc:spChg chg="add del mod">
          <ac:chgData name="Koivisto Matti" userId="e0acf93a-bdbb-4f19-813a-05352cef7b1c" providerId="ADAL" clId="{089DF1B3-E3BB-4D8E-9705-44D15647F3C4}" dt="2025-05-30T05:10:39.052" v="1901" actId="478"/>
          <ac:spMkLst>
            <pc:docMk/>
            <pc:sldMk cId="4047190827" sldId="358"/>
            <ac:spMk id="29" creationId="{EB76D3DE-864D-896B-9948-9707A2CE310A}"/>
          </ac:spMkLst>
        </pc:spChg>
        <pc:spChg chg="del">
          <ac:chgData name="Koivisto Matti" userId="e0acf93a-bdbb-4f19-813a-05352cef7b1c" providerId="ADAL" clId="{089DF1B3-E3BB-4D8E-9705-44D15647F3C4}" dt="2025-05-30T05:10:39.052" v="1901" actId="478"/>
          <ac:spMkLst>
            <pc:docMk/>
            <pc:sldMk cId="4047190827" sldId="358"/>
            <ac:spMk id="30" creationId="{E7EBC47A-841C-8B0B-C1DF-922A916EAB0B}"/>
          </ac:spMkLst>
        </pc:spChg>
        <pc:spChg chg="del">
          <ac:chgData name="Koivisto Matti" userId="e0acf93a-bdbb-4f19-813a-05352cef7b1c" providerId="ADAL" clId="{089DF1B3-E3BB-4D8E-9705-44D15647F3C4}" dt="2025-05-30T05:10:39.052" v="1901" actId="478"/>
          <ac:spMkLst>
            <pc:docMk/>
            <pc:sldMk cId="4047190827" sldId="358"/>
            <ac:spMk id="31" creationId="{9999FFF7-2A62-284B-6F59-7F378C916C58}"/>
          </ac:spMkLst>
        </pc:spChg>
        <pc:spChg chg="add mod">
          <ac:chgData name="Koivisto Matti" userId="e0acf93a-bdbb-4f19-813a-05352cef7b1c" providerId="ADAL" clId="{089DF1B3-E3BB-4D8E-9705-44D15647F3C4}" dt="2025-05-30T05:25:59.103" v="2388" actId="255"/>
          <ac:spMkLst>
            <pc:docMk/>
            <pc:sldMk cId="4047190827" sldId="358"/>
            <ac:spMk id="33" creationId="{B3F3B009-87A2-F7F0-EC0A-EC7C2DFA3995}"/>
          </ac:spMkLst>
        </pc:spChg>
        <pc:spChg chg="add mod">
          <ac:chgData name="Koivisto Matti" userId="e0acf93a-bdbb-4f19-813a-05352cef7b1c" providerId="ADAL" clId="{089DF1B3-E3BB-4D8E-9705-44D15647F3C4}" dt="2025-05-30T05:25:59.103" v="2388" actId="255"/>
          <ac:spMkLst>
            <pc:docMk/>
            <pc:sldMk cId="4047190827" sldId="358"/>
            <ac:spMk id="34" creationId="{B16E00E7-CDE3-E907-AC00-E4421B3F1D66}"/>
          </ac:spMkLst>
        </pc:spChg>
        <pc:spChg chg="add mod">
          <ac:chgData name="Koivisto Matti" userId="e0acf93a-bdbb-4f19-813a-05352cef7b1c" providerId="ADAL" clId="{089DF1B3-E3BB-4D8E-9705-44D15647F3C4}" dt="2025-05-30T05:26:40.393" v="2432" actId="1037"/>
          <ac:spMkLst>
            <pc:docMk/>
            <pc:sldMk cId="4047190827" sldId="358"/>
            <ac:spMk id="35" creationId="{1ECE2D10-F1A9-94BF-BBB2-9B70FEF489B0}"/>
          </ac:spMkLst>
        </pc:spChg>
        <pc:spChg chg="add mod">
          <ac:chgData name="Koivisto Matti" userId="e0acf93a-bdbb-4f19-813a-05352cef7b1c" providerId="ADAL" clId="{089DF1B3-E3BB-4D8E-9705-44D15647F3C4}" dt="2025-05-30T05:26:40.393" v="2432" actId="1037"/>
          <ac:spMkLst>
            <pc:docMk/>
            <pc:sldMk cId="4047190827" sldId="358"/>
            <ac:spMk id="38" creationId="{26E30AB4-3618-4561-5FB6-B9CA40D2743D}"/>
          </ac:spMkLst>
        </pc:spChg>
        <pc:spChg chg="add mod">
          <ac:chgData name="Koivisto Matti" userId="e0acf93a-bdbb-4f19-813a-05352cef7b1c" providerId="ADAL" clId="{089DF1B3-E3BB-4D8E-9705-44D15647F3C4}" dt="2025-05-30T05:38:00.913" v="2634" actId="20577"/>
          <ac:spMkLst>
            <pc:docMk/>
            <pc:sldMk cId="4047190827" sldId="358"/>
            <ac:spMk id="39" creationId="{6882B9D7-F9EB-4F3C-E160-DDC435699D30}"/>
          </ac:spMkLst>
        </pc:spChg>
        <pc:picChg chg="del">
          <ac:chgData name="Koivisto Matti" userId="e0acf93a-bdbb-4f19-813a-05352cef7b1c" providerId="ADAL" clId="{089DF1B3-E3BB-4D8E-9705-44D15647F3C4}" dt="2025-05-30T05:09:55.796" v="1895" actId="478"/>
          <ac:picMkLst>
            <pc:docMk/>
            <pc:sldMk cId="4047190827" sldId="358"/>
            <ac:picMk id="6" creationId="{22B2C298-B043-C4DF-89DE-DE711E2E0A7A}"/>
          </ac:picMkLst>
        </pc:picChg>
        <pc:picChg chg="mod">
          <ac:chgData name="Koivisto Matti" userId="e0acf93a-bdbb-4f19-813a-05352cef7b1c" providerId="ADAL" clId="{089DF1B3-E3BB-4D8E-9705-44D15647F3C4}" dt="2025-05-30T05:26:14.052" v="2394" actId="1037"/>
          <ac:picMkLst>
            <pc:docMk/>
            <pc:sldMk cId="4047190827" sldId="358"/>
            <ac:picMk id="8" creationId="{84705525-B120-DD78-F9B6-986EBD305206}"/>
          </ac:picMkLst>
        </pc:picChg>
        <pc:picChg chg="mod">
          <ac:chgData name="Koivisto Matti" userId="e0acf93a-bdbb-4f19-813a-05352cef7b1c" providerId="ADAL" clId="{089DF1B3-E3BB-4D8E-9705-44D15647F3C4}" dt="2025-05-30T05:26:27.959" v="2408" actId="1037"/>
          <ac:picMkLst>
            <pc:docMk/>
            <pc:sldMk cId="4047190827" sldId="358"/>
            <ac:picMk id="9" creationId="{43046014-CC35-B16F-9778-65D2B9DAFE83}"/>
          </ac:picMkLst>
        </pc:picChg>
        <pc:picChg chg="mod">
          <ac:chgData name="Koivisto Matti" userId="e0acf93a-bdbb-4f19-813a-05352cef7b1c" providerId="ADAL" clId="{089DF1B3-E3BB-4D8E-9705-44D15647F3C4}" dt="2025-05-30T05:26:27.959" v="2408" actId="1037"/>
          <ac:picMkLst>
            <pc:docMk/>
            <pc:sldMk cId="4047190827" sldId="358"/>
            <ac:picMk id="11" creationId="{4DD5450A-9697-1FED-E093-8D4D3B2B52D2}"/>
          </ac:picMkLst>
        </pc:picChg>
        <pc:picChg chg="mod ord">
          <ac:chgData name="Koivisto Matti" userId="e0acf93a-bdbb-4f19-813a-05352cef7b1c" providerId="ADAL" clId="{089DF1B3-E3BB-4D8E-9705-44D15647F3C4}" dt="2025-05-30T05:27:01.234" v="2464" actId="166"/>
          <ac:picMkLst>
            <pc:docMk/>
            <pc:sldMk cId="4047190827" sldId="358"/>
            <ac:picMk id="13" creationId="{E932403C-2997-275E-8603-6F00DC90151B}"/>
          </ac:picMkLst>
        </pc:picChg>
        <pc:picChg chg="mod">
          <ac:chgData name="Koivisto Matti" userId="e0acf93a-bdbb-4f19-813a-05352cef7b1c" providerId="ADAL" clId="{089DF1B3-E3BB-4D8E-9705-44D15647F3C4}" dt="2025-05-30T05:26:55.641" v="2463" actId="1037"/>
          <ac:picMkLst>
            <pc:docMk/>
            <pc:sldMk cId="4047190827" sldId="358"/>
            <ac:picMk id="19" creationId="{1FC86E0B-4D62-9BCC-8071-4596F702999A}"/>
          </ac:picMkLst>
        </pc:picChg>
        <pc:picChg chg="del">
          <ac:chgData name="Koivisto Matti" userId="e0acf93a-bdbb-4f19-813a-05352cef7b1c" providerId="ADAL" clId="{089DF1B3-E3BB-4D8E-9705-44D15647F3C4}" dt="2025-05-30T05:14:18.139" v="2066" actId="478"/>
          <ac:picMkLst>
            <pc:docMk/>
            <pc:sldMk cId="4047190827" sldId="358"/>
            <ac:picMk id="20" creationId="{684FDB48-5BB2-1C5E-710A-F3209CC9A04B}"/>
          </ac:picMkLst>
        </pc:picChg>
        <pc:picChg chg="mod">
          <ac:chgData name="Koivisto Matti" userId="e0acf93a-bdbb-4f19-813a-05352cef7b1c" providerId="ADAL" clId="{089DF1B3-E3BB-4D8E-9705-44D15647F3C4}" dt="2025-05-30T05:27:23.565" v="2520" actId="1037"/>
          <ac:picMkLst>
            <pc:docMk/>
            <pc:sldMk cId="4047190827" sldId="358"/>
            <ac:picMk id="21" creationId="{92226BB0-BF2F-13F5-FA5A-BCDDAD2AE9FC}"/>
          </ac:picMkLst>
        </pc:picChg>
        <pc:picChg chg="add mod">
          <ac:chgData name="Koivisto Matti" userId="e0acf93a-bdbb-4f19-813a-05352cef7b1c" providerId="ADAL" clId="{089DF1B3-E3BB-4D8E-9705-44D15647F3C4}" dt="2025-05-30T05:11:17.588" v="1968" actId="1076"/>
          <ac:picMkLst>
            <pc:docMk/>
            <pc:sldMk cId="4047190827" sldId="358"/>
            <ac:picMk id="32" creationId="{10B626B4-CC15-1EC6-D38E-30706F736118}"/>
          </ac:picMkLst>
        </pc:picChg>
        <pc:picChg chg="add mod">
          <ac:chgData name="Koivisto Matti" userId="e0acf93a-bdbb-4f19-813a-05352cef7b1c" providerId="ADAL" clId="{089DF1B3-E3BB-4D8E-9705-44D15647F3C4}" dt="2025-05-30T05:26:55.641" v="2463" actId="1037"/>
          <ac:picMkLst>
            <pc:docMk/>
            <pc:sldMk cId="4047190827" sldId="358"/>
            <ac:picMk id="37" creationId="{66AB3699-17A7-B6D0-A152-2A9B7212EA8F}"/>
          </ac:picMkLst>
        </pc:picChg>
      </pc:sldChg>
      <pc:sldChg chg="addSp delSp modSp new del mod">
        <pc:chgData name="Koivisto Matti" userId="e0acf93a-bdbb-4f19-813a-05352cef7b1c" providerId="ADAL" clId="{089DF1B3-E3BB-4D8E-9705-44D15647F3C4}" dt="2025-05-30T05:47:24.365" v="2822" actId="47"/>
        <pc:sldMkLst>
          <pc:docMk/>
          <pc:sldMk cId="3487355587" sldId="359"/>
        </pc:sldMkLst>
        <pc:spChg chg="mod">
          <ac:chgData name="Koivisto Matti" userId="e0acf93a-bdbb-4f19-813a-05352cef7b1c" providerId="ADAL" clId="{089DF1B3-E3BB-4D8E-9705-44D15647F3C4}" dt="2025-05-30T05:41:14.517" v="2750" actId="404"/>
          <ac:spMkLst>
            <pc:docMk/>
            <pc:sldMk cId="3487355587" sldId="359"/>
            <ac:spMk id="2" creationId="{3141503B-3F1E-4C5D-0C7A-67975CB9499A}"/>
          </ac:spMkLst>
        </pc:spChg>
        <pc:spChg chg="del">
          <ac:chgData name="Koivisto Matti" userId="e0acf93a-bdbb-4f19-813a-05352cef7b1c" providerId="ADAL" clId="{089DF1B3-E3BB-4D8E-9705-44D15647F3C4}" dt="2025-05-30T05:41:43.819" v="2751" actId="478"/>
          <ac:spMkLst>
            <pc:docMk/>
            <pc:sldMk cId="3487355587" sldId="359"/>
            <ac:spMk id="3" creationId="{D9F30903-9A2A-20AD-5782-2AEDAB5E1F8E}"/>
          </ac:spMkLst>
        </pc:spChg>
        <pc:picChg chg="add mod">
          <ac:chgData name="Koivisto Matti" userId="e0acf93a-bdbb-4f19-813a-05352cef7b1c" providerId="ADAL" clId="{089DF1B3-E3BB-4D8E-9705-44D15647F3C4}" dt="2025-05-30T05:41:54.976" v="2755" actId="1076"/>
          <ac:picMkLst>
            <pc:docMk/>
            <pc:sldMk cId="3487355587" sldId="359"/>
            <ac:picMk id="5" creationId="{0C3A779C-528D-4866-693E-7892EDD4B770}"/>
          </ac:picMkLst>
        </pc:picChg>
      </pc:sldChg>
      <pc:sldChg chg="delSp modSp add del mod">
        <pc:chgData name="Koivisto Matti" userId="e0acf93a-bdbb-4f19-813a-05352cef7b1c" providerId="ADAL" clId="{089DF1B3-E3BB-4D8E-9705-44D15647F3C4}" dt="2025-05-30T05:44:46.170" v="2819" actId="47"/>
        <pc:sldMkLst>
          <pc:docMk/>
          <pc:sldMk cId="3553964046" sldId="360"/>
        </pc:sldMkLst>
        <pc:spChg chg="mod">
          <ac:chgData name="Koivisto Matti" userId="e0acf93a-bdbb-4f19-813a-05352cef7b1c" providerId="ADAL" clId="{089DF1B3-E3BB-4D8E-9705-44D15647F3C4}" dt="2025-05-30T05:42:57.536" v="2771" actId="20577"/>
          <ac:spMkLst>
            <pc:docMk/>
            <pc:sldMk cId="3553964046" sldId="360"/>
            <ac:spMk id="2" creationId="{45D7E872-130A-CF3A-DEAF-37FB1AAC80D1}"/>
          </ac:spMkLst>
        </pc:spChg>
        <pc:picChg chg="del">
          <ac:chgData name="Koivisto Matti" userId="e0acf93a-bdbb-4f19-813a-05352cef7b1c" providerId="ADAL" clId="{089DF1B3-E3BB-4D8E-9705-44D15647F3C4}" dt="2025-05-30T05:42:59.859" v="2772" actId="478"/>
          <ac:picMkLst>
            <pc:docMk/>
            <pc:sldMk cId="3553964046" sldId="360"/>
            <ac:picMk id="5" creationId="{A02F6C08-B6EC-62C3-5E22-9181A4518424}"/>
          </ac:picMkLst>
        </pc:picChg>
      </pc:sldChg>
      <pc:sldChg chg="addSp delSp modSp add del mod">
        <pc:chgData name="Koivisto Matti" userId="e0acf93a-bdbb-4f19-813a-05352cef7b1c" providerId="ADAL" clId="{089DF1B3-E3BB-4D8E-9705-44D15647F3C4}" dt="2025-05-30T05:47:20.414" v="2821" actId="47"/>
        <pc:sldMkLst>
          <pc:docMk/>
          <pc:sldMk cId="3046151020" sldId="361"/>
        </pc:sldMkLst>
        <pc:spChg chg="mod">
          <ac:chgData name="Koivisto Matti" userId="e0acf93a-bdbb-4f19-813a-05352cef7b1c" providerId="ADAL" clId="{089DF1B3-E3BB-4D8E-9705-44D15647F3C4}" dt="2025-05-30T05:44:30.020" v="2816" actId="20577"/>
          <ac:spMkLst>
            <pc:docMk/>
            <pc:sldMk cId="3046151020" sldId="361"/>
            <ac:spMk id="2" creationId="{3F3E13B7-77F0-58F3-DE69-8DC3876B796D}"/>
          </ac:spMkLst>
        </pc:spChg>
        <pc:picChg chg="add mod">
          <ac:chgData name="Koivisto Matti" userId="e0acf93a-bdbb-4f19-813a-05352cef7b1c" providerId="ADAL" clId="{089DF1B3-E3BB-4D8E-9705-44D15647F3C4}" dt="2025-05-30T05:44:42.048" v="2818" actId="14100"/>
          <ac:picMkLst>
            <pc:docMk/>
            <pc:sldMk cId="3046151020" sldId="361"/>
            <ac:picMk id="3" creationId="{C25690D3-88A6-BBE5-F993-4186E6901A45}"/>
          </ac:picMkLst>
        </pc:picChg>
        <pc:picChg chg="del">
          <ac:chgData name="Koivisto Matti" userId="e0acf93a-bdbb-4f19-813a-05352cef7b1c" providerId="ADAL" clId="{089DF1B3-E3BB-4D8E-9705-44D15647F3C4}" dt="2025-05-30T05:43:02.690" v="2774" actId="478"/>
          <ac:picMkLst>
            <pc:docMk/>
            <pc:sldMk cId="3046151020" sldId="361"/>
            <ac:picMk id="5" creationId="{9945BF4B-4233-FAB7-85A0-328103372C53}"/>
          </ac:picMkLst>
        </pc:picChg>
      </pc:sldChg>
      <pc:sldChg chg="addSp modSp new mod">
        <pc:chgData name="Koivisto Matti" userId="e0acf93a-bdbb-4f19-813a-05352cef7b1c" providerId="ADAL" clId="{089DF1B3-E3BB-4D8E-9705-44D15647F3C4}" dt="2025-05-30T11:39:42.005" v="4100" actId="20577"/>
        <pc:sldMkLst>
          <pc:docMk/>
          <pc:sldMk cId="3425127294" sldId="362"/>
        </pc:sldMkLst>
        <pc:spChg chg="mod">
          <ac:chgData name="Koivisto Matti" userId="e0acf93a-bdbb-4f19-813a-05352cef7b1c" providerId="ADAL" clId="{089DF1B3-E3BB-4D8E-9705-44D15647F3C4}" dt="2025-05-30T11:39:42.005" v="4100" actId="20577"/>
          <ac:spMkLst>
            <pc:docMk/>
            <pc:sldMk cId="3425127294" sldId="362"/>
            <ac:spMk id="2" creationId="{DE86C19D-BCD6-7B96-47C4-E52216F6065E}"/>
          </ac:spMkLst>
        </pc:spChg>
        <pc:spChg chg="mod">
          <ac:chgData name="Koivisto Matti" userId="e0acf93a-bdbb-4f19-813a-05352cef7b1c" providerId="ADAL" clId="{089DF1B3-E3BB-4D8E-9705-44D15647F3C4}" dt="2025-05-30T07:47:54.547" v="3403" actId="113"/>
          <ac:spMkLst>
            <pc:docMk/>
            <pc:sldMk cId="3425127294" sldId="362"/>
            <ac:spMk id="3" creationId="{0F8DD568-DAAC-CFB9-1DBF-2AD76758A867}"/>
          </ac:spMkLst>
        </pc:spChg>
        <pc:picChg chg="add mod">
          <ac:chgData name="Koivisto Matti" userId="e0acf93a-bdbb-4f19-813a-05352cef7b1c" providerId="ADAL" clId="{089DF1B3-E3BB-4D8E-9705-44D15647F3C4}" dt="2025-05-30T05:49:44.784" v="2889" actId="1036"/>
          <ac:picMkLst>
            <pc:docMk/>
            <pc:sldMk cId="3425127294" sldId="362"/>
            <ac:picMk id="4" creationId="{CAC4E02D-B963-36C0-A523-597D093C6D5F}"/>
          </ac:picMkLst>
        </pc:picChg>
      </pc:sldChg>
      <pc:sldChg chg="modSp new mod ord">
        <pc:chgData name="Koivisto Matti" userId="e0acf93a-bdbb-4f19-813a-05352cef7b1c" providerId="ADAL" clId="{089DF1B3-E3BB-4D8E-9705-44D15647F3C4}" dt="2025-05-30T11:38:53.463" v="4063" actId="20577"/>
        <pc:sldMkLst>
          <pc:docMk/>
          <pc:sldMk cId="2206752209" sldId="363"/>
        </pc:sldMkLst>
        <pc:spChg chg="mod">
          <ac:chgData name="Koivisto Matti" userId="e0acf93a-bdbb-4f19-813a-05352cef7b1c" providerId="ADAL" clId="{089DF1B3-E3BB-4D8E-9705-44D15647F3C4}" dt="2025-05-30T11:38:53.463" v="4063" actId="20577"/>
          <ac:spMkLst>
            <pc:docMk/>
            <pc:sldMk cId="2206752209" sldId="363"/>
            <ac:spMk id="2" creationId="{417A08D8-53F2-01AC-45D6-8B633836D31C}"/>
          </ac:spMkLst>
        </pc:spChg>
        <pc:spChg chg="mod">
          <ac:chgData name="Koivisto Matti" userId="e0acf93a-bdbb-4f19-813a-05352cef7b1c" providerId="ADAL" clId="{089DF1B3-E3BB-4D8E-9705-44D15647F3C4}" dt="2025-05-30T07:47:30.835" v="3402" actId="113"/>
          <ac:spMkLst>
            <pc:docMk/>
            <pc:sldMk cId="2206752209" sldId="363"/>
            <ac:spMk id="3" creationId="{81C3AD42-FDC6-9EA5-B879-DCDB38BA830F}"/>
          </ac:spMkLst>
        </pc:spChg>
      </pc:sldChg>
      <pc:sldChg chg="add">
        <pc:chgData name="Koivisto Matti" userId="e0acf93a-bdbb-4f19-813a-05352cef7b1c" providerId="ADAL" clId="{089DF1B3-E3BB-4D8E-9705-44D15647F3C4}" dt="2025-05-30T08:13:22.257" v="3908"/>
        <pc:sldMkLst>
          <pc:docMk/>
          <pc:sldMk cId="2715943983" sldId="364"/>
        </pc:sldMkLst>
      </pc:sldChg>
      <pc:sldChg chg="addSp delSp modSp new del mod">
        <pc:chgData name="Koivisto Matti" userId="e0acf93a-bdbb-4f19-813a-05352cef7b1c" providerId="ADAL" clId="{089DF1B3-E3BB-4D8E-9705-44D15647F3C4}" dt="2025-05-30T08:13:08.036" v="3907" actId="2696"/>
        <pc:sldMkLst>
          <pc:docMk/>
          <pc:sldMk cId="3769309152" sldId="364"/>
        </pc:sldMkLst>
        <pc:spChg chg="mod">
          <ac:chgData name="Koivisto Matti" userId="e0acf93a-bdbb-4f19-813a-05352cef7b1c" providerId="ADAL" clId="{089DF1B3-E3BB-4D8E-9705-44D15647F3C4}" dt="2025-05-30T08:12:52.159" v="3905" actId="122"/>
          <ac:spMkLst>
            <pc:docMk/>
            <pc:sldMk cId="3769309152" sldId="364"/>
            <ac:spMk id="2" creationId="{DA51D70C-F1FA-2E25-14DE-841293E818FB}"/>
          </ac:spMkLst>
        </pc:spChg>
        <pc:spChg chg="mod">
          <ac:chgData name="Koivisto Matti" userId="e0acf93a-bdbb-4f19-813a-05352cef7b1c" providerId="ADAL" clId="{089DF1B3-E3BB-4D8E-9705-44D15647F3C4}" dt="2025-05-30T07:51:11.781" v="3494" actId="113"/>
          <ac:spMkLst>
            <pc:docMk/>
            <pc:sldMk cId="3769309152" sldId="364"/>
            <ac:spMk id="3" creationId="{7646657F-0EAB-962E-22F4-D0963EFE0456}"/>
          </ac:spMkLst>
        </pc:spChg>
        <pc:picChg chg="add del mod">
          <ac:chgData name="Koivisto Matti" userId="e0acf93a-bdbb-4f19-813a-05352cef7b1c" providerId="ADAL" clId="{089DF1B3-E3BB-4D8E-9705-44D15647F3C4}" dt="2025-05-30T07:49:34.161" v="3466" actId="478"/>
          <ac:picMkLst>
            <pc:docMk/>
            <pc:sldMk cId="3769309152" sldId="364"/>
            <ac:picMk id="4" creationId="{00DFA537-D79F-71B3-E310-EAA9E933F6CC}"/>
          </ac:picMkLst>
        </pc:picChg>
      </pc:sldChg>
      <pc:sldChg chg="add del">
        <pc:chgData name="Koivisto Matti" userId="e0acf93a-bdbb-4f19-813a-05352cef7b1c" providerId="ADAL" clId="{089DF1B3-E3BB-4D8E-9705-44D15647F3C4}" dt="2025-05-30T06:00:13.410" v="3200" actId="47"/>
        <pc:sldMkLst>
          <pc:docMk/>
          <pc:sldMk cId="2366040163" sldId="365"/>
        </pc:sldMkLst>
      </pc:sldChg>
      <pc:sldChg chg="modSp add mod">
        <pc:chgData name="Koivisto Matti" userId="e0acf93a-bdbb-4f19-813a-05352cef7b1c" providerId="ADAL" clId="{089DF1B3-E3BB-4D8E-9705-44D15647F3C4}" dt="2025-05-30T08:14:46.585" v="3919" actId="1076"/>
        <pc:sldMkLst>
          <pc:docMk/>
          <pc:sldMk cId="347195713" sldId="366"/>
        </pc:sldMkLst>
        <pc:spChg chg="mod">
          <ac:chgData name="Koivisto Matti" userId="e0acf93a-bdbb-4f19-813a-05352cef7b1c" providerId="ADAL" clId="{089DF1B3-E3BB-4D8E-9705-44D15647F3C4}" dt="2025-05-30T06:00:50.276" v="3216" actId="1076"/>
          <ac:spMkLst>
            <pc:docMk/>
            <pc:sldMk cId="347195713" sldId="366"/>
            <ac:spMk id="2" creationId="{5321AC9E-97BB-E45C-AC2E-68295553AFC5}"/>
          </ac:spMkLst>
        </pc:spChg>
        <pc:spChg chg="mod">
          <ac:chgData name="Koivisto Matti" userId="e0acf93a-bdbb-4f19-813a-05352cef7b1c" providerId="ADAL" clId="{089DF1B3-E3BB-4D8E-9705-44D15647F3C4}" dt="2025-05-30T08:14:39.025" v="3918" actId="20577"/>
          <ac:spMkLst>
            <pc:docMk/>
            <pc:sldMk cId="347195713" sldId="366"/>
            <ac:spMk id="3" creationId="{B9B3548C-DDEB-3D83-127E-730AD0AD1868}"/>
          </ac:spMkLst>
        </pc:spChg>
        <pc:spChg chg="mod">
          <ac:chgData name="Koivisto Matti" userId="e0acf93a-bdbb-4f19-813a-05352cef7b1c" providerId="ADAL" clId="{089DF1B3-E3BB-4D8E-9705-44D15647F3C4}" dt="2025-05-30T08:14:46.585" v="3919" actId="1076"/>
          <ac:spMkLst>
            <pc:docMk/>
            <pc:sldMk cId="347195713" sldId="366"/>
            <ac:spMk id="4" creationId="{F92CA7BF-902B-532E-2F4C-D30E9BF793C1}"/>
          </ac:spMkLst>
        </pc:spChg>
      </pc:sldChg>
      <pc:sldChg chg="add del">
        <pc:chgData name="Koivisto Matti" userId="e0acf93a-bdbb-4f19-813a-05352cef7b1c" providerId="ADAL" clId="{089DF1B3-E3BB-4D8E-9705-44D15647F3C4}" dt="2025-05-30T07:54:05.125" v="3640" actId="47"/>
        <pc:sldMkLst>
          <pc:docMk/>
          <pc:sldMk cId="3029735049" sldId="367"/>
        </pc:sldMkLst>
      </pc:sldChg>
      <pc:sldChg chg="addSp modSp add mod ord">
        <pc:chgData name="Koivisto Matti" userId="e0acf93a-bdbb-4f19-813a-05352cef7b1c" providerId="ADAL" clId="{089DF1B3-E3BB-4D8E-9705-44D15647F3C4}" dt="2025-05-30T11:37:26.878" v="4043" actId="1076"/>
        <pc:sldMkLst>
          <pc:docMk/>
          <pc:sldMk cId="985060334" sldId="368"/>
        </pc:sldMkLst>
        <pc:spChg chg="mod">
          <ac:chgData name="Koivisto Matti" userId="e0acf93a-bdbb-4f19-813a-05352cef7b1c" providerId="ADAL" clId="{089DF1B3-E3BB-4D8E-9705-44D15647F3C4}" dt="2025-05-30T11:35:23.309" v="4037" actId="14100"/>
          <ac:spMkLst>
            <pc:docMk/>
            <pc:sldMk cId="985060334" sldId="368"/>
            <ac:spMk id="2" creationId="{2D1D040E-AE6B-0857-416B-0C55A4037135}"/>
          </ac:spMkLst>
        </pc:spChg>
        <pc:spChg chg="add mod">
          <ac:chgData name="Koivisto Matti" userId="e0acf93a-bdbb-4f19-813a-05352cef7b1c" providerId="ADAL" clId="{089DF1B3-E3BB-4D8E-9705-44D15647F3C4}" dt="2025-05-30T11:37:26.878" v="4043" actId="1076"/>
          <ac:spMkLst>
            <pc:docMk/>
            <pc:sldMk cId="985060334" sldId="368"/>
            <ac:spMk id="5" creationId="{F70FF879-5397-CD28-7596-F7EB6B5D3669}"/>
          </ac:spMkLst>
        </pc:spChg>
        <pc:picChg chg="add mod">
          <ac:chgData name="Koivisto Matti" userId="e0acf93a-bdbb-4f19-813a-05352cef7b1c" providerId="ADAL" clId="{089DF1B3-E3BB-4D8E-9705-44D15647F3C4}" dt="2025-05-30T11:36:46.196" v="4040" actId="14100"/>
          <ac:picMkLst>
            <pc:docMk/>
            <pc:sldMk cId="985060334" sldId="368"/>
            <ac:picMk id="4" creationId="{BD892AA2-326B-A5B2-9BED-BA8CB07EB0B1}"/>
          </ac:picMkLst>
        </pc:picChg>
      </pc:sldChg>
      <pc:sldChg chg="addSp delSp new mod ord">
        <pc:chgData name="Koivisto Matti" userId="e0acf93a-bdbb-4f19-813a-05352cef7b1c" providerId="ADAL" clId="{089DF1B3-E3BB-4D8E-9705-44D15647F3C4}" dt="2025-05-30T07:19:59.547" v="3296" actId="22"/>
        <pc:sldMkLst>
          <pc:docMk/>
          <pc:sldMk cId="2478281650" sldId="369"/>
        </pc:sldMkLst>
        <pc:spChg chg="del">
          <ac:chgData name="Koivisto Matti" userId="e0acf93a-bdbb-4f19-813a-05352cef7b1c" providerId="ADAL" clId="{089DF1B3-E3BB-4D8E-9705-44D15647F3C4}" dt="2025-05-30T07:19:37.904" v="3285" actId="478"/>
          <ac:spMkLst>
            <pc:docMk/>
            <pc:sldMk cId="2478281650" sldId="369"/>
            <ac:spMk id="2" creationId="{2A5B6A73-515B-14CA-F09F-B6CE03E5A800}"/>
          </ac:spMkLst>
        </pc:spChg>
        <pc:spChg chg="del">
          <ac:chgData name="Koivisto Matti" userId="e0acf93a-bdbb-4f19-813a-05352cef7b1c" providerId="ADAL" clId="{089DF1B3-E3BB-4D8E-9705-44D15647F3C4}" dt="2025-05-30T07:19:35.155" v="3284" actId="478"/>
          <ac:spMkLst>
            <pc:docMk/>
            <pc:sldMk cId="2478281650" sldId="369"/>
            <ac:spMk id="3" creationId="{72F828F0-C6E5-0E0F-2BBA-E3BC83782C33}"/>
          </ac:spMkLst>
        </pc:spChg>
        <pc:picChg chg="add">
          <ac:chgData name="Koivisto Matti" userId="e0acf93a-bdbb-4f19-813a-05352cef7b1c" providerId="ADAL" clId="{089DF1B3-E3BB-4D8E-9705-44D15647F3C4}" dt="2025-05-30T07:19:59.547" v="3296" actId="22"/>
          <ac:picMkLst>
            <pc:docMk/>
            <pc:sldMk cId="2478281650" sldId="369"/>
            <ac:picMk id="5" creationId="{4BED1FA3-3DDC-8A89-80D7-EBE4FCB0A543}"/>
          </ac:picMkLst>
        </pc:picChg>
      </pc:sldChg>
      <pc:sldChg chg="addSp modSp add mod">
        <pc:chgData name="Koivisto Matti" userId="e0acf93a-bdbb-4f19-813a-05352cef7b1c" providerId="ADAL" clId="{089DF1B3-E3BB-4D8E-9705-44D15647F3C4}" dt="2025-05-30T11:38:26.820" v="4047" actId="14100"/>
        <pc:sldMkLst>
          <pc:docMk/>
          <pc:sldMk cId="213642567" sldId="370"/>
        </pc:sldMkLst>
        <pc:spChg chg="mod">
          <ac:chgData name="Koivisto Matti" userId="e0acf93a-bdbb-4f19-813a-05352cef7b1c" providerId="ADAL" clId="{089DF1B3-E3BB-4D8E-9705-44D15647F3C4}" dt="2025-05-30T11:37:47.583" v="4044" actId="14100"/>
          <ac:spMkLst>
            <pc:docMk/>
            <pc:sldMk cId="213642567" sldId="370"/>
            <ac:spMk id="2" creationId="{12B5C70B-40CE-B861-E00C-6704867567D9}"/>
          </ac:spMkLst>
        </pc:spChg>
        <pc:picChg chg="add mod">
          <ac:chgData name="Koivisto Matti" userId="e0acf93a-bdbb-4f19-813a-05352cef7b1c" providerId="ADAL" clId="{089DF1B3-E3BB-4D8E-9705-44D15647F3C4}" dt="2025-05-30T11:38:26.820" v="4047" actId="14100"/>
          <ac:picMkLst>
            <pc:docMk/>
            <pc:sldMk cId="213642567" sldId="370"/>
            <ac:picMk id="4" creationId="{44F6762A-3B2D-70B0-6A11-61D33F7B0D2C}"/>
          </ac:picMkLst>
        </pc:picChg>
      </pc:sldChg>
      <pc:sldChg chg="addSp delSp modSp add mod">
        <pc:chgData name="Koivisto Matti" userId="e0acf93a-bdbb-4f19-813a-05352cef7b1c" providerId="ADAL" clId="{089DF1B3-E3BB-4D8E-9705-44D15647F3C4}" dt="2025-05-30T07:44:54.696" v="3385"/>
        <pc:sldMkLst>
          <pc:docMk/>
          <pc:sldMk cId="2216273005" sldId="371"/>
        </pc:sldMkLst>
        <pc:picChg chg="add">
          <ac:chgData name="Koivisto Matti" userId="e0acf93a-bdbb-4f19-813a-05352cef7b1c" providerId="ADAL" clId="{089DF1B3-E3BB-4D8E-9705-44D15647F3C4}" dt="2025-05-30T07:23:17.676" v="3298" actId="22"/>
          <ac:picMkLst>
            <pc:docMk/>
            <pc:sldMk cId="2216273005" sldId="371"/>
            <ac:picMk id="3" creationId="{F40DCE34-0070-7415-496B-3786F6EA0524}"/>
          </ac:picMkLst>
        </pc:picChg>
        <pc:picChg chg="add del mod">
          <ac:chgData name="Koivisto Matti" userId="e0acf93a-bdbb-4f19-813a-05352cef7b1c" providerId="ADAL" clId="{089DF1B3-E3BB-4D8E-9705-44D15647F3C4}" dt="2025-05-30T07:44:44.680" v="3384" actId="478"/>
          <ac:picMkLst>
            <pc:docMk/>
            <pc:sldMk cId="2216273005" sldId="371"/>
            <ac:picMk id="5" creationId="{270016B2-E6E5-D703-C177-2A8AD19FD4E3}"/>
          </ac:picMkLst>
        </pc:picChg>
        <pc:picChg chg="add mod">
          <ac:chgData name="Koivisto Matti" userId="e0acf93a-bdbb-4f19-813a-05352cef7b1c" providerId="ADAL" clId="{089DF1B3-E3BB-4D8E-9705-44D15647F3C4}" dt="2025-05-30T07:44:54.696" v="3385"/>
          <ac:picMkLst>
            <pc:docMk/>
            <pc:sldMk cId="2216273005" sldId="371"/>
            <ac:picMk id="6" creationId="{BBEC5D27-0363-8BFE-DB6F-68FC30BDB815}"/>
          </ac:picMkLst>
        </pc:picChg>
      </pc:sldChg>
      <pc:sldChg chg="addSp add mod">
        <pc:chgData name="Koivisto Matti" userId="e0acf93a-bdbb-4f19-813a-05352cef7b1c" providerId="ADAL" clId="{089DF1B3-E3BB-4D8E-9705-44D15647F3C4}" dt="2025-05-30T07:24:05.394" v="3299" actId="22"/>
        <pc:sldMkLst>
          <pc:docMk/>
          <pc:sldMk cId="1506546075" sldId="372"/>
        </pc:sldMkLst>
        <pc:picChg chg="add">
          <ac:chgData name="Koivisto Matti" userId="e0acf93a-bdbb-4f19-813a-05352cef7b1c" providerId="ADAL" clId="{089DF1B3-E3BB-4D8E-9705-44D15647F3C4}" dt="2025-05-30T07:24:05.394" v="3299" actId="22"/>
          <ac:picMkLst>
            <pc:docMk/>
            <pc:sldMk cId="1506546075" sldId="372"/>
            <ac:picMk id="3" creationId="{5E47A97F-9084-FD78-0A8F-2847995BF9DA}"/>
          </ac:picMkLst>
        </pc:picChg>
      </pc:sldChg>
      <pc:sldChg chg="addSp modSp add mod">
        <pc:chgData name="Koivisto Matti" userId="e0acf93a-bdbb-4f19-813a-05352cef7b1c" providerId="ADAL" clId="{089DF1B3-E3BB-4D8E-9705-44D15647F3C4}" dt="2025-05-30T07:45:41.565" v="3390" actId="14100"/>
        <pc:sldMkLst>
          <pc:docMk/>
          <pc:sldMk cId="2460833303" sldId="373"/>
        </pc:sldMkLst>
        <pc:picChg chg="add">
          <ac:chgData name="Koivisto Matti" userId="e0acf93a-bdbb-4f19-813a-05352cef7b1c" providerId="ADAL" clId="{089DF1B3-E3BB-4D8E-9705-44D15647F3C4}" dt="2025-05-30T07:25:18.373" v="3300" actId="22"/>
          <ac:picMkLst>
            <pc:docMk/>
            <pc:sldMk cId="2460833303" sldId="373"/>
            <ac:picMk id="3" creationId="{F2DC8C2A-EACC-1E19-F49F-4BB13E9DAB48}"/>
          </ac:picMkLst>
        </pc:picChg>
        <pc:picChg chg="add mod">
          <ac:chgData name="Koivisto Matti" userId="e0acf93a-bdbb-4f19-813a-05352cef7b1c" providerId="ADAL" clId="{089DF1B3-E3BB-4D8E-9705-44D15647F3C4}" dt="2025-05-30T07:45:41.565" v="3390" actId="14100"/>
          <ac:picMkLst>
            <pc:docMk/>
            <pc:sldMk cId="2460833303" sldId="373"/>
            <ac:picMk id="5" creationId="{F192FA88-03DB-9FE6-32A0-3957CF98E0DB}"/>
          </ac:picMkLst>
        </pc:picChg>
      </pc:sldChg>
      <pc:sldChg chg="addSp modSp add mod">
        <pc:chgData name="Koivisto Matti" userId="e0acf93a-bdbb-4f19-813a-05352cef7b1c" providerId="ADAL" clId="{089DF1B3-E3BB-4D8E-9705-44D15647F3C4}" dt="2025-05-30T07:33:07.873" v="3308" actId="14100"/>
        <pc:sldMkLst>
          <pc:docMk/>
          <pc:sldMk cId="127085253" sldId="374"/>
        </pc:sldMkLst>
        <pc:spChg chg="add mod">
          <ac:chgData name="Koivisto Matti" userId="e0acf93a-bdbb-4f19-813a-05352cef7b1c" providerId="ADAL" clId="{089DF1B3-E3BB-4D8E-9705-44D15647F3C4}" dt="2025-05-30T07:33:07.873" v="3308" actId="14100"/>
          <ac:spMkLst>
            <pc:docMk/>
            <pc:sldMk cId="127085253" sldId="374"/>
            <ac:spMk id="6" creationId="{33256660-27FC-4641-55DB-C25882E12F0D}"/>
          </ac:spMkLst>
        </pc:spChg>
        <pc:picChg chg="add">
          <ac:chgData name="Koivisto Matti" userId="e0acf93a-bdbb-4f19-813a-05352cef7b1c" providerId="ADAL" clId="{089DF1B3-E3BB-4D8E-9705-44D15647F3C4}" dt="2025-05-30T07:28:43.156" v="3301" actId="22"/>
          <ac:picMkLst>
            <pc:docMk/>
            <pc:sldMk cId="127085253" sldId="374"/>
            <ac:picMk id="3" creationId="{50258D0D-DB1A-4602-6A1F-CD07A33C87C5}"/>
          </ac:picMkLst>
        </pc:picChg>
        <pc:picChg chg="add mod">
          <ac:chgData name="Koivisto Matti" userId="e0acf93a-bdbb-4f19-813a-05352cef7b1c" providerId="ADAL" clId="{089DF1B3-E3BB-4D8E-9705-44D15647F3C4}" dt="2025-05-30T07:30:57.663" v="3305" actId="14100"/>
          <ac:picMkLst>
            <pc:docMk/>
            <pc:sldMk cId="127085253" sldId="374"/>
            <ac:picMk id="5" creationId="{2FAB9F54-F81D-8254-DEDC-E54C98025235}"/>
          </ac:picMkLst>
        </pc:picChg>
      </pc:sldChg>
      <pc:sldChg chg="addSp modSp add mod">
        <pc:chgData name="Koivisto Matti" userId="e0acf93a-bdbb-4f19-813a-05352cef7b1c" providerId="ADAL" clId="{089DF1B3-E3BB-4D8E-9705-44D15647F3C4}" dt="2025-05-30T07:46:40.953" v="3399" actId="166"/>
        <pc:sldMkLst>
          <pc:docMk/>
          <pc:sldMk cId="2422032316" sldId="375"/>
        </pc:sldMkLst>
        <pc:picChg chg="add ord">
          <ac:chgData name="Koivisto Matti" userId="e0acf93a-bdbb-4f19-813a-05352cef7b1c" providerId="ADAL" clId="{089DF1B3-E3BB-4D8E-9705-44D15647F3C4}" dt="2025-05-30T07:37:02.678" v="3317" actId="167"/>
          <ac:picMkLst>
            <pc:docMk/>
            <pc:sldMk cId="2422032316" sldId="375"/>
            <ac:picMk id="3" creationId="{E958E5CB-10DC-A86B-B31D-6FB13B2EF226}"/>
          </ac:picMkLst>
        </pc:picChg>
        <pc:picChg chg="add mod ord">
          <ac:chgData name="Koivisto Matti" userId="e0acf93a-bdbb-4f19-813a-05352cef7b1c" providerId="ADAL" clId="{089DF1B3-E3BB-4D8E-9705-44D15647F3C4}" dt="2025-05-30T07:46:40.953" v="3399" actId="166"/>
          <ac:picMkLst>
            <pc:docMk/>
            <pc:sldMk cId="2422032316" sldId="375"/>
            <ac:picMk id="5" creationId="{A6637482-9D1E-77E1-CD32-2930BCA2A051}"/>
          </ac:picMkLst>
        </pc:picChg>
        <pc:picChg chg="add mod ord">
          <ac:chgData name="Koivisto Matti" userId="e0acf93a-bdbb-4f19-813a-05352cef7b1c" providerId="ADAL" clId="{089DF1B3-E3BB-4D8E-9705-44D15647F3C4}" dt="2025-05-30T07:46:20.773" v="3395" actId="1076"/>
          <ac:picMkLst>
            <pc:docMk/>
            <pc:sldMk cId="2422032316" sldId="375"/>
            <ac:picMk id="7" creationId="{CB61E644-E83A-5D08-22A8-28FB5F9B62E2}"/>
          </ac:picMkLst>
        </pc:picChg>
        <pc:picChg chg="add mod">
          <ac:chgData name="Koivisto Matti" userId="e0acf93a-bdbb-4f19-813a-05352cef7b1c" providerId="ADAL" clId="{089DF1B3-E3BB-4D8E-9705-44D15647F3C4}" dt="2025-05-30T07:46:37.777" v="3398" actId="1076"/>
          <ac:picMkLst>
            <pc:docMk/>
            <pc:sldMk cId="2422032316" sldId="375"/>
            <ac:picMk id="8" creationId="{FE2D21DC-88B2-3AD8-8B14-EB5D05C88EA4}"/>
          </ac:picMkLst>
        </pc:picChg>
      </pc:sldChg>
      <pc:sldChg chg="add del">
        <pc:chgData name="Koivisto Matti" userId="e0acf93a-bdbb-4f19-813a-05352cef7b1c" providerId="ADAL" clId="{089DF1B3-E3BB-4D8E-9705-44D15647F3C4}" dt="2025-05-30T07:37:25.881" v="3318" actId="47"/>
        <pc:sldMkLst>
          <pc:docMk/>
          <pc:sldMk cId="3794477373" sldId="376"/>
        </pc:sldMkLst>
      </pc:sldChg>
      <pc:sldChg chg="add del">
        <pc:chgData name="Koivisto Matti" userId="e0acf93a-bdbb-4f19-813a-05352cef7b1c" providerId="ADAL" clId="{089DF1B3-E3BB-4D8E-9705-44D15647F3C4}" dt="2025-05-30T07:37:25.881" v="3318" actId="47"/>
        <pc:sldMkLst>
          <pc:docMk/>
          <pc:sldMk cId="1915220" sldId="377"/>
        </pc:sldMkLst>
      </pc:sldChg>
      <pc:sldChg chg="add del">
        <pc:chgData name="Koivisto Matti" userId="e0acf93a-bdbb-4f19-813a-05352cef7b1c" providerId="ADAL" clId="{089DF1B3-E3BB-4D8E-9705-44D15647F3C4}" dt="2025-05-30T07:37:25.881" v="3318" actId="47"/>
        <pc:sldMkLst>
          <pc:docMk/>
          <pc:sldMk cId="3521888811" sldId="378"/>
        </pc:sldMkLst>
      </pc:sldChg>
      <pc:sldChg chg="add del">
        <pc:chgData name="Koivisto Matti" userId="e0acf93a-bdbb-4f19-813a-05352cef7b1c" providerId="ADAL" clId="{089DF1B3-E3BB-4D8E-9705-44D15647F3C4}" dt="2025-05-30T07:37:25.881" v="3318" actId="47"/>
        <pc:sldMkLst>
          <pc:docMk/>
          <pc:sldMk cId="3232985057" sldId="379"/>
        </pc:sldMkLst>
      </pc:sldChg>
      <pc:sldChg chg="addSp modSp add mod">
        <pc:chgData name="Koivisto Matti" userId="e0acf93a-bdbb-4f19-813a-05352cef7b1c" providerId="ADAL" clId="{089DF1B3-E3BB-4D8E-9705-44D15647F3C4}" dt="2025-05-30T07:43:59.871" v="3380" actId="1076"/>
        <pc:sldMkLst>
          <pc:docMk/>
          <pc:sldMk cId="1561551850" sldId="380"/>
        </pc:sldMkLst>
        <pc:picChg chg="add">
          <ac:chgData name="Koivisto Matti" userId="e0acf93a-bdbb-4f19-813a-05352cef7b1c" providerId="ADAL" clId="{089DF1B3-E3BB-4D8E-9705-44D15647F3C4}" dt="2025-05-30T07:21:44.645" v="3297" actId="22"/>
          <ac:picMkLst>
            <pc:docMk/>
            <pc:sldMk cId="1561551850" sldId="380"/>
            <ac:picMk id="3" creationId="{668D2E2B-B461-00AC-9171-7BE3B52BC694}"/>
          </ac:picMkLst>
        </pc:picChg>
        <pc:picChg chg="add mod">
          <ac:chgData name="Koivisto Matti" userId="e0acf93a-bdbb-4f19-813a-05352cef7b1c" providerId="ADAL" clId="{089DF1B3-E3BB-4D8E-9705-44D15647F3C4}" dt="2025-05-30T07:43:59.871" v="3380" actId="1076"/>
          <ac:picMkLst>
            <pc:docMk/>
            <pc:sldMk cId="1561551850" sldId="380"/>
            <ac:picMk id="5" creationId="{3B493D25-4C1B-9C67-3558-115497CFD8FC}"/>
          </ac:picMkLst>
        </pc:picChg>
      </pc:sldChg>
      <pc:sldChg chg="modSp add mod">
        <pc:chgData name="Koivisto Matti" userId="e0acf93a-bdbb-4f19-813a-05352cef7b1c" providerId="ADAL" clId="{089DF1B3-E3BB-4D8E-9705-44D15647F3C4}" dt="2025-05-30T11:40:22.253" v="4123" actId="313"/>
        <pc:sldMkLst>
          <pc:docMk/>
          <pc:sldMk cId="2672675402" sldId="381"/>
        </pc:sldMkLst>
        <pc:spChg chg="mod">
          <ac:chgData name="Koivisto Matti" userId="e0acf93a-bdbb-4f19-813a-05352cef7b1c" providerId="ADAL" clId="{089DF1B3-E3BB-4D8E-9705-44D15647F3C4}" dt="2025-05-30T08:12:58.793" v="3906" actId="122"/>
          <ac:spMkLst>
            <pc:docMk/>
            <pc:sldMk cId="2672675402" sldId="381"/>
            <ac:spMk id="2" creationId="{C4F5C19A-625B-A188-A711-F143DA961575}"/>
          </ac:spMkLst>
        </pc:spChg>
        <pc:spChg chg="mod">
          <ac:chgData name="Koivisto Matti" userId="e0acf93a-bdbb-4f19-813a-05352cef7b1c" providerId="ADAL" clId="{089DF1B3-E3BB-4D8E-9705-44D15647F3C4}" dt="2025-05-30T11:40:22.253" v="4123" actId="313"/>
          <ac:spMkLst>
            <pc:docMk/>
            <pc:sldMk cId="2672675402" sldId="381"/>
            <ac:spMk id="3" creationId="{6141E19B-8346-0D23-B1DF-F8A45F1D5D3E}"/>
          </ac:spMkLst>
        </pc:spChg>
        <pc:picChg chg="mod">
          <ac:chgData name="Koivisto Matti" userId="e0acf93a-bdbb-4f19-813a-05352cef7b1c" providerId="ADAL" clId="{089DF1B3-E3BB-4D8E-9705-44D15647F3C4}" dt="2025-05-30T07:52:29.972" v="3604" actId="14100"/>
          <ac:picMkLst>
            <pc:docMk/>
            <pc:sldMk cId="2672675402" sldId="381"/>
            <ac:picMk id="4" creationId="{11BEB295-3FD5-5EFE-116A-377CCA613D07}"/>
          </ac:picMkLst>
        </pc:picChg>
      </pc:sldChg>
      <pc:sldChg chg="addSp delSp modSp new mod">
        <pc:chgData name="Koivisto Matti" userId="e0acf93a-bdbb-4f19-813a-05352cef7b1c" providerId="ADAL" clId="{089DF1B3-E3BB-4D8E-9705-44D15647F3C4}" dt="2025-05-30T08:07:22.777" v="3811" actId="1076"/>
        <pc:sldMkLst>
          <pc:docMk/>
          <pc:sldMk cId="1226689168" sldId="382"/>
        </pc:sldMkLst>
        <pc:spChg chg="del mod">
          <ac:chgData name="Koivisto Matti" userId="e0acf93a-bdbb-4f19-813a-05352cef7b1c" providerId="ADAL" clId="{089DF1B3-E3BB-4D8E-9705-44D15647F3C4}" dt="2025-05-30T08:06:00.595" v="3797" actId="21"/>
          <ac:spMkLst>
            <pc:docMk/>
            <pc:sldMk cId="1226689168" sldId="382"/>
            <ac:spMk id="2" creationId="{72AAD05B-8AC9-4438-5FE3-9BDDBF445FF3}"/>
          </ac:spMkLst>
        </pc:spChg>
        <pc:spChg chg="mod">
          <ac:chgData name="Koivisto Matti" userId="e0acf93a-bdbb-4f19-813a-05352cef7b1c" providerId="ADAL" clId="{089DF1B3-E3BB-4D8E-9705-44D15647F3C4}" dt="2025-05-30T08:07:14.057" v="3809" actId="1076"/>
          <ac:spMkLst>
            <pc:docMk/>
            <pc:sldMk cId="1226689168" sldId="382"/>
            <ac:spMk id="3" creationId="{A63205FD-D760-E127-896E-845E91682C2E}"/>
          </ac:spMkLst>
        </pc:spChg>
        <pc:spChg chg="mod">
          <ac:chgData name="Koivisto Matti" userId="e0acf93a-bdbb-4f19-813a-05352cef7b1c" providerId="ADAL" clId="{089DF1B3-E3BB-4D8E-9705-44D15647F3C4}" dt="2025-05-30T08:07:22.777" v="3811" actId="1076"/>
          <ac:spMkLst>
            <pc:docMk/>
            <pc:sldMk cId="1226689168" sldId="382"/>
            <ac:spMk id="4" creationId="{D1521CE3-6846-DC50-FE43-A1509456E137}"/>
          </ac:spMkLst>
        </pc:spChg>
        <pc:spChg chg="add del mod">
          <ac:chgData name="Koivisto Matti" userId="e0acf93a-bdbb-4f19-813a-05352cef7b1c" providerId="ADAL" clId="{089DF1B3-E3BB-4D8E-9705-44D15647F3C4}" dt="2025-05-30T08:07:02.637" v="3807" actId="478"/>
          <ac:spMkLst>
            <pc:docMk/>
            <pc:sldMk cId="1226689168" sldId="382"/>
            <ac:spMk id="6" creationId="{B707696B-FF75-180A-93EF-EE4723D8D13B}"/>
          </ac:spMkLst>
        </pc:spChg>
        <pc:spChg chg="add mod">
          <ac:chgData name="Koivisto Matti" userId="e0acf93a-bdbb-4f19-813a-05352cef7b1c" providerId="ADAL" clId="{089DF1B3-E3BB-4D8E-9705-44D15647F3C4}" dt="2025-05-30T08:07:08.233" v="3808" actId="1076"/>
          <ac:spMkLst>
            <pc:docMk/>
            <pc:sldMk cId="1226689168" sldId="382"/>
            <ac:spMk id="7" creationId="{4E22BE21-CB42-27B0-4D37-42997B589FFA}"/>
          </ac:spMkLst>
        </pc:spChg>
      </pc:sldChg>
      <pc:sldChg chg="addSp delSp modSp add mod ord">
        <pc:chgData name="Koivisto Matti" userId="e0acf93a-bdbb-4f19-813a-05352cef7b1c" providerId="ADAL" clId="{089DF1B3-E3BB-4D8E-9705-44D15647F3C4}" dt="2025-05-30T08:07:28.675" v="3812" actId="1076"/>
        <pc:sldMkLst>
          <pc:docMk/>
          <pc:sldMk cId="745097289" sldId="383"/>
        </pc:sldMkLst>
        <pc:spChg chg="del mod">
          <ac:chgData name="Koivisto Matti" userId="e0acf93a-bdbb-4f19-813a-05352cef7b1c" providerId="ADAL" clId="{089DF1B3-E3BB-4D8E-9705-44D15647F3C4}" dt="2025-05-30T08:05:53.368" v="3796" actId="478"/>
          <ac:spMkLst>
            <pc:docMk/>
            <pc:sldMk cId="745097289" sldId="383"/>
            <ac:spMk id="2" creationId="{2A5A843E-47E8-4225-1BCD-A79CFA4B8ED5}"/>
          </ac:spMkLst>
        </pc:spChg>
        <pc:spChg chg="mod">
          <ac:chgData name="Koivisto Matti" userId="e0acf93a-bdbb-4f19-813a-05352cef7b1c" providerId="ADAL" clId="{089DF1B3-E3BB-4D8E-9705-44D15647F3C4}" dt="2025-05-30T08:03:30.235" v="3769" actId="1076"/>
          <ac:spMkLst>
            <pc:docMk/>
            <pc:sldMk cId="745097289" sldId="383"/>
            <ac:spMk id="3" creationId="{5CFDA4DC-F646-54CA-E830-40953D1600EC}"/>
          </ac:spMkLst>
        </pc:spChg>
        <pc:spChg chg="mod">
          <ac:chgData name="Koivisto Matti" userId="e0acf93a-bdbb-4f19-813a-05352cef7b1c" providerId="ADAL" clId="{089DF1B3-E3BB-4D8E-9705-44D15647F3C4}" dt="2025-05-30T08:07:28.675" v="3812" actId="1076"/>
          <ac:spMkLst>
            <pc:docMk/>
            <pc:sldMk cId="745097289" sldId="383"/>
            <ac:spMk id="4" creationId="{797BE5D5-15F6-3155-B01D-4F4833C6C1E1}"/>
          </ac:spMkLst>
        </pc:spChg>
        <pc:spChg chg="add del mod">
          <ac:chgData name="Koivisto Matti" userId="e0acf93a-bdbb-4f19-813a-05352cef7b1c" providerId="ADAL" clId="{089DF1B3-E3BB-4D8E-9705-44D15647F3C4}" dt="2025-05-30T08:06:11.542" v="3800" actId="478"/>
          <ac:spMkLst>
            <pc:docMk/>
            <pc:sldMk cId="745097289" sldId="383"/>
            <ac:spMk id="6" creationId="{86A312E6-34A5-BA2C-059B-5C5D401F1F31}"/>
          </ac:spMkLst>
        </pc:spChg>
        <pc:spChg chg="add mod">
          <ac:chgData name="Koivisto Matti" userId="e0acf93a-bdbb-4f19-813a-05352cef7b1c" providerId="ADAL" clId="{089DF1B3-E3BB-4D8E-9705-44D15647F3C4}" dt="2025-05-30T08:06:48.770" v="3804" actId="1076"/>
          <ac:spMkLst>
            <pc:docMk/>
            <pc:sldMk cId="745097289" sldId="383"/>
            <ac:spMk id="7" creationId="{72AAD05B-8AC9-4438-5FE3-9BDDBF445FF3}"/>
          </ac:spMkLst>
        </pc:spChg>
      </pc:sldChg>
      <pc:sldChg chg="addSp modSp new del">
        <pc:chgData name="Koivisto Matti" userId="e0acf93a-bdbb-4f19-813a-05352cef7b1c" providerId="ADAL" clId="{089DF1B3-E3BB-4D8E-9705-44D15647F3C4}" dt="2025-05-30T08:07:16.394" v="3810" actId="47"/>
        <pc:sldMkLst>
          <pc:docMk/>
          <pc:sldMk cId="487769251" sldId="384"/>
        </pc:sldMkLst>
        <pc:spChg chg="add mod">
          <ac:chgData name="Koivisto Matti" userId="e0acf93a-bdbb-4f19-813a-05352cef7b1c" providerId="ADAL" clId="{089DF1B3-E3BB-4D8E-9705-44D15647F3C4}" dt="2025-05-30T08:05:46.664" v="3795"/>
          <ac:spMkLst>
            <pc:docMk/>
            <pc:sldMk cId="487769251" sldId="384"/>
            <ac:spMk id="5" creationId="{12EACD12-6645-278B-C8C8-0B402B62D30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fi-FI"/>
          </a:p>
        </p:txBody>
      </p:sp>
      <p:sp>
        <p:nvSpPr>
          <p:cNvPr id="3" name="Päivämäärän paikkamerkki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DB36B64C-AA5A-4F4E-ABF7-F506563FE2C8}" type="datetimeFigureOut">
              <a:rPr lang="fi-FI"/>
              <a:pPr>
                <a:defRPr/>
              </a:pPr>
              <a:t>30.5.2025</a:t>
            </a:fld>
            <a:endParaRPr lang="fi-FI"/>
          </a:p>
        </p:txBody>
      </p:sp>
      <p:sp>
        <p:nvSpPr>
          <p:cNvPr id="4" name="Dian kuvan paikkamerkki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fi-FI" noProof="0"/>
          </a:p>
        </p:txBody>
      </p:sp>
      <p:sp>
        <p:nvSpPr>
          <p:cNvPr id="5" name="Huomautusten paikkamerkki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6" name="Alatunnisteen paikkamerk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fi-FI"/>
          </a:p>
        </p:txBody>
      </p:sp>
      <p:sp>
        <p:nvSpPr>
          <p:cNvPr id="7" name="Dian numeron paikkamerkki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60ECE59F-0C4C-1C45-A0B2-FB4E43DC4A9A}" type="slidenum">
              <a:rPr lang="fi-FI"/>
              <a:pPr>
                <a:defRPr/>
              </a:pPr>
              <a:t>‹#›</a:t>
            </a:fld>
            <a:endParaRPr lang="fi-FI"/>
          </a:p>
        </p:txBody>
      </p:sp>
    </p:spTree>
    <p:extLst>
      <p:ext uri="{BB962C8B-B14F-4D97-AF65-F5344CB8AC3E}">
        <p14:creationId xmlns:p14="http://schemas.microsoft.com/office/powerpoint/2010/main" val="255940279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pPr>
              <a:defRPr/>
            </a:pPr>
            <a:fld id="{60ECE59F-0C4C-1C45-A0B2-FB4E43DC4A9A}" type="slidenum">
              <a:rPr lang="fi-FI" smtClean="0"/>
              <a:pPr>
                <a:defRPr/>
              </a:pPr>
              <a:t>23</a:t>
            </a:fld>
            <a:endParaRPr lang="fi-FI"/>
          </a:p>
        </p:txBody>
      </p:sp>
    </p:spTree>
    <p:extLst>
      <p:ext uri="{BB962C8B-B14F-4D97-AF65-F5344CB8AC3E}">
        <p14:creationId xmlns:p14="http://schemas.microsoft.com/office/powerpoint/2010/main" val="1658292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pPr>
              <a:defRPr/>
            </a:pPr>
            <a:fld id="{60ECE59F-0C4C-1C45-A0B2-FB4E43DC4A9A}" type="slidenum">
              <a:rPr lang="fi-FI" smtClean="0"/>
              <a:pPr>
                <a:defRPr/>
              </a:pPr>
              <a:t>26</a:t>
            </a:fld>
            <a:endParaRPr lang="fi-FI"/>
          </a:p>
        </p:txBody>
      </p:sp>
    </p:spTree>
    <p:extLst>
      <p:ext uri="{BB962C8B-B14F-4D97-AF65-F5344CB8AC3E}">
        <p14:creationId xmlns:p14="http://schemas.microsoft.com/office/powerpoint/2010/main" val="3057711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BC2772-0C7F-E0F5-F665-4F812A4F32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52AE57-2505-8AFF-91BA-D48358FF83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6E8171-6C42-6DA9-B337-08A1CF10525C}"/>
              </a:ext>
            </a:extLst>
          </p:cNvPr>
          <p:cNvSpPr>
            <a:spLocks noGrp="1"/>
          </p:cNvSpPr>
          <p:nvPr>
            <p:ph type="body" idx="1"/>
          </p:nvPr>
        </p:nvSpPr>
        <p:spPr/>
        <p:txBody>
          <a:bodyPr/>
          <a:lstStyle/>
          <a:p>
            <a:endParaRPr lang="fi-FI"/>
          </a:p>
        </p:txBody>
      </p:sp>
      <p:sp>
        <p:nvSpPr>
          <p:cNvPr id="4" name="Slide Number Placeholder 3">
            <a:extLst>
              <a:ext uri="{FF2B5EF4-FFF2-40B4-BE49-F238E27FC236}">
                <a16:creationId xmlns:a16="http://schemas.microsoft.com/office/drawing/2014/main" id="{7DE43E29-CD16-E8EC-5261-01585F28ABBF}"/>
              </a:ext>
            </a:extLst>
          </p:cNvPr>
          <p:cNvSpPr>
            <a:spLocks noGrp="1"/>
          </p:cNvSpPr>
          <p:nvPr>
            <p:ph type="sldNum" sz="quarter" idx="5"/>
          </p:nvPr>
        </p:nvSpPr>
        <p:spPr/>
        <p:txBody>
          <a:bodyPr/>
          <a:lstStyle/>
          <a:p>
            <a:pPr>
              <a:defRPr/>
            </a:pPr>
            <a:fld id="{60ECE59F-0C4C-1C45-A0B2-FB4E43DC4A9A}" type="slidenum">
              <a:rPr lang="fi-FI" smtClean="0"/>
              <a:pPr>
                <a:defRPr/>
              </a:pPr>
              <a:t>30</a:t>
            </a:fld>
            <a:endParaRPr lang="fi-FI"/>
          </a:p>
        </p:txBody>
      </p:sp>
    </p:spTree>
    <p:extLst>
      <p:ext uri="{BB962C8B-B14F-4D97-AF65-F5344CB8AC3E}">
        <p14:creationId xmlns:p14="http://schemas.microsoft.com/office/powerpoint/2010/main" val="1353621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pPr>
              <a:defRPr/>
            </a:pPr>
            <a:fld id="{60ECE59F-0C4C-1C45-A0B2-FB4E43DC4A9A}" type="slidenum">
              <a:rPr lang="fi-FI" smtClean="0"/>
              <a:pPr>
                <a:defRPr/>
              </a:pPr>
              <a:t>31</a:t>
            </a:fld>
            <a:endParaRPr lang="fi-FI"/>
          </a:p>
        </p:txBody>
      </p:sp>
    </p:spTree>
    <p:extLst>
      <p:ext uri="{BB962C8B-B14F-4D97-AF65-F5344CB8AC3E}">
        <p14:creationId xmlns:p14="http://schemas.microsoft.com/office/powerpoint/2010/main" val="20730010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A. Aloitusdia musta pohja">
    <p:bg>
      <p:bgPr>
        <a:solidFill>
          <a:schemeClr val="tx1"/>
        </a:solidFill>
        <a:effectLst/>
      </p:bgPr>
    </p:bg>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FC31D966-E29E-DE43-9842-6CA89EFC5037}"/>
              </a:ext>
            </a:extLst>
          </p:cNvPr>
          <p:cNvPicPr>
            <a:picLocks noChangeAspect="1"/>
          </p:cNvPicPr>
          <p:nvPr userDrawn="1"/>
        </p:nvPicPr>
        <p:blipFill>
          <a:blip r:embed="rId2"/>
          <a:stretch>
            <a:fillRect/>
          </a:stretch>
        </p:blipFill>
        <p:spPr>
          <a:xfrm>
            <a:off x="7938083" y="4525963"/>
            <a:ext cx="969380" cy="381000"/>
          </a:xfrm>
          <a:prstGeom prst="rect">
            <a:avLst/>
          </a:prstGeom>
        </p:spPr>
      </p:pic>
      <p:sp>
        <p:nvSpPr>
          <p:cNvPr id="2" name="Otsikko 1"/>
          <p:cNvSpPr>
            <a:spLocks noGrp="1"/>
          </p:cNvSpPr>
          <p:nvPr>
            <p:ph type="ctrTitle"/>
          </p:nvPr>
        </p:nvSpPr>
        <p:spPr>
          <a:xfrm>
            <a:off x="711201" y="1525673"/>
            <a:ext cx="7721600" cy="1102519"/>
          </a:xfrm>
        </p:spPr>
        <p:txBody>
          <a:bodyPr/>
          <a:lstStyle>
            <a:lvl1pPr algn="ctr">
              <a:defRPr>
                <a:solidFill>
                  <a:schemeClr val="tx2"/>
                </a:solidFill>
              </a:defRPr>
            </a:lvl1pPr>
          </a:lstStyle>
          <a:p>
            <a:r>
              <a:rPr lang="en-US"/>
              <a:t>Click to edit Master title style</a:t>
            </a:r>
            <a:endParaRPr lang="fi-FI" dirty="0"/>
          </a:p>
        </p:txBody>
      </p:sp>
      <p:sp>
        <p:nvSpPr>
          <p:cNvPr id="3" name="Alaotsikko 2"/>
          <p:cNvSpPr>
            <a:spLocks noGrp="1"/>
          </p:cNvSpPr>
          <p:nvPr>
            <p:ph type="subTitle" idx="1"/>
          </p:nvPr>
        </p:nvSpPr>
        <p:spPr>
          <a:xfrm>
            <a:off x="711201" y="2728140"/>
            <a:ext cx="7721599" cy="131445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dirty="0"/>
          </a:p>
        </p:txBody>
      </p:sp>
      <p:pic>
        <p:nvPicPr>
          <p:cNvPr id="6" name="Kuva 5">
            <a:extLst>
              <a:ext uri="{FF2B5EF4-FFF2-40B4-BE49-F238E27FC236}">
                <a16:creationId xmlns:a16="http://schemas.microsoft.com/office/drawing/2014/main" id="{FCEB94B9-2B4E-CF47-B1C7-2157DBA31AA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31775" y="4538663"/>
            <a:ext cx="424180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297593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J. Brändidia">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624F1312-3BE3-C449-AE1F-1FCCC13AD688}"/>
              </a:ext>
            </a:extLst>
          </p:cNvPr>
          <p:cNvPicPr>
            <a:picLocks noChangeAspect="1"/>
          </p:cNvPicPr>
          <p:nvPr userDrawn="1"/>
        </p:nvPicPr>
        <p:blipFill>
          <a:blip r:embed="rId3"/>
          <a:srcRect/>
          <a:stretch/>
        </p:blipFill>
        <p:spPr>
          <a:xfrm>
            <a:off x="577249" y="1455133"/>
            <a:ext cx="3220530" cy="965869"/>
          </a:xfrm>
          <a:prstGeom prst="rect">
            <a:avLst/>
          </a:prstGeom>
        </p:spPr>
      </p:pic>
    </p:spTree>
    <p:extLst>
      <p:ext uri="{BB962C8B-B14F-4D97-AF65-F5344CB8AC3E}">
        <p14:creationId xmlns:p14="http://schemas.microsoft.com/office/powerpoint/2010/main" val="577774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J. Brändidia">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624F1312-3BE3-C449-AE1F-1FCCC13AD688}"/>
              </a:ext>
            </a:extLst>
          </p:cNvPr>
          <p:cNvPicPr>
            <a:picLocks noChangeAspect="1"/>
          </p:cNvPicPr>
          <p:nvPr userDrawn="1"/>
        </p:nvPicPr>
        <p:blipFill>
          <a:blip r:embed="rId3"/>
          <a:srcRect/>
          <a:stretch/>
        </p:blipFill>
        <p:spPr>
          <a:xfrm>
            <a:off x="1103801" y="971908"/>
            <a:ext cx="2330749" cy="2030083"/>
          </a:xfrm>
          <a:prstGeom prst="rect">
            <a:avLst/>
          </a:prstGeom>
        </p:spPr>
      </p:pic>
    </p:spTree>
    <p:extLst>
      <p:ext uri="{BB962C8B-B14F-4D97-AF65-F5344CB8AC3E}">
        <p14:creationId xmlns:p14="http://schemas.microsoft.com/office/powerpoint/2010/main" val="3605984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K. Lopetusdia musta tausta">
    <p:bg>
      <p:bgPr>
        <a:solidFill>
          <a:schemeClr val="tx1"/>
        </a:solidFill>
        <a:effectLst/>
      </p:bgPr>
    </p:bg>
    <p:spTree>
      <p:nvGrpSpPr>
        <p:cNvPr id="1" name=""/>
        <p:cNvGrpSpPr/>
        <p:nvPr/>
      </p:nvGrpSpPr>
      <p:grpSpPr>
        <a:xfrm>
          <a:off x="0" y="0"/>
          <a:ext cx="0" cy="0"/>
          <a:chOff x="0" y="0"/>
          <a:chExt cx="0" cy="0"/>
        </a:xfrm>
      </p:grpSpPr>
      <p:pic>
        <p:nvPicPr>
          <p:cNvPr id="15" name="Kuva 14">
            <a:extLst>
              <a:ext uri="{FF2B5EF4-FFF2-40B4-BE49-F238E27FC236}">
                <a16:creationId xmlns:a16="http://schemas.microsoft.com/office/drawing/2014/main" id="{BDA3AE66-C3F3-1F4D-B216-236D6F638446}"/>
              </a:ext>
            </a:extLst>
          </p:cNvPr>
          <p:cNvPicPr>
            <a:picLocks noChangeAspect="1"/>
          </p:cNvPicPr>
          <p:nvPr userDrawn="1"/>
        </p:nvPicPr>
        <p:blipFill>
          <a:blip r:embed="rId2"/>
          <a:stretch>
            <a:fillRect/>
          </a:stretch>
        </p:blipFill>
        <p:spPr>
          <a:xfrm>
            <a:off x="2476035" y="1817176"/>
            <a:ext cx="4074930" cy="1460455"/>
          </a:xfrm>
          <a:prstGeom prst="rect">
            <a:avLst/>
          </a:prstGeom>
        </p:spPr>
      </p:pic>
      <p:pic>
        <p:nvPicPr>
          <p:cNvPr id="13" name="Kuva 12">
            <a:extLst>
              <a:ext uri="{FF2B5EF4-FFF2-40B4-BE49-F238E27FC236}">
                <a16:creationId xmlns:a16="http://schemas.microsoft.com/office/drawing/2014/main" id="{6357112E-046D-5840-9D77-C64086ABBDDD}"/>
              </a:ext>
            </a:extLst>
          </p:cNvPr>
          <p:cNvPicPr>
            <a:picLocks noChangeAspect="1"/>
          </p:cNvPicPr>
          <p:nvPr userDrawn="1"/>
        </p:nvPicPr>
        <p:blipFill>
          <a:blip r:embed="rId3"/>
          <a:stretch>
            <a:fillRect/>
          </a:stretch>
        </p:blipFill>
        <p:spPr>
          <a:xfrm rot="10800000">
            <a:off x="4419901" y="4952500"/>
            <a:ext cx="304800" cy="154487"/>
          </a:xfrm>
          <a:prstGeom prst="rect">
            <a:avLst/>
          </a:prstGeom>
        </p:spPr>
      </p:pic>
      <p:pic>
        <p:nvPicPr>
          <p:cNvPr id="12" name="Kuva 11">
            <a:extLst>
              <a:ext uri="{FF2B5EF4-FFF2-40B4-BE49-F238E27FC236}">
                <a16:creationId xmlns:a16="http://schemas.microsoft.com/office/drawing/2014/main" id="{245B7E83-D6B0-7545-B31D-9F37C90D7895}"/>
              </a:ext>
            </a:extLst>
          </p:cNvPr>
          <p:cNvPicPr>
            <a:picLocks noChangeAspect="1"/>
          </p:cNvPicPr>
          <p:nvPr userDrawn="1"/>
        </p:nvPicPr>
        <p:blipFill>
          <a:blip r:embed="rId3"/>
          <a:stretch>
            <a:fillRect/>
          </a:stretch>
        </p:blipFill>
        <p:spPr>
          <a:xfrm rot="16200000">
            <a:off x="-16417" y="2505621"/>
            <a:ext cx="304800" cy="154487"/>
          </a:xfrm>
          <a:prstGeom prst="rect">
            <a:avLst/>
          </a:prstGeom>
        </p:spPr>
      </p:pic>
      <p:pic>
        <p:nvPicPr>
          <p:cNvPr id="11" name="Kuva 10">
            <a:extLst>
              <a:ext uri="{FF2B5EF4-FFF2-40B4-BE49-F238E27FC236}">
                <a16:creationId xmlns:a16="http://schemas.microsoft.com/office/drawing/2014/main" id="{C7D2E2B9-3D35-5941-A852-F86DA31F2DE5}"/>
              </a:ext>
            </a:extLst>
          </p:cNvPr>
          <p:cNvPicPr>
            <a:picLocks noChangeAspect="1"/>
          </p:cNvPicPr>
          <p:nvPr userDrawn="1"/>
        </p:nvPicPr>
        <p:blipFill>
          <a:blip r:embed="rId3"/>
          <a:stretch>
            <a:fillRect/>
          </a:stretch>
        </p:blipFill>
        <p:spPr>
          <a:xfrm rot="5400000">
            <a:off x="8851356" y="2505620"/>
            <a:ext cx="304800" cy="154487"/>
          </a:xfrm>
          <a:prstGeom prst="rect">
            <a:avLst/>
          </a:prstGeom>
        </p:spPr>
      </p:pic>
      <p:pic>
        <p:nvPicPr>
          <p:cNvPr id="8" name="Kuva 7">
            <a:extLst>
              <a:ext uri="{FF2B5EF4-FFF2-40B4-BE49-F238E27FC236}">
                <a16:creationId xmlns:a16="http://schemas.microsoft.com/office/drawing/2014/main" id="{F132214A-70FF-8F4A-9494-C2FB387ABBD4}"/>
              </a:ext>
            </a:extLst>
          </p:cNvPr>
          <p:cNvPicPr>
            <a:picLocks noChangeAspect="1"/>
          </p:cNvPicPr>
          <p:nvPr userDrawn="1"/>
        </p:nvPicPr>
        <p:blipFill>
          <a:blip r:embed="rId3"/>
          <a:stretch>
            <a:fillRect/>
          </a:stretch>
        </p:blipFill>
        <p:spPr>
          <a:xfrm>
            <a:off x="4419901" y="42863"/>
            <a:ext cx="304800" cy="154487"/>
          </a:xfrm>
          <a:prstGeom prst="rect">
            <a:avLst/>
          </a:prstGeom>
        </p:spPr>
      </p:pic>
      <p:sp>
        <p:nvSpPr>
          <p:cNvPr id="2" name="Suorakulmio 1"/>
          <p:cNvSpPr/>
          <p:nvPr/>
        </p:nvSpPr>
        <p:spPr>
          <a:xfrm>
            <a:off x="31750" y="42862"/>
            <a:ext cx="9074150" cy="5064125"/>
          </a:xfrm>
          <a:prstGeom prst="rect">
            <a:avLst/>
          </a:prstGeom>
          <a:noFill/>
          <a:ln w="76200" cap="sq" cmpd="sng">
            <a:solidFill>
              <a:schemeClr val="tx2"/>
            </a:solidFill>
            <a:miter lim="800000"/>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i-FI"/>
          </a:p>
        </p:txBody>
      </p:sp>
    </p:spTree>
    <p:extLst>
      <p:ext uri="{BB962C8B-B14F-4D97-AF65-F5344CB8AC3E}">
        <p14:creationId xmlns:p14="http://schemas.microsoft.com/office/powerpoint/2010/main" val="2385815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B. Sisältödia valkoisella taustalla keltaotsikko">
    <p:spTree>
      <p:nvGrpSpPr>
        <p:cNvPr id="1" name=""/>
        <p:cNvGrpSpPr/>
        <p:nvPr/>
      </p:nvGrpSpPr>
      <p:grpSpPr>
        <a:xfrm>
          <a:off x="0" y="0"/>
          <a:ext cx="0" cy="0"/>
          <a:chOff x="0" y="0"/>
          <a:chExt cx="0" cy="0"/>
        </a:xfrm>
      </p:grpSpPr>
      <p:sp>
        <p:nvSpPr>
          <p:cNvPr id="6" name="Otsikko 1">
            <a:extLst>
              <a:ext uri="{FF2B5EF4-FFF2-40B4-BE49-F238E27FC236}">
                <a16:creationId xmlns:a16="http://schemas.microsoft.com/office/drawing/2014/main" id="{6DB19249-CFCB-D148-9713-F76459DFECDA}"/>
              </a:ext>
            </a:extLst>
          </p:cNvPr>
          <p:cNvSpPr>
            <a:spLocks noGrp="1"/>
          </p:cNvSpPr>
          <p:nvPr>
            <p:ph type="title"/>
          </p:nvPr>
        </p:nvSpPr>
        <p:spPr>
          <a:xfrm>
            <a:off x="711200" y="457132"/>
            <a:ext cx="7721590" cy="857250"/>
          </a:xfrm>
        </p:spPr>
        <p:txBody>
          <a:bodyPr/>
          <a:lstStyle>
            <a:lvl1pPr>
              <a:defRPr>
                <a:solidFill>
                  <a:schemeClr val="tx2"/>
                </a:solidFill>
              </a:defRPr>
            </a:lvl1pPr>
          </a:lstStyle>
          <a:p>
            <a:r>
              <a:rPr lang="en-US"/>
              <a:t>Click to edit Master title style</a:t>
            </a:r>
            <a:endParaRPr lang="fi-FI" dirty="0"/>
          </a:p>
        </p:txBody>
      </p:sp>
      <p:sp>
        <p:nvSpPr>
          <p:cNvPr id="7" name="Sisällön paikkamerkki 2">
            <a:extLst>
              <a:ext uri="{FF2B5EF4-FFF2-40B4-BE49-F238E27FC236}">
                <a16:creationId xmlns:a16="http://schemas.microsoft.com/office/drawing/2014/main" id="{BD695A6B-5C72-534B-89B3-E1F3A38B1BFC}"/>
              </a:ext>
            </a:extLst>
          </p:cNvPr>
          <p:cNvSpPr>
            <a:spLocks noGrp="1"/>
          </p:cNvSpPr>
          <p:nvPr>
            <p:ph idx="1"/>
          </p:nvPr>
        </p:nvSpPr>
        <p:spPr>
          <a:xfrm>
            <a:off x="711200" y="1537590"/>
            <a:ext cx="7721590" cy="2803254"/>
          </a:xfrm>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pic>
        <p:nvPicPr>
          <p:cNvPr id="8" name="Kuva 7">
            <a:extLst>
              <a:ext uri="{FF2B5EF4-FFF2-40B4-BE49-F238E27FC236}">
                <a16:creationId xmlns:a16="http://schemas.microsoft.com/office/drawing/2014/main" id="{4F220225-2162-A84D-BDD8-D78BE14AA6E2}"/>
              </a:ext>
            </a:extLst>
          </p:cNvPr>
          <p:cNvPicPr>
            <a:picLocks noChangeAspect="1"/>
          </p:cNvPicPr>
          <p:nvPr userDrawn="1"/>
        </p:nvPicPr>
        <p:blipFill>
          <a:blip r:embed="rId2"/>
          <a:stretch>
            <a:fillRect/>
          </a:stretch>
        </p:blipFill>
        <p:spPr>
          <a:xfrm>
            <a:off x="7919449" y="4525963"/>
            <a:ext cx="986425" cy="381000"/>
          </a:xfrm>
          <a:prstGeom prst="rect">
            <a:avLst/>
          </a:prstGeom>
        </p:spPr>
      </p:pic>
    </p:spTree>
    <p:extLst>
      <p:ext uri="{BB962C8B-B14F-4D97-AF65-F5344CB8AC3E}">
        <p14:creationId xmlns:p14="http://schemas.microsoft.com/office/powerpoint/2010/main" val="1318806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3_C. Sisältödia mustalla taustalla">
    <p:bg>
      <p:bgPr>
        <a:solidFill>
          <a:schemeClr val="tx1"/>
        </a:soli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711200" y="478200"/>
            <a:ext cx="7721601" cy="857250"/>
          </a:xfrm>
        </p:spPr>
        <p:txBody>
          <a:bodyPr/>
          <a:lstStyle>
            <a:lvl1pPr>
              <a:defRPr>
                <a:solidFill>
                  <a:schemeClr val="tx2"/>
                </a:solidFill>
              </a:defRPr>
            </a:lvl1pPr>
          </a:lstStyle>
          <a:p>
            <a:r>
              <a:rPr lang="en-US"/>
              <a:t>Click to edit Master title style</a:t>
            </a:r>
            <a:endParaRPr lang="fi-FI" dirty="0"/>
          </a:p>
        </p:txBody>
      </p:sp>
      <p:sp>
        <p:nvSpPr>
          <p:cNvPr id="3" name="Sisällön paikkamerkki 2"/>
          <p:cNvSpPr>
            <a:spLocks noGrp="1"/>
          </p:cNvSpPr>
          <p:nvPr>
            <p:ph idx="1"/>
          </p:nvPr>
        </p:nvSpPr>
        <p:spPr>
          <a:xfrm>
            <a:off x="711200" y="1654075"/>
            <a:ext cx="7721601" cy="2620891"/>
          </a:xfrm>
        </p:spPr>
        <p:txBody>
          <a:bodyPr/>
          <a:lstStyle>
            <a:lvl1pPr>
              <a:buClr>
                <a:schemeClr val="tx2"/>
              </a:buClr>
              <a:defRPr>
                <a:solidFill>
                  <a:schemeClr val="bg1"/>
                </a:solidFill>
              </a:defRPr>
            </a:lvl1pPr>
            <a:lvl2pPr>
              <a:buClr>
                <a:schemeClr val="tx2"/>
              </a:buClr>
              <a:defRPr>
                <a:solidFill>
                  <a:schemeClr val="bg1"/>
                </a:solidFill>
              </a:defRPr>
            </a:lvl2pPr>
            <a:lvl3pPr>
              <a:buClr>
                <a:schemeClr val="tx2"/>
              </a:buClr>
              <a:defRPr>
                <a:solidFill>
                  <a:schemeClr val="bg1"/>
                </a:solidFill>
              </a:defRPr>
            </a:lvl3pPr>
            <a:lvl4pPr>
              <a:buClr>
                <a:schemeClr val="tx2"/>
              </a:buClr>
              <a:defRPr>
                <a:solidFill>
                  <a:schemeClr val="bg1"/>
                </a:solidFill>
              </a:defRPr>
            </a:lvl4pPr>
            <a:lvl5pPr>
              <a:buClr>
                <a:schemeClr val="tx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pic>
        <p:nvPicPr>
          <p:cNvPr id="9" name="Kuva 8">
            <a:extLst>
              <a:ext uri="{FF2B5EF4-FFF2-40B4-BE49-F238E27FC236}">
                <a16:creationId xmlns:a16="http://schemas.microsoft.com/office/drawing/2014/main" id="{FD5BD67B-73EF-C041-A898-F4AFAFFBFC57}"/>
              </a:ext>
            </a:extLst>
          </p:cNvPr>
          <p:cNvPicPr>
            <a:picLocks noChangeAspect="1"/>
          </p:cNvPicPr>
          <p:nvPr userDrawn="1"/>
        </p:nvPicPr>
        <p:blipFill>
          <a:blip r:embed="rId2"/>
          <a:stretch>
            <a:fillRect/>
          </a:stretch>
        </p:blipFill>
        <p:spPr>
          <a:xfrm>
            <a:off x="7936495" y="4525963"/>
            <a:ext cx="969380" cy="381000"/>
          </a:xfrm>
          <a:prstGeom prst="rect">
            <a:avLst/>
          </a:prstGeom>
        </p:spPr>
      </p:pic>
    </p:spTree>
    <p:extLst>
      <p:ext uri="{BB962C8B-B14F-4D97-AF65-F5344CB8AC3E}">
        <p14:creationId xmlns:p14="http://schemas.microsoft.com/office/powerpoint/2010/main" val="3405940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1_D. Sisältödia kaksi palstaa keltaotsikko">
    <p:spTree>
      <p:nvGrpSpPr>
        <p:cNvPr id="1" name=""/>
        <p:cNvGrpSpPr/>
        <p:nvPr/>
      </p:nvGrpSpPr>
      <p:grpSpPr>
        <a:xfrm>
          <a:off x="0" y="0"/>
          <a:ext cx="0" cy="0"/>
          <a:chOff x="0" y="0"/>
          <a:chExt cx="0" cy="0"/>
        </a:xfrm>
      </p:grpSpPr>
      <p:sp>
        <p:nvSpPr>
          <p:cNvPr id="3" name="Sisällön paikkamerkki 2"/>
          <p:cNvSpPr>
            <a:spLocks noGrp="1"/>
          </p:cNvSpPr>
          <p:nvPr>
            <p:ph sz="half" idx="1"/>
          </p:nvPr>
        </p:nvSpPr>
        <p:spPr>
          <a:xfrm>
            <a:off x="457200" y="1496820"/>
            <a:ext cx="4038600" cy="2797560"/>
          </a:xfrm>
        </p:spPr>
        <p:txBody>
          <a:bodyPr>
            <a:normAutofit/>
          </a:bodyPr>
          <a:lstStyle>
            <a:lvl1pPr>
              <a:buClr>
                <a:schemeClr val="tx2"/>
              </a:buClr>
              <a:defRPr sz="1800"/>
            </a:lvl1pPr>
            <a:lvl2pPr>
              <a:buClr>
                <a:schemeClr val="tx2"/>
              </a:buClr>
              <a:defRPr sz="1800"/>
            </a:lvl2pPr>
            <a:lvl3pPr>
              <a:buClr>
                <a:schemeClr val="tx2"/>
              </a:buClr>
              <a:defRPr sz="1800"/>
            </a:lvl3pPr>
            <a:lvl4pPr>
              <a:buClr>
                <a:schemeClr val="tx2"/>
              </a:buClr>
              <a:defRPr sz="1800"/>
            </a:lvl4pPr>
            <a:lvl5pPr>
              <a:buClr>
                <a:schemeClr val="tx2"/>
              </a:buCl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Sisällön paikkamerkki 3"/>
          <p:cNvSpPr>
            <a:spLocks noGrp="1"/>
          </p:cNvSpPr>
          <p:nvPr>
            <p:ph sz="half" idx="2"/>
          </p:nvPr>
        </p:nvSpPr>
        <p:spPr>
          <a:xfrm>
            <a:off x="4648200" y="1496820"/>
            <a:ext cx="4038600" cy="2797560"/>
          </a:xfrm>
        </p:spPr>
        <p:txBody>
          <a:bodyPr>
            <a:normAutofit/>
          </a:bodyPr>
          <a:lstStyle>
            <a:lvl1pPr>
              <a:buClr>
                <a:schemeClr val="tx2"/>
              </a:buClr>
              <a:defRPr sz="1800"/>
            </a:lvl1pPr>
            <a:lvl2pPr>
              <a:buClr>
                <a:schemeClr val="tx2"/>
              </a:buClr>
              <a:defRPr sz="1800"/>
            </a:lvl2pPr>
            <a:lvl3pPr>
              <a:buClr>
                <a:schemeClr val="tx2"/>
              </a:buClr>
              <a:defRPr sz="1800"/>
            </a:lvl3pPr>
            <a:lvl4pPr>
              <a:buClr>
                <a:schemeClr val="tx2"/>
              </a:buClr>
              <a:defRPr sz="1800"/>
            </a:lvl4pPr>
            <a:lvl5pPr>
              <a:buClr>
                <a:schemeClr val="tx2"/>
              </a:buCl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2" name="Otsikko 1"/>
          <p:cNvSpPr>
            <a:spLocks noGrp="1"/>
          </p:cNvSpPr>
          <p:nvPr>
            <p:ph type="title"/>
          </p:nvPr>
        </p:nvSpPr>
        <p:spPr>
          <a:xfrm>
            <a:off x="457200" y="420495"/>
            <a:ext cx="8229600" cy="857250"/>
          </a:xfrm>
        </p:spPr>
        <p:txBody>
          <a:bodyPr/>
          <a:lstStyle>
            <a:lvl1pPr>
              <a:defRPr>
                <a:solidFill>
                  <a:schemeClr val="tx2"/>
                </a:solidFill>
              </a:defRPr>
            </a:lvl1pPr>
          </a:lstStyle>
          <a:p>
            <a:r>
              <a:rPr lang="en-US"/>
              <a:t>Click to edit Master title style</a:t>
            </a:r>
            <a:endParaRPr lang="fi-FI" dirty="0"/>
          </a:p>
        </p:txBody>
      </p:sp>
      <p:pic>
        <p:nvPicPr>
          <p:cNvPr id="8" name="Kuva 7">
            <a:extLst>
              <a:ext uri="{FF2B5EF4-FFF2-40B4-BE49-F238E27FC236}">
                <a16:creationId xmlns:a16="http://schemas.microsoft.com/office/drawing/2014/main" id="{CC93C3D3-E789-D646-903D-5B89FCA8C60C}"/>
              </a:ext>
            </a:extLst>
          </p:cNvPr>
          <p:cNvPicPr>
            <a:picLocks noChangeAspect="1"/>
          </p:cNvPicPr>
          <p:nvPr userDrawn="1"/>
        </p:nvPicPr>
        <p:blipFill>
          <a:blip r:embed="rId2"/>
          <a:stretch>
            <a:fillRect/>
          </a:stretch>
        </p:blipFill>
        <p:spPr>
          <a:xfrm>
            <a:off x="7919449" y="4525963"/>
            <a:ext cx="986425" cy="381000"/>
          </a:xfrm>
          <a:prstGeom prst="rect">
            <a:avLst/>
          </a:prstGeom>
        </p:spPr>
      </p:pic>
    </p:spTree>
    <p:extLst>
      <p:ext uri="{BB962C8B-B14F-4D97-AF65-F5344CB8AC3E}">
        <p14:creationId xmlns:p14="http://schemas.microsoft.com/office/powerpoint/2010/main" val="3691747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E. Sisältödia kuvalla keltaotsikko">
    <p:spTree>
      <p:nvGrpSpPr>
        <p:cNvPr id="1" name=""/>
        <p:cNvGrpSpPr/>
        <p:nvPr/>
      </p:nvGrpSpPr>
      <p:grpSpPr>
        <a:xfrm>
          <a:off x="0" y="0"/>
          <a:ext cx="0" cy="0"/>
          <a:chOff x="0" y="0"/>
          <a:chExt cx="0" cy="0"/>
        </a:xfrm>
      </p:grpSpPr>
      <p:sp>
        <p:nvSpPr>
          <p:cNvPr id="2" name="Otsikko 1"/>
          <p:cNvSpPr>
            <a:spLocks noGrp="1"/>
          </p:cNvSpPr>
          <p:nvPr>
            <p:ph type="title"/>
          </p:nvPr>
        </p:nvSpPr>
        <p:spPr>
          <a:xfrm>
            <a:off x="444500" y="767043"/>
            <a:ext cx="4821767" cy="857250"/>
          </a:xfrm>
        </p:spPr>
        <p:txBody>
          <a:bodyPr>
            <a:normAutofit/>
          </a:bodyPr>
          <a:lstStyle>
            <a:lvl1pPr>
              <a:defRPr sz="3000">
                <a:solidFill>
                  <a:schemeClr val="tx2"/>
                </a:solidFill>
              </a:defRPr>
            </a:lvl1pPr>
          </a:lstStyle>
          <a:p>
            <a:r>
              <a:rPr lang="en-US"/>
              <a:t>Click to edit Master title style</a:t>
            </a:r>
            <a:endParaRPr lang="fi-FI" dirty="0"/>
          </a:p>
        </p:txBody>
      </p:sp>
      <p:sp>
        <p:nvSpPr>
          <p:cNvPr id="3" name="Sisällön paikkamerkki 2"/>
          <p:cNvSpPr>
            <a:spLocks noGrp="1"/>
          </p:cNvSpPr>
          <p:nvPr>
            <p:ph sz="half" idx="1"/>
          </p:nvPr>
        </p:nvSpPr>
        <p:spPr>
          <a:xfrm>
            <a:off x="444499" y="1724037"/>
            <a:ext cx="4821767" cy="2556753"/>
          </a:xfrm>
        </p:spPr>
        <p:txBody>
          <a:bodyPr>
            <a:normAutofit/>
          </a:bodyPr>
          <a:lstStyle>
            <a:lvl1pPr>
              <a:buClr>
                <a:schemeClr val="tx2"/>
              </a:buClr>
              <a:defRPr sz="1800"/>
            </a:lvl1pPr>
            <a:lvl2pPr>
              <a:buClr>
                <a:schemeClr val="tx2"/>
              </a:buClr>
              <a:defRPr sz="1800"/>
            </a:lvl2pPr>
            <a:lvl3pPr>
              <a:buClr>
                <a:schemeClr val="tx2"/>
              </a:buClr>
              <a:defRPr sz="1800"/>
            </a:lvl3pPr>
            <a:lvl4pPr>
              <a:buClr>
                <a:schemeClr val="tx2"/>
              </a:buClr>
              <a:defRPr sz="1800"/>
            </a:lvl4pPr>
            <a:lvl5pPr>
              <a:buClr>
                <a:schemeClr val="tx2"/>
              </a:buCl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5" name="Kuvan paikkamerkki 12"/>
          <p:cNvSpPr>
            <a:spLocks noGrp="1"/>
          </p:cNvSpPr>
          <p:nvPr>
            <p:ph type="pic" sz="quarter" idx="10"/>
          </p:nvPr>
        </p:nvSpPr>
        <p:spPr>
          <a:xfrm>
            <a:off x="5506403" y="341313"/>
            <a:ext cx="3192463" cy="1879600"/>
          </a:xfrm>
        </p:spPr>
        <p:txBody>
          <a:bodyPr rtlCol="0">
            <a:normAutofit/>
          </a:bodyPr>
          <a:lstStyle>
            <a:lvl1pPr>
              <a:buClr>
                <a:schemeClr val="tx2"/>
              </a:buClr>
              <a:defRPr/>
            </a:lvl1pPr>
          </a:lstStyle>
          <a:p>
            <a:pPr lvl="0"/>
            <a:r>
              <a:rPr lang="en-US" noProof="0"/>
              <a:t>Click icon to add picture</a:t>
            </a:r>
            <a:endParaRPr lang="fi-FI" noProof="0" dirty="0"/>
          </a:p>
        </p:txBody>
      </p:sp>
      <p:sp>
        <p:nvSpPr>
          <p:cNvPr id="16" name="Kuvan paikkamerkki 12"/>
          <p:cNvSpPr>
            <a:spLocks noGrp="1"/>
          </p:cNvSpPr>
          <p:nvPr>
            <p:ph type="pic" sz="quarter" idx="11"/>
          </p:nvPr>
        </p:nvSpPr>
        <p:spPr>
          <a:xfrm>
            <a:off x="5506403" y="2267472"/>
            <a:ext cx="3192463" cy="2013317"/>
          </a:xfrm>
        </p:spPr>
        <p:txBody>
          <a:bodyPr rtlCol="0">
            <a:normAutofit/>
          </a:bodyPr>
          <a:lstStyle>
            <a:lvl1pPr>
              <a:buClr>
                <a:schemeClr val="tx2"/>
              </a:buClr>
              <a:defRPr/>
            </a:lvl1pPr>
          </a:lstStyle>
          <a:p>
            <a:pPr lvl="0"/>
            <a:r>
              <a:rPr lang="en-US" noProof="0"/>
              <a:t>Click icon to add picture</a:t>
            </a:r>
            <a:endParaRPr lang="fi-FI" noProof="0" dirty="0"/>
          </a:p>
        </p:txBody>
      </p:sp>
      <p:pic>
        <p:nvPicPr>
          <p:cNvPr id="9" name="Kuva 8">
            <a:extLst>
              <a:ext uri="{FF2B5EF4-FFF2-40B4-BE49-F238E27FC236}">
                <a16:creationId xmlns:a16="http://schemas.microsoft.com/office/drawing/2014/main" id="{6D97AD57-B7DF-D24C-9EF7-4B9F38F59568}"/>
              </a:ext>
            </a:extLst>
          </p:cNvPr>
          <p:cNvPicPr>
            <a:picLocks noChangeAspect="1"/>
          </p:cNvPicPr>
          <p:nvPr userDrawn="1"/>
        </p:nvPicPr>
        <p:blipFill>
          <a:blip r:embed="rId2"/>
          <a:stretch>
            <a:fillRect/>
          </a:stretch>
        </p:blipFill>
        <p:spPr>
          <a:xfrm>
            <a:off x="7919449" y="4525963"/>
            <a:ext cx="986425" cy="381000"/>
          </a:xfrm>
          <a:prstGeom prst="rect">
            <a:avLst/>
          </a:prstGeom>
        </p:spPr>
      </p:pic>
    </p:spTree>
    <p:extLst>
      <p:ext uri="{BB962C8B-B14F-4D97-AF65-F5344CB8AC3E}">
        <p14:creationId xmlns:p14="http://schemas.microsoft.com/office/powerpoint/2010/main" val="362003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 Sisältödia isolla kuvalla keltaotsikko">
    <p:spTree>
      <p:nvGrpSpPr>
        <p:cNvPr id="1" name=""/>
        <p:cNvGrpSpPr/>
        <p:nvPr/>
      </p:nvGrpSpPr>
      <p:grpSpPr>
        <a:xfrm>
          <a:off x="0" y="0"/>
          <a:ext cx="0" cy="0"/>
          <a:chOff x="0" y="0"/>
          <a:chExt cx="0" cy="0"/>
        </a:xfrm>
      </p:grpSpPr>
      <p:sp>
        <p:nvSpPr>
          <p:cNvPr id="3" name="Sisällön paikkamerkki 2"/>
          <p:cNvSpPr>
            <a:spLocks noGrp="1"/>
          </p:cNvSpPr>
          <p:nvPr>
            <p:ph sz="half" idx="1"/>
          </p:nvPr>
        </p:nvSpPr>
        <p:spPr>
          <a:xfrm>
            <a:off x="711200" y="3446769"/>
            <a:ext cx="7171256" cy="853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2" name="Kuvan paikkamerkki 12"/>
          <p:cNvSpPr>
            <a:spLocks noGrp="1"/>
          </p:cNvSpPr>
          <p:nvPr>
            <p:ph type="pic" sz="quarter" idx="10"/>
          </p:nvPr>
        </p:nvSpPr>
        <p:spPr>
          <a:xfrm>
            <a:off x="0" y="0"/>
            <a:ext cx="9144000" cy="2372467"/>
          </a:xfrm>
        </p:spPr>
        <p:txBody>
          <a:bodyPr rtlCol="0">
            <a:normAutofit/>
          </a:bodyPr>
          <a:lstStyle/>
          <a:p>
            <a:pPr lvl="0"/>
            <a:r>
              <a:rPr lang="en-US" noProof="0"/>
              <a:t>Click icon to add picture</a:t>
            </a:r>
            <a:endParaRPr lang="fi-FI" noProof="0" dirty="0"/>
          </a:p>
        </p:txBody>
      </p:sp>
      <p:sp>
        <p:nvSpPr>
          <p:cNvPr id="13" name="Otsikko 1"/>
          <p:cNvSpPr>
            <a:spLocks noGrp="1"/>
          </p:cNvSpPr>
          <p:nvPr>
            <p:ph type="title"/>
          </p:nvPr>
        </p:nvSpPr>
        <p:spPr>
          <a:xfrm>
            <a:off x="711200" y="2487018"/>
            <a:ext cx="6815666" cy="868391"/>
          </a:xfrm>
        </p:spPr>
        <p:txBody>
          <a:bodyPr>
            <a:noAutofit/>
          </a:bodyPr>
          <a:lstStyle>
            <a:lvl1pPr algn="l">
              <a:defRPr sz="3000">
                <a:solidFill>
                  <a:schemeClr val="tx2"/>
                </a:solidFill>
              </a:defRPr>
            </a:lvl1pPr>
          </a:lstStyle>
          <a:p>
            <a:r>
              <a:rPr lang="en-US"/>
              <a:t>Click to edit Master title style</a:t>
            </a:r>
            <a:endParaRPr lang="fi-FI" dirty="0"/>
          </a:p>
        </p:txBody>
      </p:sp>
      <p:pic>
        <p:nvPicPr>
          <p:cNvPr id="7" name="Kuva 6">
            <a:extLst>
              <a:ext uri="{FF2B5EF4-FFF2-40B4-BE49-F238E27FC236}">
                <a16:creationId xmlns:a16="http://schemas.microsoft.com/office/drawing/2014/main" id="{510AE1FD-A41A-044B-928F-8A53212DA973}"/>
              </a:ext>
            </a:extLst>
          </p:cNvPr>
          <p:cNvPicPr>
            <a:picLocks noChangeAspect="1"/>
          </p:cNvPicPr>
          <p:nvPr userDrawn="1"/>
        </p:nvPicPr>
        <p:blipFill>
          <a:blip r:embed="rId2"/>
          <a:stretch>
            <a:fillRect/>
          </a:stretch>
        </p:blipFill>
        <p:spPr>
          <a:xfrm>
            <a:off x="7919449" y="4525963"/>
            <a:ext cx="986425" cy="381000"/>
          </a:xfrm>
          <a:prstGeom prst="rect">
            <a:avLst/>
          </a:prstGeom>
        </p:spPr>
      </p:pic>
    </p:spTree>
    <p:extLst>
      <p:ext uri="{BB962C8B-B14F-4D97-AF65-F5344CB8AC3E}">
        <p14:creationId xmlns:p14="http://schemas.microsoft.com/office/powerpoint/2010/main" val="4060370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 Otsikkodia isolla kuvalla keltaotsikko">
    <p:spTree>
      <p:nvGrpSpPr>
        <p:cNvPr id="1" name=""/>
        <p:cNvGrpSpPr/>
        <p:nvPr/>
      </p:nvGrpSpPr>
      <p:grpSpPr>
        <a:xfrm>
          <a:off x="0" y="0"/>
          <a:ext cx="0" cy="0"/>
          <a:chOff x="0" y="0"/>
          <a:chExt cx="0" cy="0"/>
        </a:xfrm>
      </p:grpSpPr>
      <p:sp>
        <p:nvSpPr>
          <p:cNvPr id="12" name="Kuvan paikkamerkki 12"/>
          <p:cNvSpPr>
            <a:spLocks noGrp="1"/>
          </p:cNvSpPr>
          <p:nvPr>
            <p:ph type="pic" sz="quarter" idx="10"/>
          </p:nvPr>
        </p:nvSpPr>
        <p:spPr>
          <a:xfrm>
            <a:off x="0" y="0"/>
            <a:ext cx="9144000" cy="4309533"/>
          </a:xfrm>
        </p:spPr>
        <p:txBody>
          <a:bodyPr rtlCol="0">
            <a:normAutofit/>
          </a:bodyPr>
          <a:lstStyle/>
          <a:p>
            <a:pPr lvl="0"/>
            <a:r>
              <a:rPr lang="en-US" noProof="0"/>
              <a:t>Click icon to add picture</a:t>
            </a:r>
            <a:endParaRPr lang="fi-FI" noProof="0" dirty="0"/>
          </a:p>
        </p:txBody>
      </p:sp>
      <p:sp>
        <p:nvSpPr>
          <p:cNvPr id="2" name="Otsikko 1"/>
          <p:cNvSpPr>
            <a:spLocks noGrp="1"/>
          </p:cNvSpPr>
          <p:nvPr>
            <p:ph type="title"/>
          </p:nvPr>
        </p:nvSpPr>
        <p:spPr>
          <a:xfrm>
            <a:off x="1075267" y="2189878"/>
            <a:ext cx="6815666" cy="464680"/>
          </a:xfrm>
        </p:spPr>
        <p:txBody>
          <a:bodyPr>
            <a:noAutofit/>
          </a:bodyPr>
          <a:lstStyle>
            <a:lvl1pPr algn="ctr">
              <a:defRPr sz="3200">
                <a:solidFill>
                  <a:schemeClr val="tx2"/>
                </a:solidFill>
              </a:defRPr>
            </a:lvl1pPr>
          </a:lstStyle>
          <a:p>
            <a:r>
              <a:rPr lang="en-US"/>
              <a:t>Click to edit Master title style</a:t>
            </a:r>
            <a:endParaRPr lang="fi-FI" dirty="0"/>
          </a:p>
        </p:txBody>
      </p:sp>
      <p:pic>
        <p:nvPicPr>
          <p:cNvPr id="6" name="Kuva 5">
            <a:extLst>
              <a:ext uri="{FF2B5EF4-FFF2-40B4-BE49-F238E27FC236}">
                <a16:creationId xmlns:a16="http://schemas.microsoft.com/office/drawing/2014/main" id="{095FE17D-D571-C349-B5DD-DE61C73F6575}"/>
              </a:ext>
            </a:extLst>
          </p:cNvPr>
          <p:cNvPicPr>
            <a:picLocks noChangeAspect="1"/>
          </p:cNvPicPr>
          <p:nvPr userDrawn="1"/>
        </p:nvPicPr>
        <p:blipFill>
          <a:blip r:embed="rId2"/>
          <a:stretch>
            <a:fillRect/>
          </a:stretch>
        </p:blipFill>
        <p:spPr>
          <a:xfrm>
            <a:off x="7919449" y="4525963"/>
            <a:ext cx="986425" cy="381000"/>
          </a:xfrm>
          <a:prstGeom prst="rect">
            <a:avLst/>
          </a:prstGeom>
        </p:spPr>
      </p:pic>
    </p:spTree>
    <p:extLst>
      <p:ext uri="{BB962C8B-B14F-4D97-AF65-F5344CB8AC3E}">
        <p14:creationId xmlns:p14="http://schemas.microsoft.com/office/powerpoint/2010/main" val="1043673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H. Välidia mustalla taustalla">
    <p:bg>
      <p:bgPr>
        <a:solidFill>
          <a:schemeClr val="tx1"/>
        </a:soli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1075267" y="2189878"/>
            <a:ext cx="6815666" cy="464680"/>
          </a:xfrm>
        </p:spPr>
        <p:txBody>
          <a:bodyPr>
            <a:noAutofit/>
          </a:bodyPr>
          <a:lstStyle>
            <a:lvl1pPr algn="ctr">
              <a:defRPr sz="3200">
                <a:solidFill>
                  <a:schemeClr val="tx2"/>
                </a:solidFill>
              </a:defRPr>
            </a:lvl1pPr>
          </a:lstStyle>
          <a:p>
            <a:r>
              <a:rPr lang="en-US"/>
              <a:t>Click to edit Master title style</a:t>
            </a:r>
            <a:endParaRPr lang="fi-FI" dirty="0"/>
          </a:p>
        </p:txBody>
      </p:sp>
      <p:pic>
        <p:nvPicPr>
          <p:cNvPr id="7" name="Kuva 6">
            <a:extLst>
              <a:ext uri="{FF2B5EF4-FFF2-40B4-BE49-F238E27FC236}">
                <a16:creationId xmlns:a16="http://schemas.microsoft.com/office/drawing/2014/main" id="{DB1BB736-41D1-5342-AE81-AE1F07A76AAE}"/>
              </a:ext>
            </a:extLst>
          </p:cNvPr>
          <p:cNvPicPr>
            <a:picLocks noChangeAspect="1"/>
          </p:cNvPicPr>
          <p:nvPr userDrawn="1"/>
        </p:nvPicPr>
        <p:blipFill>
          <a:blip r:embed="rId2"/>
          <a:stretch>
            <a:fillRect/>
          </a:stretch>
        </p:blipFill>
        <p:spPr>
          <a:xfrm>
            <a:off x="7936495" y="4525963"/>
            <a:ext cx="969380" cy="381000"/>
          </a:xfrm>
          <a:prstGeom prst="rect">
            <a:avLst/>
          </a:prstGeom>
        </p:spPr>
      </p:pic>
    </p:spTree>
    <p:extLst>
      <p:ext uri="{BB962C8B-B14F-4D97-AF65-F5344CB8AC3E}">
        <p14:creationId xmlns:p14="http://schemas.microsoft.com/office/powerpoint/2010/main" val="3313174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 Dia isolla kuvalla musta logo">
    <p:spTree>
      <p:nvGrpSpPr>
        <p:cNvPr id="1" name=""/>
        <p:cNvGrpSpPr/>
        <p:nvPr/>
      </p:nvGrpSpPr>
      <p:grpSpPr>
        <a:xfrm>
          <a:off x="0" y="0"/>
          <a:ext cx="0" cy="0"/>
          <a:chOff x="0" y="0"/>
          <a:chExt cx="0" cy="0"/>
        </a:xfrm>
      </p:grpSpPr>
      <p:sp>
        <p:nvSpPr>
          <p:cNvPr id="12" name="Kuvan paikkamerkki 12"/>
          <p:cNvSpPr>
            <a:spLocks noGrp="1"/>
          </p:cNvSpPr>
          <p:nvPr>
            <p:ph type="pic" sz="quarter" idx="10"/>
          </p:nvPr>
        </p:nvSpPr>
        <p:spPr>
          <a:xfrm>
            <a:off x="0" y="0"/>
            <a:ext cx="9144000" cy="4309533"/>
          </a:xfrm>
        </p:spPr>
        <p:txBody>
          <a:bodyPr rtlCol="0">
            <a:normAutofit/>
          </a:bodyPr>
          <a:lstStyle/>
          <a:p>
            <a:pPr lvl="0"/>
            <a:r>
              <a:rPr lang="en-US" noProof="0"/>
              <a:t>Click icon to add picture</a:t>
            </a:r>
            <a:endParaRPr lang="fi-FI" noProof="0" dirty="0"/>
          </a:p>
        </p:txBody>
      </p:sp>
      <p:pic>
        <p:nvPicPr>
          <p:cNvPr id="5" name="Kuva 4">
            <a:extLst>
              <a:ext uri="{FF2B5EF4-FFF2-40B4-BE49-F238E27FC236}">
                <a16:creationId xmlns:a16="http://schemas.microsoft.com/office/drawing/2014/main" id="{8EAD9C9E-0767-FD4E-BE9A-C936573FA0C5}"/>
              </a:ext>
            </a:extLst>
          </p:cNvPr>
          <p:cNvPicPr>
            <a:picLocks noChangeAspect="1"/>
          </p:cNvPicPr>
          <p:nvPr userDrawn="1"/>
        </p:nvPicPr>
        <p:blipFill>
          <a:blip r:embed="rId2"/>
          <a:stretch>
            <a:fillRect/>
          </a:stretch>
        </p:blipFill>
        <p:spPr>
          <a:xfrm>
            <a:off x="7919449" y="4525963"/>
            <a:ext cx="986425" cy="381000"/>
          </a:xfrm>
          <a:prstGeom prst="rect">
            <a:avLst/>
          </a:prstGeom>
        </p:spPr>
      </p:pic>
    </p:spTree>
    <p:extLst>
      <p:ext uri="{BB962C8B-B14F-4D97-AF65-F5344CB8AC3E}">
        <p14:creationId xmlns:p14="http://schemas.microsoft.com/office/powerpoint/2010/main" val="4099617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Otsikon paikkamerkki 1"/>
          <p:cNvSpPr>
            <a:spLocks noGrp="1"/>
          </p:cNvSpPr>
          <p:nvPr>
            <p:ph type="title"/>
          </p:nvPr>
        </p:nvSpPr>
        <p:spPr bwMode="auto">
          <a:xfrm>
            <a:off x="457200" y="206375"/>
            <a:ext cx="7975600" cy="85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fi-FI" dirty="0"/>
              <a:t>Muokkaa perustyylejä naps.</a:t>
            </a:r>
          </a:p>
        </p:txBody>
      </p:sp>
      <p:sp>
        <p:nvSpPr>
          <p:cNvPr id="1027" name="Tekstin paikkamerkki 2"/>
          <p:cNvSpPr>
            <a:spLocks noGrp="1"/>
          </p:cNvSpPr>
          <p:nvPr>
            <p:ph type="body" idx="1"/>
          </p:nvPr>
        </p:nvSpPr>
        <p:spPr bwMode="auto">
          <a:xfrm>
            <a:off x="457200" y="1200150"/>
            <a:ext cx="7975600" cy="2543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1288181856"/>
      </p:ext>
    </p:extLst>
  </p:cSld>
  <p:clrMap bg1="lt1" tx1="dk1" bg2="lt2" tx2="dk2" accent1="accent1" accent2="accent2" accent3="accent3" accent4="accent4" accent5="accent5" accent6="accent6" hlink="hlink" folHlink="folHlink"/>
  <p:sldLayoutIdLst>
    <p:sldLayoutId id="2147483766" r:id="rId1"/>
    <p:sldLayoutId id="2147483768" r:id="rId2"/>
    <p:sldLayoutId id="2147483791" r:id="rId3"/>
    <p:sldLayoutId id="2147483775" r:id="rId4"/>
    <p:sldLayoutId id="2147483777" r:id="rId5"/>
    <p:sldLayoutId id="2147483778" r:id="rId6"/>
    <p:sldLayoutId id="2147483779" r:id="rId7"/>
    <p:sldLayoutId id="2147483792" r:id="rId8"/>
    <p:sldLayoutId id="2147483781" r:id="rId9"/>
    <p:sldLayoutId id="2147483783" r:id="rId10"/>
    <p:sldLayoutId id="2147483784" r:id="rId11"/>
    <p:sldLayoutId id="2147483787" r:id="rId12"/>
  </p:sldLayoutIdLst>
  <p:txStyles>
    <p:titleStyle>
      <a:lvl1pPr algn="l" defTabSz="457200" rtl="0" eaLnBrk="1" fontAlgn="base" hangingPunct="1">
        <a:spcBef>
          <a:spcPct val="0"/>
        </a:spcBef>
        <a:spcAft>
          <a:spcPct val="0"/>
        </a:spcAft>
        <a:defRPr sz="3200" b="1" kern="1200">
          <a:solidFill>
            <a:schemeClr val="tx2"/>
          </a:solidFill>
          <a:latin typeface="+mj-lt"/>
          <a:ea typeface="ＭＳ Ｐゴシック" charset="0"/>
          <a:cs typeface="ＭＳ Ｐゴシック" charset="0"/>
        </a:defRPr>
      </a:lvl1pPr>
      <a:lvl2pPr algn="l" defTabSz="457200" rtl="0" eaLnBrk="1" fontAlgn="base" hangingPunct="1">
        <a:spcBef>
          <a:spcPct val="0"/>
        </a:spcBef>
        <a:spcAft>
          <a:spcPct val="0"/>
        </a:spcAft>
        <a:defRPr sz="3200" b="1">
          <a:solidFill>
            <a:srgbClr val="007DAB"/>
          </a:solidFill>
          <a:latin typeface="Arial" charset="0"/>
          <a:ea typeface="ＭＳ Ｐゴシック" charset="0"/>
          <a:cs typeface="ＭＳ Ｐゴシック" charset="0"/>
        </a:defRPr>
      </a:lvl2pPr>
      <a:lvl3pPr algn="l" defTabSz="457200" rtl="0" eaLnBrk="1" fontAlgn="base" hangingPunct="1">
        <a:spcBef>
          <a:spcPct val="0"/>
        </a:spcBef>
        <a:spcAft>
          <a:spcPct val="0"/>
        </a:spcAft>
        <a:defRPr sz="3200" b="1">
          <a:solidFill>
            <a:srgbClr val="007DAB"/>
          </a:solidFill>
          <a:latin typeface="Arial" charset="0"/>
          <a:ea typeface="ＭＳ Ｐゴシック" charset="0"/>
          <a:cs typeface="ＭＳ Ｐゴシック" charset="0"/>
        </a:defRPr>
      </a:lvl3pPr>
      <a:lvl4pPr algn="l" defTabSz="457200" rtl="0" eaLnBrk="1" fontAlgn="base" hangingPunct="1">
        <a:spcBef>
          <a:spcPct val="0"/>
        </a:spcBef>
        <a:spcAft>
          <a:spcPct val="0"/>
        </a:spcAft>
        <a:defRPr sz="3200" b="1">
          <a:solidFill>
            <a:srgbClr val="007DAB"/>
          </a:solidFill>
          <a:latin typeface="Arial" charset="0"/>
          <a:ea typeface="ＭＳ Ｐゴシック" charset="0"/>
          <a:cs typeface="ＭＳ Ｐゴシック" charset="0"/>
        </a:defRPr>
      </a:lvl4pPr>
      <a:lvl5pPr algn="l" defTabSz="457200" rtl="0" eaLnBrk="1" fontAlgn="base" hangingPunct="1">
        <a:spcBef>
          <a:spcPct val="0"/>
        </a:spcBef>
        <a:spcAft>
          <a:spcPct val="0"/>
        </a:spcAft>
        <a:defRPr sz="3200" b="1">
          <a:solidFill>
            <a:srgbClr val="007DAB"/>
          </a:solidFill>
          <a:latin typeface="Arial" charset="0"/>
          <a:ea typeface="ＭＳ Ｐゴシック" charset="0"/>
          <a:cs typeface="ＭＳ Ｐゴシック" charset="0"/>
        </a:defRPr>
      </a:lvl5pPr>
      <a:lvl6pPr marL="457200" algn="l" defTabSz="457200" rtl="0" eaLnBrk="1" fontAlgn="base" hangingPunct="1">
        <a:spcBef>
          <a:spcPct val="0"/>
        </a:spcBef>
        <a:spcAft>
          <a:spcPct val="0"/>
        </a:spcAft>
        <a:defRPr sz="3200" b="1">
          <a:solidFill>
            <a:srgbClr val="007DAB"/>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3200" b="1">
          <a:solidFill>
            <a:srgbClr val="007DAB"/>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3200" b="1">
          <a:solidFill>
            <a:srgbClr val="007DAB"/>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3200" b="1">
          <a:solidFill>
            <a:srgbClr val="007DAB"/>
          </a:solidFill>
          <a:latin typeface="Arial"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Clr>
          <a:schemeClr val="tx2"/>
        </a:buClr>
        <a:buFont typeface="Arial" charset="0"/>
        <a:buChar char="•"/>
        <a:defRPr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Clr>
          <a:schemeClr val="tx2"/>
        </a:buClr>
        <a:buFont typeface="Arial" charset="0"/>
        <a:buChar char="–"/>
        <a:defRPr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Clr>
          <a:schemeClr val="tx2"/>
        </a:buClr>
        <a:buFont typeface="Arial" charset="0"/>
        <a:buChar char="•"/>
        <a:defRPr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Clr>
          <a:schemeClr val="tx2"/>
        </a:buClr>
        <a:buFont typeface="Arial" charset="0"/>
        <a:buChar char="–"/>
        <a:defRPr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Clr>
          <a:schemeClr val="tx2"/>
        </a:buClr>
        <a:buFont typeface="Arial" charset="0"/>
        <a:buChar char="»"/>
        <a:defRPr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hyperlink" Target="https://pbg2.projectbusinessgame.com/?project=workshop/xamk/toka/index&amp;group=HRYD1H" TargetMode="External"/><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Otsikko 1"/>
          <p:cNvSpPr>
            <a:spLocks noGrp="1"/>
          </p:cNvSpPr>
          <p:nvPr>
            <p:ph type="ctrTitle"/>
          </p:nvPr>
        </p:nvSpPr>
        <p:spPr>
          <a:xfrm>
            <a:off x="711201" y="1289957"/>
            <a:ext cx="7721600" cy="1624693"/>
          </a:xfrm>
        </p:spPr>
        <p:txBody>
          <a:bodyPr/>
          <a:lstStyle/>
          <a:p>
            <a:pPr eaLnBrk="1" hangingPunct="1"/>
            <a:r>
              <a:rPr lang="en-US">
                <a:latin typeface="Arial" charset="0"/>
              </a:rPr>
              <a:t>Integrating Generative AI </a:t>
            </a:r>
            <a:br>
              <a:rPr lang="en-US">
                <a:latin typeface="Arial" charset="0"/>
              </a:rPr>
            </a:br>
            <a:r>
              <a:rPr lang="en-US">
                <a:latin typeface="Arial" charset="0"/>
              </a:rPr>
              <a:t>in Active Learning: </a:t>
            </a:r>
            <a:br>
              <a:rPr lang="en-US">
                <a:latin typeface="Arial" charset="0"/>
              </a:rPr>
            </a:br>
            <a:r>
              <a:rPr lang="en-US" sz="2400">
                <a:latin typeface="Arial" charset="0"/>
              </a:rPr>
              <a:t>A Case Study in Project Management Education</a:t>
            </a:r>
            <a:endParaRPr lang="fi-FI" sz="2400" dirty="0">
              <a:latin typeface="Arial" charset="0"/>
            </a:endParaRPr>
          </a:p>
        </p:txBody>
      </p:sp>
      <p:sp>
        <p:nvSpPr>
          <p:cNvPr id="13314" name="Alaotsikko 2"/>
          <p:cNvSpPr>
            <a:spLocks noGrp="1"/>
          </p:cNvSpPr>
          <p:nvPr>
            <p:ph type="subTitle" idx="1"/>
          </p:nvPr>
        </p:nvSpPr>
        <p:spPr>
          <a:xfrm>
            <a:off x="711201" y="3331028"/>
            <a:ext cx="7721599" cy="711561"/>
          </a:xfrm>
        </p:spPr>
        <p:txBody>
          <a:bodyPr/>
          <a:lstStyle/>
          <a:p>
            <a:pPr eaLnBrk="1" hangingPunct="1"/>
            <a:r>
              <a:rPr lang="fi-FI" dirty="0">
                <a:latin typeface="Arial" charset="0"/>
              </a:rPr>
              <a:t>Matti Koivisto </a:t>
            </a:r>
            <a:r>
              <a:rPr lang="fi-FI" dirty="0" err="1">
                <a:latin typeface="Arial" charset="0"/>
              </a:rPr>
              <a:t>Ph.D</a:t>
            </a:r>
            <a:r>
              <a:rPr lang="fi-FI" dirty="0">
                <a:latin typeface="Arial" charset="0"/>
              </a:rPr>
              <a:t>.</a:t>
            </a:r>
          </a:p>
          <a:p>
            <a:pPr eaLnBrk="1" hangingPunct="1"/>
            <a:r>
              <a:rPr lang="fi-FI" dirty="0">
                <a:latin typeface="Arial" charset="0"/>
              </a:rPr>
              <a:t>South-Eastern Finland </a:t>
            </a:r>
            <a:r>
              <a:rPr lang="fi-FI" dirty="0" err="1">
                <a:latin typeface="Arial" charset="0"/>
              </a:rPr>
              <a:t>University</a:t>
            </a:r>
            <a:r>
              <a:rPr lang="fi-FI" dirty="0">
                <a:latin typeface="Arial" charset="0"/>
              </a:rPr>
              <a:t> of </a:t>
            </a:r>
            <a:r>
              <a:rPr lang="fi-FI" dirty="0" err="1">
                <a:latin typeface="Arial" charset="0"/>
              </a:rPr>
              <a:t>Applied</a:t>
            </a:r>
            <a:r>
              <a:rPr lang="fi-FI" dirty="0">
                <a:latin typeface="Arial" charset="0"/>
              </a:rPr>
              <a:t> Sciences</a:t>
            </a:r>
          </a:p>
        </p:txBody>
      </p:sp>
    </p:spTree>
    <p:extLst>
      <p:ext uri="{BB962C8B-B14F-4D97-AF65-F5344CB8AC3E}">
        <p14:creationId xmlns:p14="http://schemas.microsoft.com/office/powerpoint/2010/main" val="1724097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D8A2A-47F7-4A6B-DE33-6C5AA50684C3}"/>
              </a:ext>
            </a:extLst>
          </p:cNvPr>
          <p:cNvSpPr>
            <a:spLocks noGrp="1"/>
          </p:cNvSpPr>
          <p:nvPr>
            <p:ph type="title"/>
          </p:nvPr>
        </p:nvSpPr>
        <p:spPr/>
        <p:txBody>
          <a:bodyPr/>
          <a:lstStyle/>
          <a:p>
            <a:r>
              <a:rPr lang="fi-FI"/>
              <a:t>Technology acceptance model (TAM)</a:t>
            </a:r>
          </a:p>
        </p:txBody>
      </p:sp>
      <p:pic>
        <p:nvPicPr>
          <p:cNvPr id="4" name="Picture 3">
            <a:extLst>
              <a:ext uri="{FF2B5EF4-FFF2-40B4-BE49-F238E27FC236}">
                <a16:creationId xmlns:a16="http://schemas.microsoft.com/office/drawing/2014/main" id="{E5295669-5291-996C-B444-67B6BCD7051A}"/>
              </a:ext>
            </a:extLst>
          </p:cNvPr>
          <p:cNvPicPr>
            <a:picLocks noChangeAspect="1"/>
          </p:cNvPicPr>
          <p:nvPr/>
        </p:nvPicPr>
        <p:blipFill>
          <a:blip r:embed="rId2"/>
          <a:stretch>
            <a:fillRect/>
          </a:stretch>
        </p:blipFill>
        <p:spPr>
          <a:xfrm>
            <a:off x="640896" y="1436914"/>
            <a:ext cx="8119381" cy="2498271"/>
          </a:xfrm>
          <a:prstGeom prst="rect">
            <a:avLst/>
          </a:prstGeom>
        </p:spPr>
      </p:pic>
      <p:sp>
        <p:nvSpPr>
          <p:cNvPr id="3" name="Rectangle: Rounded Corners 2">
            <a:extLst>
              <a:ext uri="{FF2B5EF4-FFF2-40B4-BE49-F238E27FC236}">
                <a16:creationId xmlns:a16="http://schemas.microsoft.com/office/drawing/2014/main" id="{108AB691-35F4-FA23-6E6A-0B0F007A27F3}"/>
              </a:ext>
            </a:extLst>
          </p:cNvPr>
          <p:cNvSpPr/>
          <p:nvPr/>
        </p:nvSpPr>
        <p:spPr>
          <a:xfrm>
            <a:off x="416379" y="1314382"/>
            <a:ext cx="4988378" cy="2865732"/>
          </a:xfrm>
          <a:prstGeom prst="round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5" name="TextBox 4">
            <a:extLst>
              <a:ext uri="{FF2B5EF4-FFF2-40B4-BE49-F238E27FC236}">
                <a16:creationId xmlns:a16="http://schemas.microsoft.com/office/drawing/2014/main" id="{4C6AC081-BB40-38E6-0B81-ECE96E9C0DD0}"/>
              </a:ext>
            </a:extLst>
          </p:cNvPr>
          <p:cNvSpPr txBox="1"/>
          <p:nvPr/>
        </p:nvSpPr>
        <p:spPr>
          <a:xfrm>
            <a:off x="1265464" y="4277116"/>
            <a:ext cx="3236784" cy="369332"/>
          </a:xfrm>
          <a:prstGeom prst="rect">
            <a:avLst/>
          </a:prstGeom>
          <a:noFill/>
        </p:spPr>
        <p:txBody>
          <a:bodyPr wrap="none" rtlCol="0">
            <a:spAutoFit/>
          </a:bodyPr>
          <a:lstStyle/>
          <a:p>
            <a:r>
              <a:rPr lang="fi-FI" b="1"/>
              <a:t>Elements used in this study</a:t>
            </a:r>
          </a:p>
        </p:txBody>
      </p:sp>
    </p:spTree>
    <p:extLst>
      <p:ext uri="{BB962C8B-B14F-4D97-AF65-F5344CB8AC3E}">
        <p14:creationId xmlns:p14="http://schemas.microsoft.com/office/powerpoint/2010/main" val="3838787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075267" y="400050"/>
            <a:ext cx="6815666" cy="1959429"/>
          </a:xfrm>
        </p:spPr>
        <p:txBody>
          <a:bodyPr/>
          <a:lstStyle/>
          <a:p>
            <a:r>
              <a:rPr lang="en-US" sz="4400">
                <a:latin typeface="Arial" charset="0"/>
              </a:rPr>
              <a:t>Study design</a:t>
            </a:r>
            <a:br>
              <a:rPr lang="en-US" dirty="0">
                <a:latin typeface="Arial" charset="0"/>
              </a:rPr>
            </a:br>
            <a:r>
              <a:rPr lang="en-US" dirty="0">
                <a:latin typeface="Arial" charset="0"/>
              </a:rPr>
              <a:t> </a:t>
            </a:r>
            <a:endParaRPr lang="fi-FI" dirty="0"/>
          </a:p>
        </p:txBody>
      </p:sp>
      <p:pic>
        <p:nvPicPr>
          <p:cNvPr id="4" name="Picture 3">
            <a:extLst>
              <a:ext uri="{FF2B5EF4-FFF2-40B4-BE49-F238E27FC236}">
                <a16:creationId xmlns:a16="http://schemas.microsoft.com/office/drawing/2014/main" id="{991AEDA7-BE33-DDC6-DF41-C77859A83A26}"/>
              </a:ext>
            </a:extLst>
          </p:cNvPr>
          <p:cNvPicPr>
            <a:picLocks noChangeAspect="1"/>
          </p:cNvPicPr>
          <p:nvPr/>
        </p:nvPicPr>
        <p:blipFill>
          <a:blip r:embed="rId2"/>
          <a:stretch>
            <a:fillRect/>
          </a:stretch>
        </p:blipFill>
        <p:spPr>
          <a:xfrm>
            <a:off x="2475466" y="1594353"/>
            <a:ext cx="3900841" cy="2724555"/>
          </a:xfrm>
          <a:prstGeom prst="rect">
            <a:avLst/>
          </a:prstGeom>
        </p:spPr>
      </p:pic>
    </p:spTree>
    <p:extLst>
      <p:ext uri="{BB962C8B-B14F-4D97-AF65-F5344CB8AC3E}">
        <p14:creationId xmlns:p14="http://schemas.microsoft.com/office/powerpoint/2010/main" val="4113526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94ABF8-B55B-560E-1460-B5A9E9F990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A71B71-F49E-F8D4-FBEC-860A498713A9}"/>
              </a:ext>
            </a:extLst>
          </p:cNvPr>
          <p:cNvSpPr>
            <a:spLocks noGrp="1"/>
          </p:cNvSpPr>
          <p:nvPr>
            <p:ph type="title"/>
          </p:nvPr>
        </p:nvSpPr>
        <p:spPr>
          <a:xfrm>
            <a:off x="711200" y="280861"/>
            <a:ext cx="7721590" cy="857250"/>
          </a:xfrm>
        </p:spPr>
        <p:txBody>
          <a:bodyPr/>
          <a:lstStyle/>
          <a:p>
            <a:pPr algn="ctr"/>
            <a:r>
              <a:rPr lang="en-US"/>
              <a:t>Design principles</a:t>
            </a:r>
            <a:endParaRPr lang="en-US" dirty="0"/>
          </a:p>
        </p:txBody>
      </p:sp>
      <p:sp>
        <p:nvSpPr>
          <p:cNvPr id="3" name="Content Placeholder 2">
            <a:extLst>
              <a:ext uri="{FF2B5EF4-FFF2-40B4-BE49-F238E27FC236}">
                <a16:creationId xmlns:a16="http://schemas.microsoft.com/office/drawing/2014/main" id="{F14A01D7-F6D6-6496-6895-6889AC98BAD0}"/>
              </a:ext>
            </a:extLst>
          </p:cNvPr>
          <p:cNvSpPr>
            <a:spLocks noGrp="1"/>
          </p:cNvSpPr>
          <p:nvPr>
            <p:ph idx="1"/>
          </p:nvPr>
        </p:nvSpPr>
        <p:spPr>
          <a:xfrm>
            <a:off x="316445" y="1221761"/>
            <a:ext cx="5297714" cy="3359440"/>
          </a:xfrm>
        </p:spPr>
        <p:txBody>
          <a:bodyPr/>
          <a:lstStyle/>
          <a:p>
            <a:r>
              <a:rPr lang="en-US"/>
              <a:t>The exercise used in the study was design according to the educational development method known as </a:t>
            </a:r>
            <a:r>
              <a:rPr lang="en-US" b="1"/>
              <a:t>backward design</a:t>
            </a:r>
            <a:r>
              <a:rPr lang="en-US"/>
              <a:t> [28] which consists of three stages [27]:</a:t>
            </a:r>
          </a:p>
          <a:p>
            <a:pPr lvl="1"/>
            <a:r>
              <a:rPr lang="en-US"/>
              <a:t>Identifying desired learning goals </a:t>
            </a:r>
          </a:p>
          <a:p>
            <a:pPr lvl="1"/>
            <a:r>
              <a:rPr lang="en-US"/>
              <a:t>Determining the method to evaluate and assess learning and</a:t>
            </a:r>
          </a:p>
          <a:p>
            <a:pPr lvl="1"/>
            <a:r>
              <a:rPr lang="en-US"/>
              <a:t>Planning learning activities and content.</a:t>
            </a:r>
          </a:p>
          <a:p>
            <a:endParaRPr lang="en-US"/>
          </a:p>
          <a:p>
            <a:endParaRPr lang="fi-FI" dirty="0"/>
          </a:p>
        </p:txBody>
      </p:sp>
      <p:pic>
        <p:nvPicPr>
          <p:cNvPr id="4" name="Picture 3">
            <a:extLst>
              <a:ext uri="{FF2B5EF4-FFF2-40B4-BE49-F238E27FC236}">
                <a16:creationId xmlns:a16="http://schemas.microsoft.com/office/drawing/2014/main" id="{250F92A9-DF82-B7FC-86AC-1640906D4534}"/>
              </a:ext>
            </a:extLst>
          </p:cNvPr>
          <p:cNvPicPr>
            <a:picLocks noChangeAspect="1"/>
          </p:cNvPicPr>
          <p:nvPr/>
        </p:nvPicPr>
        <p:blipFill>
          <a:blip r:embed="rId2"/>
          <a:stretch>
            <a:fillRect/>
          </a:stretch>
        </p:blipFill>
        <p:spPr>
          <a:xfrm>
            <a:off x="5493062" y="1221761"/>
            <a:ext cx="3377074" cy="2715585"/>
          </a:xfrm>
          <a:prstGeom prst="rect">
            <a:avLst/>
          </a:prstGeom>
        </p:spPr>
      </p:pic>
    </p:spTree>
    <p:extLst>
      <p:ext uri="{BB962C8B-B14F-4D97-AF65-F5344CB8AC3E}">
        <p14:creationId xmlns:p14="http://schemas.microsoft.com/office/powerpoint/2010/main" val="2916095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70B700-2E6A-F2DA-5787-0053098781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8CC088-9FD5-45ED-F7F2-8D01FFB0C111}"/>
              </a:ext>
            </a:extLst>
          </p:cNvPr>
          <p:cNvSpPr>
            <a:spLocks noGrp="1"/>
          </p:cNvSpPr>
          <p:nvPr>
            <p:ph type="title"/>
          </p:nvPr>
        </p:nvSpPr>
        <p:spPr>
          <a:xfrm>
            <a:off x="711200" y="280861"/>
            <a:ext cx="7721590" cy="857250"/>
          </a:xfrm>
        </p:spPr>
        <p:txBody>
          <a:bodyPr/>
          <a:lstStyle/>
          <a:p>
            <a:pPr algn="ctr"/>
            <a:r>
              <a:rPr lang="en-US"/>
              <a:t>Learning goals</a:t>
            </a:r>
            <a:endParaRPr lang="en-US" dirty="0"/>
          </a:p>
        </p:txBody>
      </p:sp>
      <p:sp>
        <p:nvSpPr>
          <p:cNvPr id="3" name="Content Placeholder 2">
            <a:extLst>
              <a:ext uri="{FF2B5EF4-FFF2-40B4-BE49-F238E27FC236}">
                <a16:creationId xmlns:a16="http://schemas.microsoft.com/office/drawing/2014/main" id="{98325A08-1377-F0D5-A820-63613AA06287}"/>
              </a:ext>
            </a:extLst>
          </p:cNvPr>
          <p:cNvSpPr>
            <a:spLocks noGrp="1"/>
          </p:cNvSpPr>
          <p:nvPr>
            <p:ph idx="1"/>
          </p:nvPr>
        </p:nvSpPr>
        <p:spPr>
          <a:xfrm>
            <a:off x="238166" y="1221761"/>
            <a:ext cx="5297714" cy="3359440"/>
          </a:xfrm>
        </p:spPr>
        <p:txBody>
          <a:bodyPr/>
          <a:lstStyle/>
          <a:p>
            <a:r>
              <a:rPr lang="en-US"/>
              <a:t>Students who participated in the exercise were told the following </a:t>
            </a:r>
            <a:r>
              <a:rPr lang="en-US" b="1"/>
              <a:t>direct goal:</a:t>
            </a:r>
          </a:p>
          <a:p>
            <a:pPr lvl="1"/>
            <a:r>
              <a:rPr lang="en-US"/>
              <a:t>Try to find out the status of the project by efficient communication with the AI-based project manager.</a:t>
            </a:r>
          </a:p>
          <a:p>
            <a:r>
              <a:rPr lang="en-US"/>
              <a:t>However, </a:t>
            </a:r>
            <a:r>
              <a:rPr lang="en-US" b="1"/>
              <a:t>the indirect or hidden goal </a:t>
            </a:r>
            <a:r>
              <a:rPr lang="en-US"/>
              <a:t>of the exercise was to identify the strengths and weaknesses of participants own conversation style as a manager.</a:t>
            </a:r>
          </a:p>
          <a:p>
            <a:endParaRPr lang="fi-FI" dirty="0"/>
          </a:p>
        </p:txBody>
      </p:sp>
      <p:pic>
        <p:nvPicPr>
          <p:cNvPr id="6" name="Picture 5">
            <a:extLst>
              <a:ext uri="{FF2B5EF4-FFF2-40B4-BE49-F238E27FC236}">
                <a16:creationId xmlns:a16="http://schemas.microsoft.com/office/drawing/2014/main" id="{3B845C4E-5A8D-61D8-8BA1-3881A6239268}"/>
              </a:ext>
            </a:extLst>
          </p:cNvPr>
          <p:cNvPicPr>
            <a:picLocks noChangeAspect="1"/>
          </p:cNvPicPr>
          <p:nvPr/>
        </p:nvPicPr>
        <p:blipFill>
          <a:blip r:embed="rId2"/>
          <a:stretch>
            <a:fillRect/>
          </a:stretch>
        </p:blipFill>
        <p:spPr>
          <a:xfrm>
            <a:off x="5614159" y="1314382"/>
            <a:ext cx="3291675" cy="3096345"/>
          </a:xfrm>
          <a:prstGeom prst="rect">
            <a:avLst/>
          </a:prstGeom>
        </p:spPr>
      </p:pic>
    </p:spTree>
    <p:extLst>
      <p:ext uri="{BB962C8B-B14F-4D97-AF65-F5344CB8AC3E}">
        <p14:creationId xmlns:p14="http://schemas.microsoft.com/office/powerpoint/2010/main" val="21798849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4D918-58AB-4AB9-A4F1-129C6CB15272}"/>
              </a:ext>
            </a:extLst>
          </p:cNvPr>
          <p:cNvSpPr>
            <a:spLocks noGrp="1"/>
          </p:cNvSpPr>
          <p:nvPr>
            <p:ph type="title"/>
          </p:nvPr>
        </p:nvSpPr>
        <p:spPr>
          <a:xfrm>
            <a:off x="711200" y="280861"/>
            <a:ext cx="7721590" cy="857250"/>
          </a:xfrm>
        </p:spPr>
        <p:txBody>
          <a:bodyPr/>
          <a:lstStyle/>
          <a:p>
            <a:pPr algn="ctr"/>
            <a:r>
              <a:rPr lang="en-US"/>
              <a:t>Methods to evaluate learning  </a:t>
            </a:r>
            <a:endParaRPr lang="en-US" dirty="0"/>
          </a:p>
        </p:txBody>
      </p:sp>
      <p:sp>
        <p:nvSpPr>
          <p:cNvPr id="3" name="Content Placeholder 2">
            <a:extLst>
              <a:ext uri="{FF2B5EF4-FFF2-40B4-BE49-F238E27FC236}">
                <a16:creationId xmlns:a16="http://schemas.microsoft.com/office/drawing/2014/main" id="{CAFF14D6-C309-4B85-9C93-71EBF8BEA458}"/>
              </a:ext>
            </a:extLst>
          </p:cNvPr>
          <p:cNvSpPr>
            <a:spLocks noGrp="1"/>
          </p:cNvSpPr>
          <p:nvPr>
            <p:ph idx="1"/>
          </p:nvPr>
        </p:nvSpPr>
        <p:spPr>
          <a:xfrm>
            <a:off x="352932" y="1221761"/>
            <a:ext cx="5179584" cy="3359440"/>
          </a:xfrm>
        </p:spPr>
        <p:txBody>
          <a:bodyPr/>
          <a:lstStyle/>
          <a:p>
            <a:r>
              <a:rPr lang="en-US"/>
              <a:t>The achievement of the direct goal was analyzed using three methods:</a:t>
            </a:r>
          </a:p>
          <a:p>
            <a:pPr lvl="1"/>
            <a:r>
              <a:rPr lang="en-US"/>
              <a:t>Self-assessment, </a:t>
            </a:r>
          </a:p>
          <a:p>
            <a:pPr lvl="1"/>
            <a:r>
              <a:rPr lang="en-US"/>
              <a:t>Teacher assessment and </a:t>
            </a:r>
          </a:p>
          <a:p>
            <a:pPr lvl="1"/>
            <a:r>
              <a:rPr lang="en-US"/>
              <a:t>AI feedback</a:t>
            </a:r>
          </a:p>
          <a:p>
            <a:r>
              <a:rPr lang="en-US"/>
              <a:t>The AI was used to give qualitative feed back on strengths and weaknesses of the student’s conversation style as a manager.</a:t>
            </a:r>
            <a:endParaRPr lang="fi-FI" dirty="0"/>
          </a:p>
        </p:txBody>
      </p:sp>
      <p:pic>
        <p:nvPicPr>
          <p:cNvPr id="4" name="Picture 3">
            <a:extLst>
              <a:ext uri="{FF2B5EF4-FFF2-40B4-BE49-F238E27FC236}">
                <a16:creationId xmlns:a16="http://schemas.microsoft.com/office/drawing/2014/main" id="{8590BE60-C67C-E4C9-825B-9745AEEDC41B}"/>
              </a:ext>
            </a:extLst>
          </p:cNvPr>
          <p:cNvPicPr>
            <a:picLocks noChangeAspect="1"/>
          </p:cNvPicPr>
          <p:nvPr/>
        </p:nvPicPr>
        <p:blipFill>
          <a:blip r:embed="rId2"/>
          <a:stretch>
            <a:fillRect/>
          </a:stretch>
        </p:blipFill>
        <p:spPr>
          <a:xfrm>
            <a:off x="5808367" y="1062037"/>
            <a:ext cx="3051842" cy="3167063"/>
          </a:xfrm>
          <a:prstGeom prst="rect">
            <a:avLst/>
          </a:prstGeom>
        </p:spPr>
      </p:pic>
    </p:spTree>
    <p:extLst>
      <p:ext uri="{BB962C8B-B14F-4D97-AF65-F5344CB8AC3E}">
        <p14:creationId xmlns:p14="http://schemas.microsoft.com/office/powerpoint/2010/main" val="3561743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1D70C-F1FA-2E25-14DE-841293E818FB}"/>
              </a:ext>
            </a:extLst>
          </p:cNvPr>
          <p:cNvSpPr>
            <a:spLocks noGrp="1"/>
          </p:cNvSpPr>
          <p:nvPr>
            <p:ph type="title"/>
          </p:nvPr>
        </p:nvSpPr>
        <p:spPr>
          <a:xfrm>
            <a:off x="711200" y="106073"/>
            <a:ext cx="7721590" cy="857250"/>
          </a:xfrm>
        </p:spPr>
        <p:txBody>
          <a:bodyPr/>
          <a:lstStyle/>
          <a:p>
            <a:pPr algn="ctr"/>
            <a:r>
              <a:rPr lang="fi-FI"/>
              <a:t>Communication style evaluation</a:t>
            </a:r>
          </a:p>
        </p:txBody>
      </p:sp>
      <p:sp>
        <p:nvSpPr>
          <p:cNvPr id="3" name="Content Placeholder 2">
            <a:extLst>
              <a:ext uri="{FF2B5EF4-FFF2-40B4-BE49-F238E27FC236}">
                <a16:creationId xmlns:a16="http://schemas.microsoft.com/office/drawing/2014/main" id="{7646657F-0EAB-962E-22F4-D0963EFE0456}"/>
              </a:ext>
            </a:extLst>
          </p:cNvPr>
          <p:cNvSpPr>
            <a:spLocks noGrp="1"/>
          </p:cNvSpPr>
          <p:nvPr>
            <p:ph idx="1"/>
          </p:nvPr>
        </p:nvSpPr>
        <p:spPr>
          <a:xfrm>
            <a:off x="711200" y="977101"/>
            <a:ext cx="7721590" cy="2803254"/>
          </a:xfrm>
        </p:spPr>
        <p:txBody>
          <a:bodyPr/>
          <a:lstStyle/>
          <a:p>
            <a:r>
              <a:rPr lang="en-US"/>
              <a:t>The strengths and weaknesses of the students' conversations were analyzed using a deductive content analysis based on </a:t>
            </a:r>
            <a:r>
              <a:rPr lang="en-US" b="1"/>
              <a:t>three dimensions of the International Project Management Association’s Individual Competence Baseline </a:t>
            </a:r>
            <a:r>
              <a:rPr lang="en-US"/>
              <a:t>[31]:</a:t>
            </a:r>
          </a:p>
          <a:p>
            <a:pPr lvl="1"/>
            <a:r>
              <a:rPr lang="en-US" b="1"/>
              <a:t>Contextual competences </a:t>
            </a:r>
            <a:r>
              <a:rPr lang="en-US"/>
              <a:t>which focus on the broader context in which the work takes place. </a:t>
            </a:r>
          </a:p>
          <a:p>
            <a:pPr lvl="1"/>
            <a:r>
              <a:rPr lang="en-US" b="1"/>
              <a:t>People competences </a:t>
            </a:r>
            <a:r>
              <a:rPr lang="en-US"/>
              <a:t>which emphasize the soft skills like leadership, team-work, and communication</a:t>
            </a:r>
          </a:p>
          <a:p>
            <a:pPr lvl="1"/>
            <a:r>
              <a:rPr lang="en-US" b="1"/>
              <a:t>Practice competences </a:t>
            </a:r>
            <a:r>
              <a:rPr lang="en-US"/>
              <a:t>which cover the hard management skills like meth-ods, tools and techniques used in project management to implement them successfully.</a:t>
            </a:r>
          </a:p>
          <a:p>
            <a:endParaRPr lang="en-US"/>
          </a:p>
        </p:txBody>
      </p:sp>
    </p:spTree>
    <p:extLst>
      <p:ext uri="{BB962C8B-B14F-4D97-AF65-F5344CB8AC3E}">
        <p14:creationId xmlns:p14="http://schemas.microsoft.com/office/powerpoint/2010/main" val="2715943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16A369-60AC-3BAD-E4A2-A9706A71E2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CA77E9-125D-730C-5E63-E0F3B24577C5}"/>
              </a:ext>
            </a:extLst>
          </p:cNvPr>
          <p:cNvSpPr>
            <a:spLocks noGrp="1"/>
          </p:cNvSpPr>
          <p:nvPr>
            <p:ph type="title"/>
          </p:nvPr>
        </p:nvSpPr>
        <p:spPr>
          <a:xfrm>
            <a:off x="681843" y="-4889"/>
            <a:ext cx="7721590" cy="857250"/>
          </a:xfrm>
        </p:spPr>
        <p:txBody>
          <a:bodyPr/>
          <a:lstStyle/>
          <a:p>
            <a:pPr algn="ctr"/>
            <a:r>
              <a:rPr lang="en-US"/>
              <a:t>Learning activity  </a:t>
            </a:r>
            <a:endParaRPr lang="en-US" dirty="0"/>
          </a:p>
        </p:txBody>
      </p:sp>
      <p:sp>
        <p:nvSpPr>
          <p:cNvPr id="7" name="TextBox 6">
            <a:extLst>
              <a:ext uri="{FF2B5EF4-FFF2-40B4-BE49-F238E27FC236}">
                <a16:creationId xmlns:a16="http://schemas.microsoft.com/office/drawing/2014/main" id="{7A8B4D31-F876-4438-670F-85132A9B20E4}"/>
              </a:ext>
            </a:extLst>
          </p:cNvPr>
          <p:cNvSpPr txBox="1"/>
          <p:nvPr/>
        </p:nvSpPr>
        <p:spPr>
          <a:xfrm>
            <a:off x="1640853" y="3132789"/>
            <a:ext cx="971740" cy="1077218"/>
          </a:xfrm>
          <a:prstGeom prst="rect">
            <a:avLst/>
          </a:prstGeom>
          <a:noFill/>
        </p:spPr>
        <p:txBody>
          <a:bodyPr wrap="none" rtlCol="0">
            <a:spAutoFit/>
          </a:bodyPr>
          <a:lstStyle/>
          <a:p>
            <a:pPr algn="ctr"/>
            <a:r>
              <a:rPr lang="fi-FI" sz="1600" b="1"/>
              <a:t>Project</a:t>
            </a:r>
          </a:p>
          <a:p>
            <a:pPr algn="ctr"/>
            <a:r>
              <a:rPr lang="fi-FI" sz="1600" b="1"/>
              <a:t>status</a:t>
            </a:r>
          </a:p>
          <a:p>
            <a:pPr algn="ctr"/>
            <a:r>
              <a:rPr lang="fi-FI" sz="1600" b="1"/>
              <a:t>after </a:t>
            </a:r>
          </a:p>
          <a:p>
            <a:pPr algn="ctr"/>
            <a:r>
              <a:rPr lang="fi-FI" sz="1600" b="1"/>
              <a:t>5 weeks</a:t>
            </a:r>
          </a:p>
        </p:txBody>
      </p:sp>
      <p:pic>
        <p:nvPicPr>
          <p:cNvPr id="8" name="Picture 7">
            <a:extLst>
              <a:ext uri="{FF2B5EF4-FFF2-40B4-BE49-F238E27FC236}">
                <a16:creationId xmlns:a16="http://schemas.microsoft.com/office/drawing/2014/main" id="{84705525-B120-DD78-F9B6-986EBD305206}"/>
              </a:ext>
            </a:extLst>
          </p:cNvPr>
          <p:cNvPicPr>
            <a:picLocks noChangeAspect="1"/>
          </p:cNvPicPr>
          <p:nvPr/>
        </p:nvPicPr>
        <p:blipFill>
          <a:blip r:embed="rId2"/>
          <a:stretch>
            <a:fillRect/>
          </a:stretch>
        </p:blipFill>
        <p:spPr>
          <a:xfrm>
            <a:off x="1448769" y="1801100"/>
            <a:ext cx="1304857" cy="1249679"/>
          </a:xfrm>
          <a:prstGeom prst="rect">
            <a:avLst/>
          </a:prstGeom>
          <a:ln w="25400">
            <a:solidFill>
              <a:schemeClr val="tx1"/>
            </a:solidFill>
          </a:ln>
        </p:spPr>
      </p:pic>
      <p:pic>
        <p:nvPicPr>
          <p:cNvPr id="9" name="Picture 8">
            <a:extLst>
              <a:ext uri="{FF2B5EF4-FFF2-40B4-BE49-F238E27FC236}">
                <a16:creationId xmlns:a16="http://schemas.microsoft.com/office/drawing/2014/main" id="{43046014-CC35-B16F-9778-65D2B9DAFE83}"/>
              </a:ext>
            </a:extLst>
          </p:cNvPr>
          <p:cNvPicPr>
            <a:picLocks noChangeAspect="1"/>
          </p:cNvPicPr>
          <p:nvPr/>
        </p:nvPicPr>
        <p:blipFill>
          <a:blip r:embed="rId3"/>
          <a:stretch>
            <a:fillRect/>
          </a:stretch>
        </p:blipFill>
        <p:spPr>
          <a:xfrm>
            <a:off x="2844234" y="1801101"/>
            <a:ext cx="1249680" cy="1249680"/>
          </a:xfrm>
          <a:prstGeom prst="rect">
            <a:avLst/>
          </a:prstGeom>
          <a:ln w="25400">
            <a:solidFill>
              <a:schemeClr val="tx1"/>
            </a:solidFill>
          </a:ln>
        </p:spPr>
      </p:pic>
      <p:sp>
        <p:nvSpPr>
          <p:cNvPr id="10" name="TextBox 9">
            <a:extLst>
              <a:ext uri="{FF2B5EF4-FFF2-40B4-BE49-F238E27FC236}">
                <a16:creationId xmlns:a16="http://schemas.microsoft.com/office/drawing/2014/main" id="{0FB3D495-58CC-8CCB-3F9B-C504F85CF1FE}"/>
              </a:ext>
            </a:extLst>
          </p:cNvPr>
          <p:cNvSpPr txBox="1"/>
          <p:nvPr/>
        </p:nvSpPr>
        <p:spPr>
          <a:xfrm>
            <a:off x="2947723" y="3153047"/>
            <a:ext cx="982961" cy="830997"/>
          </a:xfrm>
          <a:prstGeom prst="rect">
            <a:avLst/>
          </a:prstGeom>
          <a:noFill/>
        </p:spPr>
        <p:txBody>
          <a:bodyPr wrap="none" rtlCol="0">
            <a:spAutoFit/>
          </a:bodyPr>
          <a:lstStyle/>
          <a:p>
            <a:pPr algn="ctr"/>
            <a:r>
              <a:rPr lang="fi-FI" sz="1600" b="1"/>
              <a:t>Traffic</a:t>
            </a:r>
          </a:p>
          <a:p>
            <a:pPr algn="ctr"/>
            <a:r>
              <a:rPr lang="fi-FI" sz="1600" b="1"/>
              <a:t>lights,</a:t>
            </a:r>
          </a:p>
          <a:p>
            <a:pPr algn="ctr"/>
            <a:r>
              <a:rPr lang="fi-FI" sz="1600" b="1"/>
              <a:t>findings</a:t>
            </a:r>
          </a:p>
        </p:txBody>
      </p:sp>
      <p:pic>
        <p:nvPicPr>
          <p:cNvPr id="11" name="Picture 10">
            <a:extLst>
              <a:ext uri="{FF2B5EF4-FFF2-40B4-BE49-F238E27FC236}">
                <a16:creationId xmlns:a16="http://schemas.microsoft.com/office/drawing/2014/main" id="{4DD5450A-9697-1FED-E093-8D4D3B2B52D2}"/>
              </a:ext>
            </a:extLst>
          </p:cNvPr>
          <p:cNvPicPr>
            <a:picLocks noChangeAspect="1"/>
          </p:cNvPicPr>
          <p:nvPr/>
        </p:nvPicPr>
        <p:blipFill>
          <a:blip r:embed="rId4"/>
          <a:stretch>
            <a:fillRect/>
          </a:stretch>
        </p:blipFill>
        <p:spPr>
          <a:xfrm rot="16200000">
            <a:off x="3255472" y="881384"/>
            <a:ext cx="521715" cy="1265435"/>
          </a:xfrm>
          <a:prstGeom prst="rect">
            <a:avLst/>
          </a:prstGeom>
        </p:spPr>
      </p:pic>
      <p:sp>
        <p:nvSpPr>
          <p:cNvPr id="14" name="TextBox 13">
            <a:extLst>
              <a:ext uri="{FF2B5EF4-FFF2-40B4-BE49-F238E27FC236}">
                <a16:creationId xmlns:a16="http://schemas.microsoft.com/office/drawing/2014/main" id="{DB237DAE-F1D9-1C4F-A330-38C354A99E5E}"/>
              </a:ext>
            </a:extLst>
          </p:cNvPr>
          <p:cNvSpPr txBox="1"/>
          <p:nvPr/>
        </p:nvSpPr>
        <p:spPr>
          <a:xfrm>
            <a:off x="2890761" y="873976"/>
            <a:ext cx="1277914" cy="338554"/>
          </a:xfrm>
          <a:prstGeom prst="rect">
            <a:avLst/>
          </a:prstGeom>
          <a:noFill/>
        </p:spPr>
        <p:txBody>
          <a:bodyPr wrap="none" rtlCol="0">
            <a:spAutoFit/>
          </a:bodyPr>
          <a:lstStyle/>
          <a:p>
            <a:pPr algn="ctr"/>
            <a:r>
              <a:rPr lang="fi-FI" sz="1600" b="1" u="sng"/>
              <a:t>Discussion</a:t>
            </a:r>
          </a:p>
        </p:txBody>
      </p:sp>
      <p:sp>
        <p:nvSpPr>
          <p:cNvPr id="16" name="TextBox 15">
            <a:extLst>
              <a:ext uri="{FF2B5EF4-FFF2-40B4-BE49-F238E27FC236}">
                <a16:creationId xmlns:a16="http://schemas.microsoft.com/office/drawing/2014/main" id="{E0FA20E9-2145-9964-4FF7-19B6B2BDF5AB}"/>
              </a:ext>
            </a:extLst>
          </p:cNvPr>
          <p:cNvSpPr txBox="1"/>
          <p:nvPr/>
        </p:nvSpPr>
        <p:spPr>
          <a:xfrm>
            <a:off x="1422442" y="792531"/>
            <a:ext cx="1430200" cy="830997"/>
          </a:xfrm>
          <a:prstGeom prst="rect">
            <a:avLst/>
          </a:prstGeom>
          <a:noFill/>
        </p:spPr>
        <p:txBody>
          <a:bodyPr wrap="none" rtlCol="0">
            <a:spAutoFit/>
          </a:bodyPr>
          <a:lstStyle/>
          <a:p>
            <a:pPr algn="ctr"/>
            <a:r>
              <a:rPr lang="fi-FI" sz="1600" b="1" u="sng"/>
              <a:t>Meeting with</a:t>
            </a:r>
          </a:p>
          <a:p>
            <a:pPr algn="ctr"/>
            <a:r>
              <a:rPr lang="fi-FI" sz="1600" b="1" u="sng"/>
              <a:t>the project </a:t>
            </a:r>
          </a:p>
          <a:p>
            <a:pPr algn="ctr"/>
            <a:r>
              <a:rPr lang="fi-FI" sz="1600" b="1" u="sng"/>
              <a:t>manager </a:t>
            </a:r>
          </a:p>
        </p:txBody>
      </p:sp>
      <p:sp>
        <p:nvSpPr>
          <p:cNvPr id="17" name="TextBox 16">
            <a:extLst>
              <a:ext uri="{FF2B5EF4-FFF2-40B4-BE49-F238E27FC236}">
                <a16:creationId xmlns:a16="http://schemas.microsoft.com/office/drawing/2014/main" id="{F2ACF54A-F52D-93E3-7168-91C3614E47F9}"/>
              </a:ext>
            </a:extLst>
          </p:cNvPr>
          <p:cNvSpPr txBox="1"/>
          <p:nvPr/>
        </p:nvSpPr>
        <p:spPr>
          <a:xfrm>
            <a:off x="5532454" y="3108371"/>
            <a:ext cx="1234632" cy="1323439"/>
          </a:xfrm>
          <a:prstGeom prst="rect">
            <a:avLst/>
          </a:prstGeom>
          <a:noFill/>
        </p:spPr>
        <p:txBody>
          <a:bodyPr wrap="none" rtlCol="0">
            <a:spAutoFit/>
          </a:bodyPr>
          <a:lstStyle/>
          <a:p>
            <a:pPr algn="ctr"/>
            <a:r>
              <a:rPr lang="en-US" sz="1600" b="1"/>
              <a:t>Students’ </a:t>
            </a:r>
          </a:p>
          <a:p>
            <a:pPr algn="ctr"/>
            <a:r>
              <a:rPr lang="en-US" sz="1600" b="1"/>
              <a:t>feedback</a:t>
            </a:r>
          </a:p>
          <a:p>
            <a:pPr algn="ctr"/>
            <a:r>
              <a:rPr lang="en-US" sz="1600" b="1"/>
              <a:t>and their </a:t>
            </a:r>
          </a:p>
          <a:p>
            <a:pPr algn="ctr"/>
            <a:r>
              <a:rPr lang="en-US" sz="1600" b="1"/>
              <a:t>view on </a:t>
            </a:r>
          </a:p>
          <a:p>
            <a:pPr algn="ctr"/>
            <a:r>
              <a:rPr lang="en-US" sz="1600" b="1"/>
              <a:t>the project</a:t>
            </a:r>
            <a:endParaRPr lang="fi-FI" sz="1600" b="1"/>
          </a:p>
        </p:txBody>
      </p:sp>
      <p:sp>
        <p:nvSpPr>
          <p:cNvPr id="18" name="TextBox 17">
            <a:extLst>
              <a:ext uri="{FF2B5EF4-FFF2-40B4-BE49-F238E27FC236}">
                <a16:creationId xmlns:a16="http://schemas.microsoft.com/office/drawing/2014/main" id="{A47E0A13-6C45-B586-05F9-09A3A72CEA39}"/>
              </a:ext>
            </a:extLst>
          </p:cNvPr>
          <p:cNvSpPr txBox="1"/>
          <p:nvPr/>
        </p:nvSpPr>
        <p:spPr>
          <a:xfrm>
            <a:off x="5691443" y="1025867"/>
            <a:ext cx="949299" cy="584775"/>
          </a:xfrm>
          <a:prstGeom prst="rect">
            <a:avLst/>
          </a:prstGeom>
          <a:noFill/>
        </p:spPr>
        <p:txBody>
          <a:bodyPr wrap="none" rtlCol="0">
            <a:spAutoFit/>
          </a:bodyPr>
          <a:lstStyle/>
          <a:p>
            <a:pPr algn="ctr"/>
            <a:r>
              <a:rPr lang="fi-FI" sz="1600" b="1" u="sng"/>
              <a:t>Writing</a:t>
            </a:r>
          </a:p>
          <a:p>
            <a:pPr algn="ctr"/>
            <a:r>
              <a:rPr lang="fi-FI" sz="1600" b="1" u="sng"/>
              <a:t>a report</a:t>
            </a:r>
          </a:p>
        </p:txBody>
      </p:sp>
      <p:pic>
        <p:nvPicPr>
          <p:cNvPr id="19" name="Picture 18">
            <a:extLst>
              <a:ext uri="{FF2B5EF4-FFF2-40B4-BE49-F238E27FC236}">
                <a16:creationId xmlns:a16="http://schemas.microsoft.com/office/drawing/2014/main" id="{1FC86E0B-4D62-9BCC-8071-4596F702999A}"/>
              </a:ext>
            </a:extLst>
          </p:cNvPr>
          <p:cNvPicPr>
            <a:picLocks noChangeAspect="1"/>
          </p:cNvPicPr>
          <p:nvPr/>
        </p:nvPicPr>
        <p:blipFill>
          <a:blip r:embed="rId5"/>
          <a:stretch>
            <a:fillRect/>
          </a:stretch>
        </p:blipFill>
        <p:spPr>
          <a:xfrm>
            <a:off x="5459523" y="1638494"/>
            <a:ext cx="947844" cy="1527592"/>
          </a:xfrm>
          <a:prstGeom prst="rect">
            <a:avLst/>
          </a:prstGeom>
        </p:spPr>
      </p:pic>
      <p:pic>
        <p:nvPicPr>
          <p:cNvPr id="21" name="Picture 20">
            <a:extLst>
              <a:ext uri="{FF2B5EF4-FFF2-40B4-BE49-F238E27FC236}">
                <a16:creationId xmlns:a16="http://schemas.microsoft.com/office/drawing/2014/main" id="{92226BB0-BF2F-13F5-FA5A-BCDDAD2AE9FC}"/>
              </a:ext>
            </a:extLst>
          </p:cNvPr>
          <p:cNvPicPr>
            <a:picLocks noChangeAspect="1"/>
          </p:cNvPicPr>
          <p:nvPr/>
        </p:nvPicPr>
        <p:blipFill>
          <a:blip r:embed="rId3"/>
          <a:stretch>
            <a:fillRect/>
          </a:stretch>
        </p:blipFill>
        <p:spPr>
          <a:xfrm>
            <a:off x="6763814" y="1795639"/>
            <a:ext cx="1249680" cy="1249680"/>
          </a:xfrm>
          <a:prstGeom prst="rect">
            <a:avLst/>
          </a:prstGeom>
          <a:ln w="25400">
            <a:solidFill>
              <a:schemeClr val="tx1"/>
            </a:solidFill>
          </a:ln>
        </p:spPr>
      </p:pic>
      <p:sp>
        <p:nvSpPr>
          <p:cNvPr id="23" name="TextBox 22">
            <a:extLst>
              <a:ext uri="{FF2B5EF4-FFF2-40B4-BE49-F238E27FC236}">
                <a16:creationId xmlns:a16="http://schemas.microsoft.com/office/drawing/2014/main" id="{826ED4A1-CA8D-7A3F-C370-3436E608C1ED}"/>
              </a:ext>
            </a:extLst>
          </p:cNvPr>
          <p:cNvSpPr txBox="1"/>
          <p:nvPr/>
        </p:nvSpPr>
        <p:spPr>
          <a:xfrm>
            <a:off x="6618347" y="1025866"/>
            <a:ext cx="1494320" cy="584775"/>
          </a:xfrm>
          <a:prstGeom prst="rect">
            <a:avLst/>
          </a:prstGeom>
          <a:noFill/>
        </p:spPr>
        <p:txBody>
          <a:bodyPr wrap="none" rtlCol="0">
            <a:spAutoFit/>
          </a:bodyPr>
          <a:lstStyle/>
          <a:p>
            <a:pPr algn="ctr"/>
            <a:r>
              <a:rPr lang="fi-FI" sz="1600" b="1" u="sng"/>
              <a:t>Evaluation</a:t>
            </a:r>
          </a:p>
          <a:p>
            <a:pPr algn="ctr"/>
            <a:r>
              <a:rPr lang="fi-FI" sz="1600" b="1" u="sng"/>
              <a:t>and feedback</a:t>
            </a:r>
          </a:p>
        </p:txBody>
      </p:sp>
      <p:sp>
        <p:nvSpPr>
          <p:cNvPr id="25" name="Rectangle 24">
            <a:extLst>
              <a:ext uri="{FF2B5EF4-FFF2-40B4-BE49-F238E27FC236}">
                <a16:creationId xmlns:a16="http://schemas.microsoft.com/office/drawing/2014/main" id="{3AA9E095-9E8B-4B69-3425-BB111760F9C4}"/>
              </a:ext>
            </a:extLst>
          </p:cNvPr>
          <p:cNvSpPr/>
          <p:nvPr/>
        </p:nvSpPr>
        <p:spPr>
          <a:xfrm>
            <a:off x="5558915" y="1785357"/>
            <a:ext cx="1120820" cy="1249680"/>
          </a:xfrm>
          <a:prstGeom prst="rect">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600"/>
          </a:p>
        </p:txBody>
      </p:sp>
      <p:sp>
        <p:nvSpPr>
          <p:cNvPr id="26" name="TextBox 25">
            <a:extLst>
              <a:ext uri="{FF2B5EF4-FFF2-40B4-BE49-F238E27FC236}">
                <a16:creationId xmlns:a16="http://schemas.microsoft.com/office/drawing/2014/main" id="{B68891C4-9378-4B54-F7D6-6634836EBF05}"/>
              </a:ext>
            </a:extLst>
          </p:cNvPr>
          <p:cNvSpPr txBox="1"/>
          <p:nvPr/>
        </p:nvSpPr>
        <p:spPr>
          <a:xfrm>
            <a:off x="6613168" y="3132789"/>
            <a:ext cx="1749583" cy="830997"/>
          </a:xfrm>
          <a:prstGeom prst="rect">
            <a:avLst/>
          </a:prstGeom>
          <a:noFill/>
        </p:spPr>
        <p:txBody>
          <a:bodyPr wrap="none" rtlCol="0">
            <a:spAutoFit/>
          </a:bodyPr>
          <a:lstStyle/>
          <a:p>
            <a:pPr algn="ctr"/>
            <a:r>
              <a:rPr lang="fi-FI" sz="1600" b="1"/>
              <a:t>Self-</a:t>
            </a:r>
          </a:p>
          <a:p>
            <a:pPr algn="ctr"/>
            <a:r>
              <a:rPr lang="fi-FI" sz="1600" b="1"/>
              <a:t>evaluation</a:t>
            </a:r>
          </a:p>
          <a:p>
            <a:pPr algn="ctr"/>
            <a:r>
              <a:rPr lang="fi-FI" sz="1600" b="1"/>
              <a:t>and AI feedback</a:t>
            </a:r>
          </a:p>
        </p:txBody>
      </p:sp>
      <p:pic>
        <p:nvPicPr>
          <p:cNvPr id="32" name="Picture 31">
            <a:extLst>
              <a:ext uri="{FF2B5EF4-FFF2-40B4-BE49-F238E27FC236}">
                <a16:creationId xmlns:a16="http://schemas.microsoft.com/office/drawing/2014/main" id="{10B626B4-CC15-1EC6-D38E-30706F736118}"/>
              </a:ext>
            </a:extLst>
          </p:cNvPr>
          <p:cNvPicPr>
            <a:picLocks noChangeAspect="1"/>
          </p:cNvPicPr>
          <p:nvPr/>
        </p:nvPicPr>
        <p:blipFill>
          <a:blip r:embed="rId3"/>
          <a:stretch>
            <a:fillRect/>
          </a:stretch>
        </p:blipFill>
        <p:spPr>
          <a:xfrm>
            <a:off x="123168" y="1801099"/>
            <a:ext cx="1249680" cy="1249680"/>
          </a:xfrm>
          <a:prstGeom prst="rect">
            <a:avLst/>
          </a:prstGeom>
          <a:ln w="25400">
            <a:solidFill>
              <a:schemeClr val="tx1"/>
            </a:solidFill>
          </a:ln>
        </p:spPr>
      </p:pic>
      <p:sp>
        <p:nvSpPr>
          <p:cNvPr id="33" name="TextBox 32">
            <a:extLst>
              <a:ext uri="{FF2B5EF4-FFF2-40B4-BE49-F238E27FC236}">
                <a16:creationId xmlns:a16="http://schemas.microsoft.com/office/drawing/2014/main" id="{B3F3B009-87A2-F7F0-EC0A-EC7C2DFA3995}"/>
              </a:ext>
            </a:extLst>
          </p:cNvPr>
          <p:cNvSpPr txBox="1"/>
          <p:nvPr/>
        </p:nvSpPr>
        <p:spPr>
          <a:xfrm>
            <a:off x="173617" y="3153045"/>
            <a:ext cx="1132041" cy="830997"/>
          </a:xfrm>
          <a:prstGeom prst="rect">
            <a:avLst/>
          </a:prstGeom>
          <a:noFill/>
        </p:spPr>
        <p:txBody>
          <a:bodyPr wrap="none" rtlCol="0">
            <a:spAutoFit/>
          </a:bodyPr>
          <a:lstStyle/>
          <a:p>
            <a:pPr algn="ctr"/>
            <a:r>
              <a:rPr lang="fi-FI" sz="1600" b="1"/>
              <a:t>Aim,</a:t>
            </a:r>
          </a:p>
          <a:p>
            <a:pPr algn="ctr"/>
            <a:r>
              <a:rPr lang="fi-FI" sz="1600" b="1"/>
              <a:t>structure,</a:t>
            </a:r>
          </a:p>
          <a:p>
            <a:pPr algn="ctr"/>
            <a:r>
              <a:rPr lang="fi-FI" sz="1600" b="1"/>
              <a:t>tools</a:t>
            </a:r>
          </a:p>
        </p:txBody>
      </p:sp>
      <p:sp>
        <p:nvSpPr>
          <p:cNvPr id="34" name="TextBox 33">
            <a:extLst>
              <a:ext uri="{FF2B5EF4-FFF2-40B4-BE49-F238E27FC236}">
                <a16:creationId xmlns:a16="http://schemas.microsoft.com/office/drawing/2014/main" id="{B16E00E7-CDE3-E907-AC00-E4421B3F1D66}"/>
              </a:ext>
            </a:extLst>
          </p:cNvPr>
          <p:cNvSpPr txBox="1"/>
          <p:nvPr/>
        </p:nvSpPr>
        <p:spPr>
          <a:xfrm>
            <a:off x="83379" y="1356464"/>
            <a:ext cx="1359668" cy="338554"/>
          </a:xfrm>
          <a:prstGeom prst="rect">
            <a:avLst/>
          </a:prstGeom>
          <a:noFill/>
        </p:spPr>
        <p:txBody>
          <a:bodyPr wrap="none" rtlCol="0">
            <a:spAutoFit/>
          </a:bodyPr>
          <a:lstStyle/>
          <a:p>
            <a:pPr algn="ctr"/>
            <a:r>
              <a:rPr lang="fi-FI" sz="1600" b="1" u="sng"/>
              <a:t>Instructions</a:t>
            </a:r>
          </a:p>
        </p:txBody>
      </p:sp>
      <p:sp>
        <p:nvSpPr>
          <p:cNvPr id="35" name="TextBox 34">
            <a:extLst>
              <a:ext uri="{FF2B5EF4-FFF2-40B4-BE49-F238E27FC236}">
                <a16:creationId xmlns:a16="http://schemas.microsoft.com/office/drawing/2014/main" id="{1ECE2D10-F1A9-94BF-BBB2-9B70FEF489B0}"/>
              </a:ext>
            </a:extLst>
          </p:cNvPr>
          <p:cNvSpPr txBox="1"/>
          <p:nvPr/>
        </p:nvSpPr>
        <p:spPr>
          <a:xfrm>
            <a:off x="4186927" y="826636"/>
            <a:ext cx="1430200" cy="830997"/>
          </a:xfrm>
          <a:prstGeom prst="rect">
            <a:avLst/>
          </a:prstGeom>
          <a:noFill/>
        </p:spPr>
        <p:txBody>
          <a:bodyPr wrap="none" rtlCol="0">
            <a:spAutoFit/>
          </a:bodyPr>
          <a:lstStyle/>
          <a:p>
            <a:pPr algn="ctr"/>
            <a:r>
              <a:rPr lang="fi-FI" sz="1600" b="1" u="sng"/>
              <a:t>Meeting with</a:t>
            </a:r>
          </a:p>
          <a:p>
            <a:pPr algn="ctr"/>
            <a:r>
              <a:rPr lang="fi-FI" sz="1600" b="1" u="sng"/>
              <a:t>the project </a:t>
            </a:r>
          </a:p>
          <a:p>
            <a:pPr algn="ctr"/>
            <a:r>
              <a:rPr lang="fi-FI" sz="1600" b="1" u="sng"/>
              <a:t>manager </a:t>
            </a:r>
          </a:p>
        </p:txBody>
      </p:sp>
      <p:pic>
        <p:nvPicPr>
          <p:cNvPr id="37" name="Picture 36">
            <a:extLst>
              <a:ext uri="{FF2B5EF4-FFF2-40B4-BE49-F238E27FC236}">
                <a16:creationId xmlns:a16="http://schemas.microsoft.com/office/drawing/2014/main" id="{66AB3699-17A7-B6D0-A152-2A9B7212EA8F}"/>
              </a:ext>
            </a:extLst>
          </p:cNvPr>
          <p:cNvPicPr>
            <a:picLocks noChangeAspect="1"/>
          </p:cNvPicPr>
          <p:nvPr/>
        </p:nvPicPr>
        <p:blipFill>
          <a:blip r:embed="rId6"/>
          <a:stretch>
            <a:fillRect/>
          </a:stretch>
        </p:blipFill>
        <p:spPr>
          <a:xfrm>
            <a:off x="6014674" y="1812009"/>
            <a:ext cx="572673" cy="663393"/>
          </a:xfrm>
          <a:prstGeom prst="rect">
            <a:avLst/>
          </a:prstGeom>
        </p:spPr>
      </p:pic>
      <p:sp>
        <p:nvSpPr>
          <p:cNvPr id="38" name="TextBox 37">
            <a:extLst>
              <a:ext uri="{FF2B5EF4-FFF2-40B4-BE49-F238E27FC236}">
                <a16:creationId xmlns:a16="http://schemas.microsoft.com/office/drawing/2014/main" id="{26E30AB4-3618-4561-5FB6-B9CA40D2743D}"/>
              </a:ext>
            </a:extLst>
          </p:cNvPr>
          <p:cNvSpPr txBox="1"/>
          <p:nvPr/>
        </p:nvSpPr>
        <p:spPr>
          <a:xfrm>
            <a:off x="4376360" y="3129732"/>
            <a:ext cx="971740" cy="1077218"/>
          </a:xfrm>
          <a:prstGeom prst="rect">
            <a:avLst/>
          </a:prstGeom>
          <a:noFill/>
        </p:spPr>
        <p:txBody>
          <a:bodyPr wrap="none" rtlCol="0">
            <a:spAutoFit/>
          </a:bodyPr>
          <a:lstStyle/>
          <a:p>
            <a:pPr algn="ctr"/>
            <a:r>
              <a:rPr lang="fi-FI" sz="1600" b="1"/>
              <a:t>Project</a:t>
            </a:r>
          </a:p>
          <a:p>
            <a:pPr algn="ctr"/>
            <a:r>
              <a:rPr lang="fi-FI" sz="1600" b="1"/>
              <a:t>status</a:t>
            </a:r>
          </a:p>
          <a:p>
            <a:pPr algn="ctr"/>
            <a:r>
              <a:rPr lang="fi-FI" sz="1600" b="1"/>
              <a:t>after </a:t>
            </a:r>
          </a:p>
          <a:p>
            <a:pPr algn="ctr"/>
            <a:r>
              <a:rPr lang="fi-FI" sz="1600" b="1"/>
              <a:t>7 weeks</a:t>
            </a:r>
          </a:p>
        </p:txBody>
      </p:sp>
      <p:pic>
        <p:nvPicPr>
          <p:cNvPr id="13" name="Picture 12">
            <a:extLst>
              <a:ext uri="{FF2B5EF4-FFF2-40B4-BE49-F238E27FC236}">
                <a16:creationId xmlns:a16="http://schemas.microsoft.com/office/drawing/2014/main" id="{E932403C-2997-275E-8603-6F00DC90151B}"/>
              </a:ext>
            </a:extLst>
          </p:cNvPr>
          <p:cNvPicPr>
            <a:picLocks noChangeAspect="1"/>
          </p:cNvPicPr>
          <p:nvPr/>
        </p:nvPicPr>
        <p:blipFill>
          <a:blip r:embed="rId2"/>
          <a:stretch>
            <a:fillRect/>
          </a:stretch>
        </p:blipFill>
        <p:spPr>
          <a:xfrm>
            <a:off x="4181923" y="1801100"/>
            <a:ext cx="1304857" cy="1249679"/>
          </a:xfrm>
          <a:prstGeom prst="rect">
            <a:avLst/>
          </a:prstGeom>
          <a:ln w="25400">
            <a:solidFill>
              <a:schemeClr val="tx1"/>
            </a:solidFill>
          </a:ln>
        </p:spPr>
      </p:pic>
      <p:sp>
        <p:nvSpPr>
          <p:cNvPr id="39" name="TextBox 38">
            <a:extLst>
              <a:ext uri="{FF2B5EF4-FFF2-40B4-BE49-F238E27FC236}">
                <a16:creationId xmlns:a16="http://schemas.microsoft.com/office/drawing/2014/main" id="{6882B9D7-F9EB-4F3C-E160-DDC435699D30}"/>
              </a:ext>
            </a:extLst>
          </p:cNvPr>
          <p:cNvSpPr txBox="1"/>
          <p:nvPr/>
        </p:nvSpPr>
        <p:spPr>
          <a:xfrm>
            <a:off x="7998770" y="1635912"/>
            <a:ext cx="1199367" cy="1569660"/>
          </a:xfrm>
          <a:prstGeom prst="rect">
            <a:avLst/>
          </a:prstGeom>
          <a:noFill/>
        </p:spPr>
        <p:txBody>
          <a:bodyPr wrap="none" rtlCol="0">
            <a:spAutoFit/>
          </a:bodyPr>
          <a:lstStyle/>
          <a:p>
            <a:pPr algn="ctr"/>
            <a:r>
              <a:rPr lang="fi-FI" sz="1600" b="1">
                <a:highlight>
                  <a:srgbClr val="D9D9D9"/>
                </a:highlight>
              </a:rPr>
              <a:t>A week </a:t>
            </a:r>
          </a:p>
          <a:p>
            <a:pPr algn="ctr"/>
            <a:r>
              <a:rPr lang="fi-FI" sz="1600" b="1">
                <a:highlight>
                  <a:srgbClr val="D9D9D9"/>
                </a:highlight>
              </a:rPr>
              <a:t>later:</a:t>
            </a:r>
          </a:p>
          <a:p>
            <a:pPr algn="ctr"/>
            <a:r>
              <a:rPr lang="fi-FI" sz="1600" b="1">
                <a:highlight>
                  <a:srgbClr val="D9D9D9"/>
                </a:highlight>
              </a:rPr>
              <a:t>Teacher’s</a:t>
            </a:r>
          </a:p>
          <a:p>
            <a:pPr algn="ctr"/>
            <a:r>
              <a:rPr lang="fi-FI" sz="1600" b="1">
                <a:highlight>
                  <a:srgbClr val="D9D9D9"/>
                </a:highlight>
              </a:rPr>
              <a:t>evaluation</a:t>
            </a:r>
          </a:p>
          <a:p>
            <a:pPr algn="ctr"/>
            <a:r>
              <a:rPr lang="fi-FI" sz="1600" b="1">
                <a:highlight>
                  <a:srgbClr val="D9D9D9"/>
                </a:highlight>
              </a:rPr>
              <a:t>and</a:t>
            </a:r>
          </a:p>
          <a:p>
            <a:pPr algn="ctr"/>
            <a:r>
              <a:rPr lang="fi-FI" sz="1600" b="1">
                <a:highlight>
                  <a:srgbClr val="D9D9D9"/>
                </a:highlight>
              </a:rPr>
              <a:t>feedback</a:t>
            </a:r>
          </a:p>
        </p:txBody>
      </p:sp>
    </p:spTree>
    <p:extLst>
      <p:ext uri="{BB962C8B-B14F-4D97-AF65-F5344CB8AC3E}">
        <p14:creationId xmlns:p14="http://schemas.microsoft.com/office/powerpoint/2010/main" val="40471908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6D5DA-D641-D412-FFB9-83E933D819E9}"/>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2D1D040E-AE6B-0857-416B-0C55A4037135}"/>
              </a:ext>
            </a:extLst>
          </p:cNvPr>
          <p:cNvSpPr>
            <a:spLocks noGrp="1"/>
          </p:cNvSpPr>
          <p:nvPr>
            <p:ph type="title"/>
          </p:nvPr>
        </p:nvSpPr>
        <p:spPr>
          <a:xfrm>
            <a:off x="1075267" y="612321"/>
            <a:ext cx="6815666" cy="1755322"/>
          </a:xfrm>
        </p:spPr>
        <p:txBody>
          <a:bodyPr/>
          <a:lstStyle/>
          <a:p>
            <a:r>
              <a:rPr lang="en-US" sz="4400">
                <a:latin typeface="Arial" charset="0"/>
              </a:rPr>
              <a:t>Demonstration</a:t>
            </a:r>
            <a:br>
              <a:rPr lang="en-US" dirty="0">
                <a:latin typeface="Arial" charset="0"/>
              </a:rPr>
            </a:br>
            <a:r>
              <a:rPr lang="en-US" dirty="0">
                <a:latin typeface="Arial" charset="0"/>
              </a:rPr>
              <a:t> </a:t>
            </a:r>
            <a:endParaRPr lang="fi-FI" dirty="0"/>
          </a:p>
        </p:txBody>
      </p:sp>
      <p:pic>
        <p:nvPicPr>
          <p:cNvPr id="4" name="Picture 3">
            <a:extLst>
              <a:ext uri="{FF2B5EF4-FFF2-40B4-BE49-F238E27FC236}">
                <a16:creationId xmlns:a16="http://schemas.microsoft.com/office/drawing/2014/main" id="{BD892AA2-326B-A5B2-9BED-BA8CB07EB0B1}"/>
              </a:ext>
            </a:extLst>
          </p:cNvPr>
          <p:cNvPicPr>
            <a:picLocks noChangeAspect="1"/>
          </p:cNvPicPr>
          <p:nvPr/>
        </p:nvPicPr>
        <p:blipFill>
          <a:blip r:embed="rId2"/>
          <a:stretch>
            <a:fillRect/>
          </a:stretch>
        </p:blipFill>
        <p:spPr>
          <a:xfrm>
            <a:off x="2753566" y="1663653"/>
            <a:ext cx="3353320" cy="2379775"/>
          </a:xfrm>
          <a:prstGeom prst="rect">
            <a:avLst/>
          </a:prstGeom>
        </p:spPr>
      </p:pic>
      <p:sp>
        <p:nvSpPr>
          <p:cNvPr id="5" name="TextBox 4">
            <a:extLst>
              <a:ext uri="{FF2B5EF4-FFF2-40B4-BE49-F238E27FC236}">
                <a16:creationId xmlns:a16="http://schemas.microsoft.com/office/drawing/2014/main" id="{F70FF879-5397-CD28-7596-F7EB6B5D3669}"/>
              </a:ext>
            </a:extLst>
          </p:cNvPr>
          <p:cNvSpPr txBox="1"/>
          <p:nvPr/>
        </p:nvSpPr>
        <p:spPr>
          <a:xfrm>
            <a:off x="3796393" y="4357789"/>
            <a:ext cx="1261949" cy="369332"/>
          </a:xfrm>
          <a:prstGeom prst="rect">
            <a:avLst/>
          </a:prstGeom>
          <a:noFill/>
        </p:spPr>
        <p:txBody>
          <a:bodyPr wrap="none" rtlCol="0">
            <a:spAutoFit/>
          </a:bodyPr>
          <a:lstStyle/>
          <a:p>
            <a:r>
              <a:rPr lang="fi-FI">
                <a:hlinkClick r:id="rId3"/>
              </a:rPr>
              <a:t>Demo App</a:t>
            </a:r>
            <a:endParaRPr lang="fi-FI"/>
          </a:p>
        </p:txBody>
      </p:sp>
    </p:spTree>
    <p:extLst>
      <p:ext uri="{BB962C8B-B14F-4D97-AF65-F5344CB8AC3E}">
        <p14:creationId xmlns:p14="http://schemas.microsoft.com/office/powerpoint/2010/main" val="9850603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BED1FA3-3DDC-8A89-80D7-EBE4FCB0A543}"/>
              </a:ext>
            </a:extLst>
          </p:cNvPr>
          <p:cNvPicPr>
            <a:picLocks noChangeAspect="1"/>
          </p:cNvPicPr>
          <p:nvPr/>
        </p:nvPicPr>
        <p:blipFill>
          <a:blip r:embed="rId2"/>
          <a:stretch>
            <a:fillRect/>
          </a:stretch>
        </p:blipFill>
        <p:spPr>
          <a:xfrm>
            <a:off x="103206" y="0"/>
            <a:ext cx="8937588" cy="5143500"/>
          </a:xfrm>
          <a:prstGeom prst="rect">
            <a:avLst/>
          </a:prstGeom>
        </p:spPr>
      </p:pic>
    </p:spTree>
    <p:extLst>
      <p:ext uri="{BB962C8B-B14F-4D97-AF65-F5344CB8AC3E}">
        <p14:creationId xmlns:p14="http://schemas.microsoft.com/office/powerpoint/2010/main" val="24782816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D9B4C7-5886-B4E9-8C10-E8185079C48E}"/>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68D2E2B-B461-00AC-9171-7BE3B52BC694}"/>
              </a:ext>
            </a:extLst>
          </p:cNvPr>
          <p:cNvPicPr>
            <a:picLocks noChangeAspect="1"/>
          </p:cNvPicPr>
          <p:nvPr/>
        </p:nvPicPr>
        <p:blipFill>
          <a:blip r:embed="rId2"/>
          <a:stretch>
            <a:fillRect/>
          </a:stretch>
        </p:blipFill>
        <p:spPr>
          <a:xfrm>
            <a:off x="21741" y="0"/>
            <a:ext cx="9100517" cy="5143500"/>
          </a:xfrm>
          <a:prstGeom prst="rect">
            <a:avLst/>
          </a:prstGeom>
        </p:spPr>
      </p:pic>
      <p:pic>
        <p:nvPicPr>
          <p:cNvPr id="5" name="Picture 4">
            <a:extLst>
              <a:ext uri="{FF2B5EF4-FFF2-40B4-BE49-F238E27FC236}">
                <a16:creationId xmlns:a16="http://schemas.microsoft.com/office/drawing/2014/main" id="{3B493D25-4C1B-9C67-3558-115497CFD8FC}"/>
              </a:ext>
            </a:extLst>
          </p:cNvPr>
          <p:cNvPicPr>
            <a:picLocks noChangeAspect="1"/>
          </p:cNvPicPr>
          <p:nvPr/>
        </p:nvPicPr>
        <p:blipFill>
          <a:blip r:embed="rId3"/>
          <a:stretch>
            <a:fillRect/>
          </a:stretch>
        </p:blipFill>
        <p:spPr>
          <a:xfrm>
            <a:off x="3851180" y="302080"/>
            <a:ext cx="3475429" cy="553822"/>
          </a:xfrm>
          <a:prstGeom prst="rect">
            <a:avLst/>
          </a:prstGeom>
        </p:spPr>
      </p:pic>
    </p:spTree>
    <p:extLst>
      <p:ext uri="{BB962C8B-B14F-4D97-AF65-F5344CB8AC3E}">
        <p14:creationId xmlns:p14="http://schemas.microsoft.com/office/powerpoint/2010/main" val="1561551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4D918-58AB-4AB9-A4F1-129C6CB15272}"/>
              </a:ext>
            </a:extLst>
          </p:cNvPr>
          <p:cNvSpPr>
            <a:spLocks noGrp="1"/>
          </p:cNvSpPr>
          <p:nvPr>
            <p:ph type="title"/>
          </p:nvPr>
        </p:nvSpPr>
        <p:spPr>
          <a:xfrm>
            <a:off x="711200" y="89088"/>
            <a:ext cx="7721590" cy="857250"/>
          </a:xfrm>
        </p:spPr>
        <p:txBody>
          <a:bodyPr/>
          <a:lstStyle/>
          <a:p>
            <a:pPr algn="ctr"/>
            <a:r>
              <a:rPr lang="en-US"/>
              <a:t>Passive and active learning</a:t>
            </a:r>
            <a:endParaRPr lang="en-US" dirty="0"/>
          </a:p>
        </p:txBody>
      </p:sp>
      <p:sp>
        <p:nvSpPr>
          <p:cNvPr id="3" name="Content Placeholder 2">
            <a:extLst>
              <a:ext uri="{FF2B5EF4-FFF2-40B4-BE49-F238E27FC236}">
                <a16:creationId xmlns:a16="http://schemas.microsoft.com/office/drawing/2014/main" id="{CAFF14D6-C309-4B85-9C93-71EBF8BEA458}"/>
              </a:ext>
            </a:extLst>
          </p:cNvPr>
          <p:cNvSpPr>
            <a:spLocks noGrp="1"/>
          </p:cNvSpPr>
          <p:nvPr>
            <p:ph idx="1"/>
          </p:nvPr>
        </p:nvSpPr>
        <p:spPr>
          <a:xfrm>
            <a:off x="434575" y="946338"/>
            <a:ext cx="5105613" cy="3821605"/>
          </a:xfrm>
        </p:spPr>
        <p:txBody>
          <a:bodyPr/>
          <a:lstStyle/>
          <a:p>
            <a:r>
              <a:rPr lang="en-US" i="0">
                <a:solidFill>
                  <a:srgbClr val="202124"/>
                </a:solidFill>
                <a:effectLst/>
                <a:latin typeface="arial" panose="020B0604020202020204" pitchFamily="34" charset="0"/>
              </a:rPr>
              <a:t>Learning can happen in many forms</a:t>
            </a:r>
          </a:p>
          <a:p>
            <a:r>
              <a:rPr lang="en-US" i="0">
                <a:solidFill>
                  <a:srgbClr val="202124"/>
                </a:solidFill>
                <a:effectLst/>
                <a:latin typeface="arial" panose="020B0604020202020204" pitchFamily="34" charset="0"/>
              </a:rPr>
              <a:t>These forms are typically divided into two methods</a:t>
            </a:r>
          </a:p>
          <a:p>
            <a:pPr lvl="1"/>
            <a:r>
              <a:rPr lang="en-US" b="1" i="0">
                <a:solidFill>
                  <a:srgbClr val="202124"/>
                </a:solidFill>
                <a:effectLst/>
                <a:latin typeface="arial" panose="020B0604020202020204" pitchFamily="34" charset="0"/>
              </a:rPr>
              <a:t>Passive learning: </a:t>
            </a:r>
            <a:r>
              <a:rPr lang="en-US" i="0">
                <a:solidFill>
                  <a:srgbClr val="202124"/>
                </a:solidFill>
                <a:effectLst/>
                <a:latin typeface="arial" panose="020B0604020202020204" pitchFamily="34" charset="0"/>
              </a:rPr>
              <a:t>“ a form of learning that relies on information transmission from a teacher to a learner with little two-way interaction and the learner is required to absorb rather than act on knowledge” [1]</a:t>
            </a:r>
          </a:p>
          <a:p>
            <a:pPr lvl="1"/>
            <a:r>
              <a:rPr lang="en-US" b="1">
                <a:solidFill>
                  <a:srgbClr val="202124"/>
                </a:solidFill>
                <a:latin typeface="arial" panose="020B0604020202020204" pitchFamily="34" charset="0"/>
              </a:rPr>
              <a:t>A</a:t>
            </a:r>
            <a:r>
              <a:rPr lang="en-US" b="1" i="0">
                <a:solidFill>
                  <a:srgbClr val="202124"/>
                </a:solidFill>
                <a:effectLst/>
                <a:latin typeface="arial" panose="020B0604020202020204" pitchFamily="34" charset="0"/>
              </a:rPr>
              <a:t>ctive learning: “</a:t>
            </a:r>
            <a:r>
              <a:rPr lang="en-US" i="0">
                <a:solidFill>
                  <a:srgbClr val="202124"/>
                </a:solidFill>
                <a:effectLst/>
                <a:latin typeface="arial" panose="020B0604020202020204" pitchFamily="34" charset="0"/>
              </a:rPr>
              <a:t>an instructional activity involving students in doing things and thinking about what they are doing [7]". </a:t>
            </a:r>
          </a:p>
        </p:txBody>
      </p:sp>
      <p:pic>
        <p:nvPicPr>
          <p:cNvPr id="5" name="Picture 4">
            <a:extLst>
              <a:ext uri="{FF2B5EF4-FFF2-40B4-BE49-F238E27FC236}">
                <a16:creationId xmlns:a16="http://schemas.microsoft.com/office/drawing/2014/main" id="{E068F9B7-FD43-4A2F-B3D4-CAAEF49DCC4F}"/>
              </a:ext>
            </a:extLst>
          </p:cNvPr>
          <p:cNvPicPr>
            <a:picLocks noChangeAspect="1"/>
          </p:cNvPicPr>
          <p:nvPr/>
        </p:nvPicPr>
        <p:blipFill>
          <a:blip r:embed="rId2"/>
          <a:stretch>
            <a:fillRect/>
          </a:stretch>
        </p:blipFill>
        <p:spPr>
          <a:xfrm>
            <a:off x="5712042" y="1399276"/>
            <a:ext cx="3227904" cy="2973309"/>
          </a:xfrm>
          <a:prstGeom prst="rect">
            <a:avLst/>
          </a:prstGeom>
        </p:spPr>
      </p:pic>
    </p:spTree>
    <p:extLst>
      <p:ext uri="{BB962C8B-B14F-4D97-AF65-F5344CB8AC3E}">
        <p14:creationId xmlns:p14="http://schemas.microsoft.com/office/powerpoint/2010/main" val="6096405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7E5F58-34E7-7BE8-583D-7416F4E3B87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40DCE34-0070-7415-496B-3786F6EA0524}"/>
              </a:ext>
            </a:extLst>
          </p:cNvPr>
          <p:cNvPicPr>
            <a:picLocks noChangeAspect="1"/>
          </p:cNvPicPr>
          <p:nvPr/>
        </p:nvPicPr>
        <p:blipFill>
          <a:blip r:embed="rId2"/>
          <a:stretch>
            <a:fillRect/>
          </a:stretch>
        </p:blipFill>
        <p:spPr>
          <a:xfrm>
            <a:off x="59888" y="0"/>
            <a:ext cx="9024224" cy="5143500"/>
          </a:xfrm>
          <a:prstGeom prst="rect">
            <a:avLst/>
          </a:prstGeom>
        </p:spPr>
      </p:pic>
      <p:pic>
        <p:nvPicPr>
          <p:cNvPr id="6" name="Picture 5">
            <a:extLst>
              <a:ext uri="{FF2B5EF4-FFF2-40B4-BE49-F238E27FC236}">
                <a16:creationId xmlns:a16="http://schemas.microsoft.com/office/drawing/2014/main" id="{BBEC5D27-0363-8BFE-DB6F-68FC30BDB815}"/>
              </a:ext>
            </a:extLst>
          </p:cNvPr>
          <p:cNvPicPr>
            <a:picLocks noChangeAspect="1"/>
          </p:cNvPicPr>
          <p:nvPr/>
        </p:nvPicPr>
        <p:blipFill>
          <a:blip r:embed="rId3"/>
          <a:stretch>
            <a:fillRect/>
          </a:stretch>
        </p:blipFill>
        <p:spPr>
          <a:xfrm>
            <a:off x="3851180" y="302080"/>
            <a:ext cx="3475429" cy="553822"/>
          </a:xfrm>
          <a:prstGeom prst="rect">
            <a:avLst/>
          </a:prstGeom>
        </p:spPr>
      </p:pic>
    </p:spTree>
    <p:extLst>
      <p:ext uri="{BB962C8B-B14F-4D97-AF65-F5344CB8AC3E}">
        <p14:creationId xmlns:p14="http://schemas.microsoft.com/office/powerpoint/2010/main" val="22162730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569632-A009-7B86-C6DF-BCD77E35EE3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E47A97F-9084-FD78-0A8F-2847995BF9DA}"/>
              </a:ext>
            </a:extLst>
          </p:cNvPr>
          <p:cNvPicPr>
            <a:picLocks noChangeAspect="1"/>
          </p:cNvPicPr>
          <p:nvPr/>
        </p:nvPicPr>
        <p:blipFill>
          <a:blip r:embed="rId2"/>
          <a:stretch>
            <a:fillRect/>
          </a:stretch>
        </p:blipFill>
        <p:spPr>
          <a:xfrm>
            <a:off x="194935" y="0"/>
            <a:ext cx="8754130" cy="5143500"/>
          </a:xfrm>
          <a:prstGeom prst="rect">
            <a:avLst/>
          </a:prstGeom>
        </p:spPr>
      </p:pic>
    </p:spTree>
    <p:extLst>
      <p:ext uri="{BB962C8B-B14F-4D97-AF65-F5344CB8AC3E}">
        <p14:creationId xmlns:p14="http://schemas.microsoft.com/office/powerpoint/2010/main" val="15065460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BC3620-E6DD-EF7F-80E6-55007DA3B1E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2DC8C2A-EACC-1E19-F49F-4BB13E9DAB48}"/>
              </a:ext>
            </a:extLst>
          </p:cNvPr>
          <p:cNvPicPr>
            <a:picLocks noChangeAspect="1"/>
          </p:cNvPicPr>
          <p:nvPr/>
        </p:nvPicPr>
        <p:blipFill>
          <a:blip r:embed="rId2"/>
          <a:stretch>
            <a:fillRect/>
          </a:stretch>
        </p:blipFill>
        <p:spPr>
          <a:xfrm>
            <a:off x="135426" y="0"/>
            <a:ext cx="8873147" cy="5143500"/>
          </a:xfrm>
          <a:prstGeom prst="rect">
            <a:avLst/>
          </a:prstGeom>
        </p:spPr>
      </p:pic>
      <p:pic>
        <p:nvPicPr>
          <p:cNvPr id="5" name="Picture 4">
            <a:extLst>
              <a:ext uri="{FF2B5EF4-FFF2-40B4-BE49-F238E27FC236}">
                <a16:creationId xmlns:a16="http://schemas.microsoft.com/office/drawing/2014/main" id="{F192FA88-03DB-9FE6-32A0-3957CF98E0DB}"/>
              </a:ext>
            </a:extLst>
          </p:cNvPr>
          <p:cNvPicPr>
            <a:picLocks noChangeAspect="1"/>
          </p:cNvPicPr>
          <p:nvPr/>
        </p:nvPicPr>
        <p:blipFill>
          <a:blip r:embed="rId3"/>
          <a:stretch>
            <a:fillRect/>
          </a:stretch>
        </p:blipFill>
        <p:spPr>
          <a:xfrm>
            <a:off x="3894364" y="349638"/>
            <a:ext cx="3657600" cy="465827"/>
          </a:xfrm>
          <a:prstGeom prst="rect">
            <a:avLst/>
          </a:prstGeom>
        </p:spPr>
      </p:pic>
    </p:spTree>
    <p:extLst>
      <p:ext uri="{BB962C8B-B14F-4D97-AF65-F5344CB8AC3E}">
        <p14:creationId xmlns:p14="http://schemas.microsoft.com/office/powerpoint/2010/main" val="24608333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CD37C5-5E50-512F-3F4A-97B74383097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0258D0D-DB1A-4602-6A1F-CD07A33C87C5}"/>
              </a:ext>
            </a:extLst>
          </p:cNvPr>
          <p:cNvPicPr>
            <a:picLocks noChangeAspect="1"/>
          </p:cNvPicPr>
          <p:nvPr/>
        </p:nvPicPr>
        <p:blipFill>
          <a:blip r:embed="rId3"/>
          <a:stretch>
            <a:fillRect/>
          </a:stretch>
        </p:blipFill>
        <p:spPr>
          <a:xfrm>
            <a:off x="148589" y="0"/>
            <a:ext cx="8846821" cy="5143500"/>
          </a:xfrm>
          <a:prstGeom prst="rect">
            <a:avLst/>
          </a:prstGeom>
        </p:spPr>
      </p:pic>
      <p:pic>
        <p:nvPicPr>
          <p:cNvPr id="5" name="Picture 4">
            <a:extLst>
              <a:ext uri="{FF2B5EF4-FFF2-40B4-BE49-F238E27FC236}">
                <a16:creationId xmlns:a16="http://schemas.microsoft.com/office/drawing/2014/main" id="{2FAB9F54-F81D-8254-DEDC-E54C98025235}"/>
              </a:ext>
            </a:extLst>
          </p:cNvPr>
          <p:cNvPicPr>
            <a:picLocks noChangeAspect="1"/>
          </p:cNvPicPr>
          <p:nvPr/>
        </p:nvPicPr>
        <p:blipFill>
          <a:blip r:embed="rId4"/>
          <a:stretch>
            <a:fillRect/>
          </a:stretch>
        </p:blipFill>
        <p:spPr>
          <a:xfrm>
            <a:off x="2623443" y="4506686"/>
            <a:ext cx="789227" cy="394614"/>
          </a:xfrm>
          <a:prstGeom prst="rect">
            <a:avLst/>
          </a:prstGeom>
        </p:spPr>
      </p:pic>
      <p:sp>
        <p:nvSpPr>
          <p:cNvPr id="6" name="Content Placeholder 1">
            <a:extLst>
              <a:ext uri="{FF2B5EF4-FFF2-40B4-BE49-F238E27FC236}">
                <a16:creationId xmlns:a16="http://schemas.microsoft.com/office/drawing/2014/main" id="{33256660-27FC-4641-55DB-C25882E12F0D}"/>
              </a:ext>
            </a:extLst>
          </p:cNvPr>
          <p:cNvSpPr>
            <a:spLocks noGrp="1"/>
          </p:cNvSpPr>
          <p:nvPr>
            <p:ph sz="half" idx="1"/>
          </p:nvPr>
        </p:nvSpPr>
        <p:spPr>
          <a:xfrm>
            <a:off x="2623443" y="242200"/>
            <a:ext cx="6120507" cy="2797560"/>
          </a:xfrm>
          <a:solidFill>
            <a:schemeClr val="bg1">
              <a:lumMod val="95000"/>
            </a:schemeClr>
          </a:solidFill>
        </p:spPr>
        <p:txBody>
          <a:bodyPr>
            <a:normAutofit/>
          </a:bodyPr>
          <a:lstStyle/>
          <a:p>
            <a:pPr marL="0" indent="0">
              <a:buNone/>
            </a:pPr>
            <a:r>
              <a:rPr lang="en-US" sz="2000" b="0" i="0">
                <a:solidFill>
                  <a:srgbClr val="111111"/>
                </a:solidFill>
                <a:effectLst/>
                <a:latin typeface="Arial" panose="020B0604020202020204" pitchFamily="34" charset="0"/>
                <a:cs typeface="Arial" panose="020B0604020202020204" pitchFamily="34" charset="0"/>
              </a:rPr>
              <a:t>We are a little behind schedule. There have been some changes in the staff, but now things are okay. The budget is not quite implemented and the amount paid by the customer is 100,000 euros lower than the original.</a:t>
            </a:r>
            <a:endParaRPr lang="fi-FI" sz="2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0852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4B9600-76AF-A618-C743-829405BF013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958E5CB-10DC-A86B-B31D-6FB13B2EF226}"/>
              </a:ext>
            </a:extLst>
          </p:cNvPr>
          <p:cNvPicPr>
            <a:picLocks noChangeAspect="1"/>
          </p:cNvPicPr>
          <p:nvPr/>
        </p:nvPicPr>
        <p:blipFill>
          <a:blip r:embed="rId2"/>
          <a:stretch>
            <a:fillRect/>
          </a:stretch>
        </p:blipFill>
        <p:spPr>
          <a:xfrm>
            <a:off x="169768" y="0"/>
            <a:ext cx="8804463" cy="5143500"/>
          </a:xfrm>
          <a:prstGeom prst="rect">
            <a:avLst/>
          </a:prstGeom>
        </p:spPr>
      </p:pic>
      <p:pic>
        <p:nvPicPr>
          <p:cNvPr id="7" name="Picture 6">
            <a:extLst>
              <a:ext uri="{FF2B5EF4-FFF2-40B4-BE49-F238E27FC236}">
                <a16:creationId xmlns:a16="http://schemas.microsoft.com/office/drawing/2014/main" id="{CB61E644-E83A-5D08-22A8-28FB5F9B62E2}"/>
              </a:ext>
            </a:extLst>
          </p:cNvPr>
          <p:cNvPicPr>
            <a:picLocks noChangeAspect="1"/>
          </p:cNvPicPr>
          <p:nvPr/>
        </p:nvPicPr>
        <p:blipFill>
          <a:blip r:embed="rId3"/>
          <a:stretch>
            <a:fillRect/>
          </a:stretch>
        </p:blipFill>
        <p:spPr>
          <a:xfrm>
            <a:off x="2849331" y="253468"/>
            <a:ext cx="5678853" cy="1682836"/>
          </a:xfrm>
          <a:prstGeom prst="rect">
            <a:avLst/>
          </a:prstGeom>
        </p:spPr>
      </p:pic>
      <p:pic>
        <p:nvPicPr>
          <p:cNvPr id="8" name="Picture 7">
            <a:extLst>
              <a:ext uri="{FF2B5EF4-FFF2-40B4-BE49-F238E27FC236}">
                <a16:creationId xmlns:a16="http://schemas.microsoft.com/office/drawing/2014/main" id="{FE2D21DC-88B2-3AD8-8B14-EB5D05C88EA4}"/>
              </a:ext>
            </a:extLst>
          </p:cNvPr>
          <p:cNvPicPr>
            <a:picLocks noChangeAspect="1"/>
          </p:cNvPicPr>
          <p:nvPr/>
        </p:nvPicPr>
        <p:blipFill>
          <a:blip r:embed="rId3"/>
          <a:stretch>
            <a:fillRect/>
          </a:stretch>
        </p:blipFill>
        <p:spPr>
          <a:xfrm>
            <a:off x="2781296" y="2791833"/>
            <a:ext cx="5678853" cy="1682836"/>
          </a:xfrm>
          <a:prstGeom prst="rect">
            <a:avLst/>
          </a:prstGeom>
        </p:spPr>
      </p:pic>
      <p:pic>
        <p:nvPicPr>
          <p:cNvPr id="5" name="Picture 4">
            <a:extLst>
              <a:ext uri="{FF2B5EF4-FFF2-40B4-BE49-F238E27FC236}">
                <a16:creationId xmlns:a16="http://schemas.microsoft.com/office/drawing/2014/main" id="{A6637482-9D1E-77E1-CD32-2930BCA2A051}"/>
              </a:ext>
            </a:extLst>
          </p:cNvPr>
          <p:cNvPicPr>
            <a:picLocks noChangeAspect="1"/>
          </p:cNvPicPr>
          <p:nvPr/>
        </p:nvPicPr>
        <p:blipFill>
          <a:blip r:embed="rId4"/>
          <a:stretch>
            <a:fillRect/>
          </a:stretch>
        </p:blipFill>
        <p:spPr>
          <a:xfrm>
            <a:off x="2849331" y="827617"/>
            <a:ext cx="5684549" cy="2875713"/>
          </a:xfrm>
          <a:prstGeom prst="rect">
            <a:avLst/>
          </a:prstGeom>
        </p:spPr>
      </p:pic>
    </p:spTree>
    <p:extLst>
      <p:ext uri="{BB962C8B-B14F-4D97-AF65-F5344CB8AC3E}">
        <p14:creationId xmlns:p14="http://schemas.microsoft.com/office/powerpoint/2010/main" val="24220323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FC7EA7-581C-3918-DB6E-AC38E3778A5C}"/>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12B5C70B-40CE-B861-E00C-6704867567D9}"/>
              </a:ext>
            </a:extLst>
          </p:cNvPr>
          <p:cNvSpPr>
            <a:spLocks noGrp="1"/>
          </p:cNvSpPr>
          <p:nvPr>
            <p:ph type="title"/>
          </p:nvPr>
        </p:nvSpPr>
        <p:spPr>
          <a:xfrm>
            <a:off x="1075267" y="612321"/>
            <a:ext cx="6815666" cy="1665515"/>
          </a:xfrm>
        </p:spPr>
        <p:txBody>
          <a:bodyPr/>
          <a:lstStyle/>
          <a:p>
            <a:r>
              <a:rPr lang="en-US" sz="4400">
                <a:latin typeface="Arial" charset="0"/>
              </a:rPr>
              <a:t>Results</a:t>
            </a:r>
            <a:br>
              <a:rPr lang="en-US" dirty="0">
                <a:latin typeface="Arial" charset="0"/>
              </a:rPr>
            </a:br>
            <a:r>
              <a:rPr lang="en-US" dirty="0">
                <a:latin typeface="Arial" charset="0"/>
              </a:rPr>
              <a:t> </a:t>
            </a:r>
            <a:endParaRPr lang="fi-FI" dirty="0"/>
          </a:p>
        </p:txBody>
      </p:sp>
      <p:pic>
        <p:nvPicPr>
          <p:cNvPr id="4" name="Picture 3">
            <a:extLst>
              <a:ext uri="{FF2B5EF4-FFF2-40B4-BE49-F238E27FC236}">
                <a16:creationId xmlns:a16="http://schemas.microsoft.com/office/drawing/2014/main" id="{44F6762A-3B2D-70B0-6A11-61D33F7B0D2C}"/>
              </a:ext>
            </a:extLst>
          </p:cNvPr>
          <p:cNvPicPr>
            <a:picLocks noChangeAspect="1"/>
          </p:cNvPicPr>
          <p:nvPr/>
        </p:nvPicPr>
        <p:blipFill>
          <a:blip r:embed="rId2"/>
          <a:stretch>
            <a:fillRect/>
          </a:stretch>
        </p:blipFill>
        <p:spPr>
          <a:xfrm>
            <a:off x="2677368" y="1752557"/>
            <a:ext cx="3600967" cy="2376085"/>
          </a:xfrm>
          <a:prstGeom prst="rect">
            <a:avLst/>
          </a:prstGeom>
        </p:spPr>
      </p:pic>
    </p:spTree>
    <p:extLst>
      <p:ext uri="{BB962C8B-B14F-4D97-AF65-F5344CB8AC3E}">
        <p14:creationId xmlns:p14="http://schemas.microsoft.com/office/powerpoint/2010/main" val="2136425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A08D8-53F2-01AC-45D6-8B633836D31C}"/>
              </a:ext>
            </a:extLst>
          </p:cNvPr>
          <p:cNvSpPr>
            <a:spLocks noGrp="1"/>
          </p:cNvSpPr>
          <p:nvPr>
            <p:ph type="title"/>
          </p:nvPr>
        </p:nvSpPr>
        <p:spPr/>
        <p:txBody>
          <a:bodyPr/>
          <a:lstStyle/>
          <a:p>
            <a:pPr algn="ctr"/>
            <a:r>
              <a:rPr lang="fi-FI"/>
              <a:t>Findings on teacher’s and self-evaluation or grading</a:t>
            </a:r>
          </a:p>
        </p:txBody>
      </p:sp>
      <p:sp>
        <p:nvSpPr>
          <p:cNvPr id="3" name="Content Placeholder 2">
            <a:extLst>
              <a:ext uri="{FF2B5EF4-FFF2-40B4-BE49-F238E27FC236}">
                <a16:creationId xmlns:a16="http://schemas.microsoft.com/office/drawing/2014/main" id="{81C3AD42-FDC6-9EA5-B879-DCDB38BA830F}"/>
              </a:ext>
            </a:extLst>
          </p:cNvPr>
          <p:cNvSpPr>
            <a:spLocks noGrp="1"/>
          </p:cNvSpPr>
          <p:nvPr>
            <p:ph idx="1"/>
          </p:nvPr>
        </p:nvSpPr>
        <p:spPr/>
        <p:txBody>
          <a:bodyPr/>
          <a:lstStyle/>
          <a:p>
            <a:r>
              <a:rPr lang="en-US"/>
              <a:t>The achievement of the learning goals of the exercise was analyzed using learners' self-assessment and the grades given by the teacher on a scale of 1–5. </a:t>
            </a:r>
          </a:p>
          <a:p>
            <a:pPr lvl="1"/>
            <a:r>
              <a:rPr lang="en-US"/>
              <a:t>The average self-assessment score was 3.74 (SD 0.59),</a:t>
            </a:r>
          </a:p>
          <a:p>
            <a:pPr lvl="1"/>
            <a:r>
              <a:rPr lang="en-US"/>
              <a:t>The average teacher's grade was 3.63 (SD 0.66).  </a:t>
            </a:r>
          </a:p>
          <a:p>
            <a:r>
              <a:rPr lang="en-US" b="1"/>
              <a:t>Results indicate that both the students and the teacher felt that the students were able to determine the status of the project well (verbal equivalent for grade 3) or very well (verbal equivalent for grade 4). </a:t>
            </a:r>
            <a:endParaRPr lang="fi-FI" b="1"/>
          </a:p>
        </p:txBody>
      </p:sp>
    </p:spTree>
    <p:extLst>
      <p:ext uri="{BB962C8B-B14F-4D97-AF65-F5344CB8AC3E}">
        <p14:creationId xmlns:p14="http://schemas.microsoft.com/office/powerpoint/2010/main" val="22067522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6C19D-BCD6-7B96-47C4-E52216F6065E}"/>
              </a:ext>
            </a:extLst>
          </p:cNvPr>
          <p:cNvSpPr>
            <a:spLocks noGrp="1"/>
          </p:cNvSpPr>
          <p:nvPr>
            <p:ph type="title"/>
          </p:nvPr>
        </p:nvSpPr>
        <p:spPr>
          <a:xfrm>
            <a:off x="776514" y="155127"/>
            <a:ext cx="7721590" cy="681786"/>
          </a:xfrm>
        </p:spPr>
        <p:txBody>
          <a:bodyPr/>
          <a:lstStyle/>
          <a:p>
            <a:pPr algn="ctr"/>
            <a:r>
              <a:rPr lang="fi-FI"/>
              <a:t>Findings on technology acceptance</a:t>
            </a:r>
            <a:br>
              <a:rPr lang="fi-FI"/>
            </a:br>
            <a:r>
              <a:rPr lang="fi-FI" sz="2400"/>
              <a:t>Based on a feedback questionnaire</a:t>
            </a:r>
          </a:p>
        </p:txBody>
      </p:sp>
      <p:sp>
        <p:nvSpPr>
          <p:cNvPr id="3" name="Content Placeholder 2">
            <a:extLst>
              <a:ext uri="{FF2B5EF4-FFF2-40B4-BE49-F238E27FC236}">
                <a16:creationId xmlns:a16="http://schemas.microsoft.com/office/drawing/2014/main" id="{0F8DD568-DAAC-CFB9-1DBF-2AD76758A867}"/>
              </a:ext>
            </a:extLst>
          </p:cNvPr>
          <p:cNvSpPr>
            <a:spLocks noGrp="1"/>
          </p:cNvSpPr>
          <p:nvPr>
            <p:ph idx="1"/>
          </p:nvPr>
        </p:nvSpPr>
        <p:spPr>
          <a:xfrm>
            <a:off x="711200" y="955221"/>
            <a:ext cx="7721590" cy="3385623"/>
          </a:xfrm>
        </p:spPr>
        <p:txBody>
          <a:bodyPr/>
          <a:lstStyle/>
          <a:p>
            <a:r>
              <a:rPr lang="en-US"/>
              <a:t>The results suggest that in the AI-based active learning exercise, perceived usefulness significantly influences students' attitudes, unlike ease of use. </a:t>
            </a:r>
          </a:p>
          <a:p>
            <a:r>
              <a:rPr lang="en-US"/>
              <a:t>This observation likely indicates that </a:t>
            </a:r>
            <a:r>
              <a:rPr lang="en-US" b="1"/>
              <a:t>the benefits of a learning task shape students' attitudes towards it, and they do not expect to learn without effort.</a:t>
            </a:r>
            <a:endParaRPr lang="fi-FI" b="1"/>
          </a:p>
        </p:txBody>
      </p:sp>
      <p:pic>
        <p:nvPicPr>
          <p:cNvPr id="4" name="Picture 3">
            <a:extLst>
              <a:ext uri="{FF2B5EF4-FFF2-40B4-BE49-F238E27FC236}">
                <a16:creationId xmlns:a16="http://schemas.microsoft.com/office/drawing/2014/main" id="{CAC4E02D-B963-36C0-A523-597D093C6D5F}"/>
              </a:ext>
            </a:extLst>
          </p:cNvPr>
          <p:cNvPicPr>
            <a:picLocks noChangeAspect="1"/>
          </p:cNvPicPr>
          <p:nvPr/>
        </p:nvPicPr>
        <p:blipFill>
          <a:blip r:embed="rId2"/>
          <a:stretch>
            <a:fillRect/>
          </a:stretch>
        </p:blipFill>
        <p:spPr>
          <a:xfrm>
            <a:off x="466236" y="2651101"/>
            <a:ext cx="8217688" cy="2361765"/>
          </a:xfrm>
          <a:prstGeom prst="rect">
            <a:avLst/>
          </a:prstGeom>
        </p:spPr>
      </p:pic>
    </p:spTree>
    <p:extLst>
      <p:ext uri="{BB962C8B-B14F-4D97-AF65-F5344CB8AC3E}">
        <p14:creationId xmlns:p14="http://schemas.microsoft.com/office/powerpoint/2010/main" val="34251272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2AAD8F-2852-EF75-5349-31917E371F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F5C19A-625B-A188-A711-F143DA961575}"/>
              </a:ext>
            </a:extLst>
          </p:cNvPr>
          <p:cNvSpPr>
            <a:spLocks noGrp="1"/>
          </p:cNvSpPr>
          <p:nvPr>
            <p:ph type="title"/>
          </p:nvPr>
        </p:nvSpPr>
        <p:spPr>
          <a:xfrm>
            <a:off x="711200" y="106073"/>
            <a:ext cx="7721590" cy="857250"/>
          </a:xfrm>
        </p:spPr>
        <p:txBody>
          <a:bodyPr/>
          <a:lstStyle/>
          <a:p>
            <a:pPr algn="ctr"/>
            <a:r>
              <a:rPr lang="fi-FI"/>
              <a:t>Findings on communication style</a:t>
            </a:r>
          </a:p>
        </p:txBody>
      </p:sp>
      <p:sp>
        <p:nvSpPr>
          <p:cNvPr id="3" name="Content Placeholder 2">
            <a:extLst>
              <a:ext uri="{FF2B5EF4-FFF2-40B4-BE49-F238E27FC236}">
                <a16:creationId xmlns:a16="http://schemas.microsoft.com/office/drawing/2014/main" id="{6141E19B-8346-0D23-B1DF-F8A45F1D5D3E}"/>
              </a:ext>
            </a:extLst>
          </p:cNvPr>
          <p:cNvSpPr>
            <a:spLocks noGrp="1"/>
          </p:cNvSpPr>
          <p:nvPr>
            <p:ph idx="1"/>
          </p:nvPr>
        </p:nvSpPr>
        <p:spPr>
          <a:xfrm>
            <a:off x="711200" y="977101"/>
            <a:ext cx="7721590" cy="1449979"/>
          </a:xfrm>
        </p:spPr>
        <p:txBody>
          <a:bodyPr/>
          <a:lstStyle/>
          <a:p>
            <a:r>
              <a:rPr lang="en-US"/>
              <a:t>The majority of </a:t>
            </a:r>
            <a:r>
              <a:rPr lang="en-US" b="1"/>
              <a:t>students concentrated more on the technical aspects of the project, </a:t>
            </a:r>
            <a:r>
              <a:rPr lang="en-US"/>
              <a:t>such as time, costs, and scope, rather than on people or “bigger picture”.</a:t>
            </a:r>
          </a:p>
          <a:p>
            <a:pPr lvl="1"/>
            <a:r>
              <a:rPr lang="en-US"/>
              <a:t>This might be typical for us engineers </a:t>
            </a:r>
            <a:r>
              <a:rPr lang="en-US">
                <a:sym typeface="Wingdings" panose="05000000000000000000" pitchFamily="2" charset="2"/>
              </a:rPr>
              <a:t></a:t>
            </a:r>
            <a:endParaRPr lang="en-US"/>
          </a:p>
          <a:p>
            <a:endParaRPr lang="fi-FI"/>
          </a:p>
        </p:txBody>
      </p:sp>
      <p:pic>
        <p:nvPicPr>
          <p:cNvPr id="4" name="Picture 3">
            <a:extLst>
              <a:ext uri="{FF2B5EF4-FFF2-40B4-BE49-F238E27FC236}">
                <a16:creationId xmlns:a16="http://schemas.microsoft.com/office/drawing/2014/main" id="{11BEB295-3FD5-5EFE-116A-377CCA613D07}"/>
              </a:ext>
            </a:extLst>
          </p:cNvPr>
          <p:cNvPicPr>
            <a:picLocks noChangeAspect="1"/>
          </p:cNvPicPr>
          <p:nvPr/>
        </p:nvPicPr>
        <p:blipFill>
          <a:blip r:embed="rId2"/>
          <a:stretch>
            <a:fillRect/>
          </a:stretch>
        </p:blipFill>
        <p:spPr>
          <a:xfrm>
            <a:off x="196812" y="2071440"/>
            <a:ext cx="8899468" cy="2557709"/>
          </a:xfrm>
          <a:prstGeom prst="rect">
            <a:avLst/>
          </a:prstGeom>
        </p:spPr>
      </p:pic>
    </p:spTree>
    <p:extLst>
      <p:ext uri="{BB962C8B-B14F-4D97-AF65-F5344CB8AC3E}">
        <p14:creationId xmlns:p14="http://schemas.microsoft.com/office/powerpoint/2010/main" val="26726754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1EA473-DAB4-10A4-FEEB-58D0C8C91E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21AC9E-97BB-E45C-AC2E-68295553AFC5}"/>
              </a:ext>
            </a:extLst>
          </p:cNvPr>
          <p:cNvSpPr>
            <a:spLocks noGrp="1"/>
          </p:cNvSpPr>
          <p:nvPr>
            <p:ph type="title"/>
          </p:nvPr>
        </p:nvSpPr>
        <p:spPr>
          <a:xfrm>
            <a:off x="580571" y="111728"/>
            <a:ext cx="7721590" cy="857250"/>
          </a:xfrm>
        </p:spPr>
        <p:txBody>
          <a:bodyPr/>
          <a:lstStyle/>
          <a:p>
            <a:pPr algn="ctr"/>
            <a:r>
              <a:rPr lang="en-US"/>
              <a:t>Conclusions</a:t>
            </a:r>
            <a:endParaRPr lang="en-US" dirty="0"/>
          </a:p>
        </p:txBody>
      </p:sp>
      <p:sp>
        <p:nvSpPr>
          <p:cNvPr id="3" name="Content Placeholder 2">
            <a:extLst>
              <a:ext uri="{FF2B5EF4-FFF2-40B4-BE49-F238E27FC236}">
                <a16:creationId xmlns:a16="http://schemas.microsoft.com/office/drawing/2014/main" id="{B9B3548C-DDEB-3D83-127E-730AD0AD1868}"/>
              </a:ext>
            </a:extLst>
          </p:cNvPr>
          <p:cNvSpPr>
            <a:spLocks noGrp="1"/>
          </p:cNvSpPr>
          <p:nvPr>
            <p:ph idx="1"/>
          </p:nvPr>
        </p:nvSpPr>
        <p:spPr>
          <a:xfrm>
            <a:off x="458111" y="867620"/>
            <a:ext cx="5141703" cy="3535863"/>
          </a:xfrm>
        </p:spPr>
        <p:txBody>
          <a:bodyPr/>
          <a:lstStyle/>
          <a:p>
            <a:r>
              <a:rPr lang="en-US"/>
              <a:t>The results indicated that </a:t>
            </a:r>
            <a:r>
              <a:rPr lang="en-US" b="1"/>
              <a:t>perceived usefulness significantly influenced students' attitudes towards the exercise*</a:t>
            </a:r>
            <a:r>
              <a:rPr lang="en-US"/>
              <a:t>, while ease of use had no impact. </a:t>
            </a:r>
          </a:p>
          <a:p>
            <a:r>
              <a:rPr lang="en-US"/>
              <a:t>Both students and teachers felt that the </a:t>
            </a:r>
            <a:r>
              <a:rPr lang="en-US" b="1"/>
              <a:t>exercise helped to achieve the direct learning goals of the exercise.  </a:t>
            </a:r>
          </a:p>
          <a:p>
            <a:r>
              <a:rPr lang="en-US"/>
              <a:t>The </a:t>
            </a:r>
            <a:r>
              <a:rPr lang="en-US" b="1"/>
              <a:t>findings on </a:t>
            </a:r>
            <a:r>
              <a:rPr lang="en-US"/>
              <a:t>the strengths and weaknesses of students' </a:t>
            </a:r>
            <a:r>
              <a:rPr lang="en-US" b="1"/>
              <a:t>conversation styles </a:t>
            </a:r>
            <a:r>
              <a:rPr lang="en-US"/>
              <a:t>with the AI project manager,</a:t>
            </a:r>
            <a:r>
              <a:rPr lang="en-US" b="1"/>
              <a:t> highlighting the importance of both technical and soft skills in successful project management.</a:t>
            </a:r>
            <a:endParaRPr lang="fi-FI" b="1" dirty="0"/>
          </a:p>
        </p:txBody>
      </p:sp>
      <p:sp>
        <p:nvSpPr>
          <p:cNvPr id="4" name="TextBox 3">
            <a:extLst>
              <a:ext uri="{FF2B5EF4-FFF2-40B4-BE49-F238E27FC236}">
                <a16:creationId xmlns:a16="http://schemas.microsoft.com/office/drawing/2014/main" id="{F92CA7BF-902B-532E-2F4C-D30E9BF793C1}"/>
              </a:ext>
            </a:extLst>
          </p:cNvPr>
          <p:cNvSpPr txBox="1"/>
          <p:nvPr/>
        </p:nvSpPr>
        <p:spPr>
          <a:xfrm>
            <a:off x="4240307" y="4587445"/>
            <a:ext cx="2719014" cy="307777"/>
          </a:xfrm>
          <a:prstGeom prst="rect">
            <a:avLst/>
          </a:prstGeom>
          <a:noFill/>
        </p:spPr>
        <p:txBody>
          <a:bodyPr wrap="none" rtlCol="0">
            <a:spAutoFit/>
          </a:bodyPr>
          <a:lstStyle/>
          <a:p>
            <a:r>
              <a:rPr lang="fi-FI" sz="1400"/>
              <a:t>* </a:t>
            </a:r>
            <a:r>
              <a:rPr lang="en-US" sz="1400"/>
              <a:t>Statistically </a:t>
            </a:r>
            <a:r>
              <a:rPr lang="en-US" sz="1400" dirty="0"/>
              <a:t>significant (p=.05).</a:t>
            </a:r>
            <a:endParaRPr lang="fi-FI" sz="1400" dirty="0"/>
          </a:p>
        </p:txBody>
      </p:sp>
      <p:pic>
        <p:nvPicPr>
          <p:cNvPr id="6" name="Picture 5">
            <a:extLst>
              <a:ext uri="{FF2B5EF4-FFF2-40B4-BE49-F238E27FC236}">
                <a16:creationId xmlns:a16="http://schemas.microsoft.com/office/drawing/2014/main" id="{DAA3D924-65D5-99D1-D5D2-F97BF1E8C62C}"/>
              </a:ext>
            </a:extLst>
          </p:cNvPr>
          <p:cNvPicPr>
            <a:picLocks noChangeAspect="1"/>
          </p:cNvPicPr>
          <p:nvPr/>
        </p:nvPicPr>
        <p:blipFill>
          <a:blip r:embed="rId2"/>
          <a:stretch>
            <a:fillRect/>
          </a:stretch>
        </p:blipFill>
        <p:spPr>
          <a:xfrm>
            <a:off x="5969722" y="1314382"/>
            <a:ext cx="2906977" cy="3089101"/>
          </a:xfrm>
          <a:prstGeom prst="rect">
            <a:avLst/>
          </a:prstGeom>
        </p:spPr>
      </p:pic>
    </p:spTree>
    <p:extLst>
      <p:ext uri="{BB962C8B-B14F-4D97-AF65-F5344CB8AC3E}">
        <p14:creationId xmlns:p14="http://schemas.microsoft.com/office/powerpoint/2010/main" val="347195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F5756-69D3-2585-0800-605652125F43}"/>
              </a:ext>
            </a:extLst>
          </p:cNvPr>
          <p:cNvSpPr>
            <a:spLocks noGrp="1"/>
          </p:cNvSpPr>
          <p:nvPr>
            <p:ph type="title"/>
          </p:nvPr>
        </p:nvSpPr>
        <p:spPr>
          <a:xfrm>
            <a:off x="282120" y="129722"/>
            <a:ext cx="8245011" cy="596061"/>
          </a:xfrm>
        </p:spPr>
        <p:txBody>
          <a:bodyPr/>
          <a:lstStyle/>
          <a:p>
            <a:r>
              <a:rPr lang="fi-FI"/>
              <a:t>Examples of the active learning methods</a:t>
            </a:r>
          </a:p>
        </p:txBody>
      </p:sp>
      <p:pic>
        <p:nvPicPr>
          <p:cNvPr id="4" name="Picture 3">
            <a:extLst>
              <a:ext uri="{FF2B5EF4-FFF2-40B4-BE49-F238E27FC236}">
                <a16:creationId xmlns:a16="http://schemas.microsoft.com/office/drawing/2014/main" id="{AC7D0EA7-7225-45A0-F944-11CEC821ED61}"/>
              </a:ext>
            </a:extLst>
          </p:cNvPr>
          <p:cNvPicPr>
            <a:picLocks noChangeAspect="1"/>
          </p:cNvPicPr>
          <p:nvPr/>
        </p:nvPicPr>
        <p:blipFill>
          <a:blip r:embed="rId2"/>
          <a:stretch>
            <a:fillRect/>
          </a:stretch>
        </p:blipFill>
        <p:spPr>
          <a:xfrm>
            <a:off x="282120" y="775606"/>
            <a:ext cx="7405435" cy="4213679"/>
          </a:xfrm>
          <a:prstGeom prst="rect">
            <a:avLst/>
          </a:prstGeom>
        </p:spPr>
      </p:pic>
      <p:sp>
        <p:nvSpPr>
          <p:cNvPr id="6" name="Rectangle 5">
            <a:extLst>
              <a:ext uri="{FF2B5EF4-FFF2-40B4-BE49-F238E27FC236}">
                <a16:creationId xmlns:a16="http://schemas.microsoft.com/office/drawing/2014/main" id="{B25D8BA3-AA6E-83DC-79FA-F10731C98C30}"/>
              </a:ext>
            </a:extLst>
          </p:cNvPr>
          <p:cNvSpPr/>
          <p:nvPr/>
        </p:nvSpPr>
        <p:spPr>
          <a:xfrm>
            <a:off x="282120" y="2253343"/>
            <a:ext cx="7405435" cy="481693"/>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7" name="TextBox 6">
            <a:extLst>
              <a:ext uri="{FF2B5EF4-FFF2-40B4-BE49-F238E27FC236}">
                <a16:creationId xmlns:a16="http://schemas.microsoft.com/office/drawing/2014/main" id="{C4E2592C-29A5-48F2-8F82-B205671741DD}"/>
              </a:ext>
            </a:extLst>
          </p:cNvPr>
          <p:cNvSpPr txBox="1"/>
          <p:nvPr/>
        </p:nvSpPr>
        <p:spPr>
          <a:xfrm>
            <a:off x="7694378" y="2203073"/>
            <a:ext cx="1210588" cy="646331"/>
          </a:xfrm>
          <a:prstGeom prst="rect">
            <a:avLst/>
          </a:prstGeom>
          <a:noFill/>
        </p:spPr>
        <p:txBody>
          <a:bodyPr wrap="none" rtlCol="0">
            <a:spAutoFit/>
          </a:bodyPr>
          <a:lstStyle/>
          <a:p>
            <a:r>
              <a:rPr lang="fi-FI" b="1"/>
              <a:t>Focus of</a:t>
            </a:r>
          </a:p>
          <a:p>
            <a:r>
              <a:rPr lang="fi-FI" b="1"/>
              <a:t>the study</a:t>
            </a:r>
          </a:p>
        </p:txBody>
      </p:sp>
      <p:sp>
        <p:nvSpPr>
          <p:cNvPr id="8" name="Rectangle: Rounded Corners 7">
            <a:extLst>
              <a:ext uri="{FF2B5EF4-FFF2-40B4-BE49-F238E27FC236}">
                <a16:creationId xmlns:a16="http://schemas.microsoft.com/office/drawing/2014/main" id="{A9C1F617-4405-8F3B-1EF0-8EAA3BE0A198}"/>
              </a:ext>
            </a:extLst>
          </p:cNvPr>
          <p:cNvSpPr/>
          <p:nvPr/>
        </p:nvSpPr>
        <p:spPr>
          <a:xfrm>
            <a:off x="7687555" y="2098221"/>
            <a:ext cx="1174325" cy="832758"/>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19837668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493D2-24C8-731A-E48D-6B1D890A8F8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FDA4DC-F646-54CA-E830-40953D1600EC}"/>
              </a:ext>
            </a:extLst>
          </p:cNvPr>
          <p:cNvSpPr>
            <a:spLocks noGrp="1"/>
          </p:cNvSpPr>
          <p:nvPr>
            <p:ph sz="half" idx="2"/>
          </p:nvPr>
        </p:nvSpPr>
        <p:spPr>
          <a:xfrm>
            <a:off x="4856922" y="683231"/>
            <a:ext cx="4038600" cy="3683733"/>
          </a:xfrm>
        </p:spPr>
        <p:txBody>
          <a:bodyPr>
            <a:normAutofit fontScale="25000" lnSpcReduction="20000"/>
          </a:bodyPr>
          <a:lstStyle/>
          <a:p>
            <a:pPr marL="0" indent="0">
              <a:buNone/>
            </a:pPr>
            <a:r>
              <a:rPr lang="en-US" sz="4400"/>
              <a:t>8.  Fink, L.D. Creating significant learning experiences. San Francisco, CA: Jossey-Bass. (2003).</a:t>
            </a:r>
          </a:p>
          <a:p>
            <a:pPr marL="0" indent="0">
              <a:buNone/>
            </a:pPr>
            <a:r>
              <a:rPr lang="en-US" sz="4400"/>
              <a:t>9.  Freeman, S., Eddy, S.L., McDonough, M., Smith, M.K., Okoroafor, N., Jordt, H., and Wenderoth, M.P. Active learning increases student performance in science, engineer-ing, and mathematics. In Proceedings of the National Academy of Sciences, 111:8410–8415. (2014).</a:t>
            </a:r>
          </a:p>
          <a:p>
            <a:pPr marL="0" indent="0">
              <a:buNone/>
            </a:pPr>
            <a:r>
              <a:rPr lang="en-US" sz="4400"/>
              <a:t>10.  Ghilay, Y. and Ghilay, R.: TBAL: Technology-based active learning in higher educa-tion. Journal of Education and Learning; 4(4), 10-18 (2015).</a:t>
            </a:r>
          </a:p>
          <a:p>
            <a:pPr marL="0" indent="0">
              <a:buNone/>
            </a:pPr>
            <a:r>
              <a:rPr lang="en-US" sz="4400"/>
              <a:t>11  Adi, D. P. Introverted and extroverted students' learning attitude in Chinese speaking class. In Proceedings of the Fifth Prasasti International Seminar on Linguistics. (2019).</a:t>
            </a:r>
          </a:p>
          <a:p>
            <a:pPr marL="0" indent="0">
              <a:buNone/>
            </a:pPr>
            <a:r>
              <a:rPr lang="en-US" sz="4400"/>
              <a:t>12.  Laal, M. and Laal, M. Collaborative learning: what is it? Social and Behavioral Sciences 31 491 – 495 (2012) .</a:t>
            </a:r>
          </a:p>
          <a:p>
            <a:pPr marL="0" indent="0">
              <a:buNone/>
            </a:pPr>
            <a:r>
              <a:rPr lang="en-US" sz="4400"/>
              <a:t>13.  Hurmuzan. S.: A review of brainstorming techniques in higher education. Thinking Skills and Creativity 27, 78-91 (2018).</a:t>
            </a:r>
          </a:p>
          <a:p>
            <a:pPr marL="0" indent="0">
              <a:buNone/>
            </a:pPr>
            <a:r>
              <a:rPr lang="en-US" sz="4400"/>
              <a:t>14.  Gerring, J. What is a case study and what is it good for? American Political Science Review 98(2), 341-354 (2004).</a:t>
            </a:r>
          </a:p>
          <a:p>
            <a:pPr marL="0" indent="0">
              <a:buNone/>
            </a:pPr>
            <a:r>
              <a:rPr lang="en-US" sz="4400"/>
              <a:t>15.  Savery, J. Overview of problem-based learning: Definitions and distinctions. Interdisci-plinary Journal of Problem-based Learning 1. (2006)</a:t>
            </a:r>
          </a:p>
          <a:p>
            <a:pPr marL="0" indent="0">
              <a:buNone/>
            </a:pPr>
            <a:endParaRPr lang="fi-FI" sz="1100"/>
          </a:p>
        </p:txBody>
      </p:sp>
      <p:sp>
        <p:nvSpPr>
          <p:cNvPr id="4" name="Title 3">
            <a:extLst>
              <a:ext uri="{FF2B5EF4-FFF2-40B4-BE49-F238E27FC236}">
                <a16:creationId xmlns:a16="http://schemas.microsoft.com/office/drawing/2014/main" id="{797BE5D5-15F6-3155-B01D-4F4833C6C1E1}"/>
              </a:ext>
            </a:extLst>
          </p:cNvPr>
          <p:cNvSpPr>
            <a:spLocks noGrp="1"/>
          </p:cNvSpPr>
          <p:nvPr>
            <p:ph type="title"/>
          </p:nvPr>
        </p:nvSpPr>
        <p:spPr>
          <a:xfrm>
            <a:off x="337930" y="25938"/>
            <a:ext cx="8229600" cy="657293"/>
          </a:xfrm>
        </p:spPr>
        <p:txBody>
          <a:bodyPr/>
          <a:lstStyle/>
          <a:p>
            <a:pPr algn="ctr"/>
            <a:r>
              <a:rPr lang="fi-FI"/>
              <a:t>References 1/2</a:t>
            </a:r>
          </a:p>
        </p:txBody>
      </p:sp>
      <p:sp>
        <p:nvSpPr>
          <p:cNvPr id="7" name="Content Placeholder 1">
            <a:extLst>
              <a:ext uri="{FF2B5EF4-FFF2-40B4-BE49-F238E27FC236}">
                <a16:creationId xmlns:a16="http://schemas.microsoft.com/office/drawing/2014/main" id="{72AAD05B-8AC9-4438-5FE3-9BDDBF445FF3}"/>
              </a:ext>
            </a:extLst>
          </p:cNvPr>
          <p:cNvSpPr txBox="1">
            <a:spLocks/>
          </p:cNvSpPr>
          <p:nvPr/>
        </p:nvSpPr>
        <p:spPr bwMode="auto">
          <a:xfrm>
            <a:off x="175591" y="669607"/>
            <a:ext cx="4532244" cy="4171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fontScale="25000" lnSpcReduction="20000"/>
          </a:bodyPr>
          <a:lstStyle>
            <a:lvl1pPr marL="342900" indent="-342900" algn="l" defTabSz="457200" rtl="0" eaLnBrk="1" fontAlgn="base" hangingPunct="1">
              <a:spcBef>
                <a:spcPct val="20000"/>
              </a:spcBef>
              <a:spcAft>
                <a:spcPct val="0"/>
              </a:spcAft>
              <a:buClr>
                <a:schemeClr val="tx2"/>
              </a:buClr>
              <a:buFont typeface="Arial" charset="0"/>
              <a:buChar char="•"/>
              <a:defRPr sz="18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Clr>
                <a:schemeClr val="tx2"/>
              </a:buClr>
              <a:buFont typeface="Arial" charset="0"/>
              <a:buChar char="–"/>
              <a:defRPr sz="1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Clr>
                <a:schemeClr val="tx2"/>
              </a:buClr>
              <a:buFont typeface="Arial" charset="0"/>
              <a:buChar char="•"/>
              <a:defRPr sz="18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Clr>
                <a:schemeClr val="tx2"/>
              </a:buClr>
              <a:buFont typeface="Arial" charset="0"/>
              <a:buChar char="–"/>
              <a:defRPr sz="18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Clr>
                <a:schemeClr val="tx2"/>
              </a:buClr>
              <a:buFont typeface="Arial" charset="0"/>
              <a:buChar char="»"/>
              <a:defRPr sz="18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just" hangingPunct="0">
              <a:lnSpc>
                <a:spcPts val="1100"/>
              </a:lnSpc>
              <a:buFont typeface="Arial" charset="0"/>
              <a:buNone/>
              <a:tabLst>
                <a:tab pos="216535" algn="l"/>
              </a:tabLst>
            </a:pPr>
            <a:r>
              <a:rPr lang="en-US" sz="4400">
                <a:latin typeface="Arial" panose="020B0604020202020204" pitchFamily="34" charset="0"/>
                <a:ea typeface="Times New Roman" panose="02020603050405020304" pitchFamily="18" charset="0"/>
                <a:cs typeface="Arial" panose="020B0604020202020204" pitchFamily="34" charset="0"/>
              </a:rPr>
              <a:t>1.	Drew, C.: 11 Examples of passive learning. http:// https://helpfulprofessor.com/, last ac-cessed 2025/03/07. </a:t>
            </a:r>
          </a:p>
          <a:p>
            <a:pPr marL="0" indent="0" algn="just" hangingPunct="0">
              <a:lnSpc>
                <a:spcPts val="1100"/>
              </a:lnSpc>
              <a:buFont typeface="Arial" charset="0"/>
              <a:buNone/>
              <a:tabLst>
                <a:tab pos="216535" algn="l"/>
              </a:tabLst>
            </a:pPr>
            <a:r>
              <a:rPr lang="en-US" sz="4400">
                <a:latin typeface="Arial" panose="020B0604020202020204" pitchFamily="34" charset="0"/>
                <a:ea typeface="Times New Roman" panose="02020603050405020304" pitchFamily="18" charset="0"/>
                <a:cs typeface="Arial" panose="020B0604020202020204" pitchFamily="34" charset="0"/>
              </a:rPr>
              <a:t>2.	UC Berkeley Center for Teaching and Leaning Homepage. https://teaching.berkeley.edu/teaching-guides-resources/teaching-your-course/active-learning, last accessed 2025/03/07.</a:t>
            </a:r>
          </a:p>
          <a:p>
            <a:pPr marL="0" indent="0" algn="just" hangingPunct="0">
              <a:lnSpc>
                <a:spcPts val="1100"/>
              </a:lnSpc>
              <a:buFont typeface="Arial" charset="0"/>
              <a:buNone/>
              <a:tabLst>
                <a:tab pos="216535" algn="l"/>
              </a:tabLst>
            </a:pPr>
            <a:r>
              <a:rPr lang="en-US" sz="4400">
                <a:latin typeface="Arial" panose="020B0604020202020204" pitchFamily="34" charset="0"/>
                <a:ea typeface="Times New Roman" panose="02020603050405020304" pitchFamily="18" charset="0"/>
                <a:cs typeface="Arial" panose="020B0604020202020204" pitchFamily="34" charset="0"/>
              </a:rPr>
              <a:t>3.	Mamombe, C. and Mathabathe, K.C. Active versus passive learning: Comparative case study of problem-solving competencies in stoichiometry. Eurasia Journal of Mathemat-ics, Science and Technology Education 20(6), (2024).</a:t>
            </a:r>
          </a:p>
          <a:p>
            <a:pPr marL="0" indent="0" algn="just" hangingPunct="0">
              <a:lnSpc>
                <a:spcPts val="1100"/>
              </a:lnSpc>
              <a:buFont typeface="Arial" charset="0"/>
              <a:buNone/>
              <a:tabLst>
                <a:tab pos="216535" algn="l"/>
              </a:tabLst>
            </a:pPr>
            <a:r>
              <a:rPr lang="en-US" sz="4400">
                <a:latin typeface="Arial" panose="020B0604020202020204" pitchFamily="34" charset="0"/>
                <a:ea typeface="Times New Roman" panose="02020603050405020304" pitchFamily="18" charset="0"/>
                <a:cs typeface="Arial" panose="020B0604020202020204" pitchFamily="34" charset="0"/>
              </a:rPr>
              <a:t>4.	Kevin A. Nguyen, K. A., Borrego, M., Finelli, C. J., DeMonbrun, M., Crockett, C., Tharayil, S., Shekhar, P., Waters, C. and Rosenberg, R.: Instructor strategies to aid im-plementation of active learning: a systematic literature review. International Journal of STEM Education 8(9), 1-18 (2021).</a:t>
            </a:r>
          </a:p>
          <a:p>
            <a:pPr marL="0" indent="0" algn="just" hangingPunct="0">
              <a:lnSpc>
                <a:spcPts val="1100"/>
              </a:lnSpc>
              <a:buFont typeface="Arial" charset="0"/>
              <a:buNone/>
              <a:tabLst>
                <a:tab pos="216535" algn="l"/>
              </a:tabLst>
            </a:pPr>
            <a:r>
              <a:rPr lang="en-US" sz="4400">
                <a:latin typeface="Arial" panose="020B0604020202020204" pitchFamily="34" charset="0"/>
                <a:ea typeface="Times New Roman" panose="02020603050405020304" pitchFamily="18" charset="0"/>
                <a:cs typeface="Arial" panose="020B0604020202020204" pitchFamily="34" charset="0"/>
              </a:rPr>
              <a:t>5.	Freeman, S.; Eddy, S.L.; McDonough, M.; Smith, M.K.; Okoroafor, N.; Jordt, H.; Wenderoth, M.P. Active learning increases student performance in science, engineer-ing, and mathematics. In Proceedings on. National Academy of Science. USA (2014). </a:t>
            </a:r>
          </a:p>
          <a:p>
            <a:pPr marL="0" indent="0" algn="just" hangingPunct="0">
              <a:lnSpc>
                <a:spcPts val="1100"/>
              </a:lnSpc>
              <a:buFont typeface="Arial" charset="0"/>
              <a:buNone/>
              <a:tabLst>
                <a:tab pos="216535" algn="l"/>
              </a:tabLst>
            </a:pPr>
            <a:r>
              <a:rPr lang="en-US" sz="4400">
                <a:latin typeface="Arial" panose="020B0604020202020204" pitchFamily="34" charset="0"/>
                <a:ea typeface="Times New Roman" panose="02020603050405020304" pitchFamily="18" charset="0"/>
                <a:cs typeface="Arial" panose="020B0604020202020204" pitchFamily="34" charset="0"/>
              </a:rPr>
              <a:t>6.	McConnell, D. A.,  Chapman, L., Czajka, D., Jones, J. P., Ryker, K. D. and  Wiggen. J.: Instructional utility and learning efficacy of common active learning strategies. Journal of Geoscience Education 65, 604–625 (2017).</a:t>
            </a:r>
          </a:p>
          <a:p>
            <a:pPr marL="0" indent="0" algn="just" hangingPunct="0">
              <a:lnSpc>
                <a:spcPts val="1100"/>
              </a:lnSpc>
              <a:buFont typeface="Arial" charset="0"/>
              <a:buNone/>
              <a:tabLst>
                <a:tab pos="216535" algn="l"/>
              </a:tabLst>
            </a:pPr>
            <a:r>
              <a:rPr lang="en-US" sz="4400">
                <a:latin typeface="Arial" panose="020B0604020202020204" pitchFamily="34" charset="0"/>
                <a:ea typeface="Times New Roman" panose="02020603050405020304" pitchFamily="18" charset="0"/>
                <a:cs typeface="Arial" panose="020B0604020202020204" pitchFamily="34" charset="0"/>
              </a:rPr>
              <a:t>7.	Bonwell, C.C., and Eison, J.A. Active learning, creating excitement in the classroom. ASHE-ERIC Higher Education Report No. 1. Washington, DC: The George Washing-ton University, School of Education and Human Development. (1991).</a:t>
            </a:r>
          </a:p>
          <a:p>
            <a:pPr algn="just" hangingPunct="0">
              <a:lnSpc>
                <a:spcPts val="1100"/>
              </a:lnSpc>
              <a:buFont typeface="+mj-lt"/>
              <a:buAutoNum type="arabicPeriod"/>
              <a:tabLst>
                <a:tab pos="216535" algn="l"/>
              </a:tabLst>
            </a:pPr>
            <a:endParaRPr lang="fi-FI" sz="1000"/>
          </a:p>
        </p:txBody>
      </p:sp>
    </p:spTree>
    <p:extLst>
      <p:ext uri="{BB962C8B-B14F-4D97-AF65-F5344CB8AC3E}">
        <p14:creationId xmlns:p14="http://schemas.microsoft.com/office/powerpoint/2010/main" val="7450972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3205FD-D760-E127-896E-845E91682C2E}"/>
              </a:ext>
            </a:extLst>
          </p:cNvPr>
          <p:cNvSpPr>
            <a:spLocks noGrp="1"/>
          </p:cNvSpPr>
          <p:nvPr>
            <p:ph sz="half" idx="2"/>
          </p:nvPr>
        </p:nvSpPr>
        <p:spPr>
          <a:xfrm>
            <a:off x="4697896" y="663353"/>
            <a:ext cx="4038600" cy="3683733"/>
          </a:xfrm>
        </p:spPr>
        <p:txBody>
          <a:bodyPr>
            <a:normAutofit fontScale="25000" lnSpcReduction="20000"/>
          </a:bodyPr>
          <a:lstStyle/>
          <a:p>
            <a:pPr marL="0" indent="0">
              <a:buNone/>
            </a:pPr>
            <a:r>
              <a:rPr lang="en-US" sz="4400"/>
              <a:t>25.	Shyr, W-J., Wei, B-L. and Liang, Y-C.: Evaluating students’ acceptance intention of augmented reality in automation systems using the technology acceptance model. Sus-tainability 16(5), (2024).</a:t>
            </a:r>
          </a:p>
          <a:p>
            <a:pPr marL="0" indent="0">
              <a:buNone/>
            </a:pPr>
            <a:r>
              <a:rPr lang="en-US" sz="4400"/>
              <a:t>26.	Al-Emran, M.: Evaluating the use of smartwatches for learning purposes through the integration of the technology acceptance model and task-technology fit. International Journal of Human-Computer Interaction 37(19), 1874-1882 (2011).</a:t>
            </a:r>
          </a:p>
          <a:p>
            <a:pPr marL="0" indent="0">
              <a:buNone/>
            </a:pPr>
            <a:r>
              <a:rPr lang="en-US" sz="4400"/>
              <a:t>27.	Lungu, J.: Backward design – an innovative instructional model in planning higher ed-ucation courses. Bulletin of the Transilvania University of Braşov, Series VII: Social Sciences 17(66) (2024)</a:t>
            </a:r>
          </a:p>
          <a:p>
            <a:pPr marL="0" indent="0">
              <a:buNone/>
            </a:pPr>
            <a:r>
              <a:rPr lang="en-US" sz="4400"/>
              <a:t>28.	Wiggins, G. and McTighe, J.: Understanding by design 2nd ed. Alexandria, VA: Asso-ciation for Supervision and Curriculum Development (2005).</a:t>
            </a:r>
          </a:p>
          <a:p>
            <a:pPr marL="0" indent="0">
              <a:buNone/>
            </a:pPr>
            <a:r>
              <a:rPr lang="en-US" sz="4400"/>
              <a:t>29.	Pahi, K., Hawlader, S., Hicks, E., Zaman, A. and Phan, V.: Enhancing active learning through collaboration between human teachers and generative AI. Computers and Edu-cation Open. 6 (2024).</a:t>
            </a:r>
          </a:p>
          <a:p>
            <a:pPr marL="0" indent="0">
              <a:buNone/>
            </a:pPr>
            <a:r>
              <a:rPr lang="en-US" sz="4400"/>
              <a:t>30.	University of Oxford. Centre for Teaching and Learning: An introduction to writing ef-fective learning outcomes. https://www.ctl.ox.ac.uk/effective-learning-outcomes last visited 2025/03/09.</a:t>
            </a:r>
          </a:p>
          <a:p>
            <a:pPr marL="0" indent="0">
              <a:buNone/>
            </a:pPr>
            <a:r>
              <a:rPr lang="en-US" sz="4400"/>
              <a:t>31.	International Project Management Association: Individual Competence Baseline for Project Management version 4.0 (2015).</a:t>
            </a:r>
          </a:p>
          <a:p>
            <a:pPr marL="0" indent="0">
              <a:buNone/>
            </a:pPr>
            <a:endParaRPr lang="en-US" sz="4400"/>
          </a:p>
          <a:p>
            <a:pPr marL="0" indent="0">
              <a:buNone/>
            </a:pPr>
            <a:endParaRPr lang="fi-FI" sz="1100"/>
          </a:p>
        </p:txBody>
      </p:sp>
      <p:sp>
        <p:nvSpPr>
          <p:cNvPr id="4" name="Title 3">
            <a:extLst>
              <a:ext uri="{FF2B5EF4-FFF2-40B4-BE49-F238E27FC236}">
                <a16:creationId xmlns:a16="http://schemas.microsoft.com/office/drawing/2014/main" id="{D1521CE3-6846-DC50-FE43-A1509456E137}"/>
              </a:ext>
            </a:extLst>
          </p:cNvPr>
          <p:cNvSpPr>
            <a:spLocks noGrp="1"/>
          </p:cNvSpPr>
          <p:nvPr>
            <p:ph type="title"/>
          </p:nvPr>
        </p:nvSpPr>
        <p:spPr>
          <a:xfrm>
            <a:off x="238540" y="12314"/>
            <a:ext cx="8229600" cy="657293"/>
          </a:xfrm>
        </p:spPr>
        <p:txBody>
          <a:bodyPr/>
          <a:lstStyle/>
          <a:p>
            <a:pPr algn="ctr"/>
            <a:r>
              <a:rPr lang="fi-FI"/>
              <a:t>References 2/2</a:t>
            </a:r>
          </a:p>
        </p:txBody>
      </p:sp>
      <p:sp>
        <p:nvSpPr>
          <p:cNvPr id="7" name="Content Placeholder 1">
            <a:extLst>
              <a:ext uri="{FF2B5EF4-FFF2-40B4-BE49-F238E27FC236}">
                <a16:creationId xmlns:a16="http://schemas.microsoft.com/office/drawing/2014/main" id="{4E22BE21-CB42-27B0-4D37-42997B589FFA}"/>
              </a:ext>
            </a:extLst>
          </p:cNvPr>
          <p:cNvSpPr txBox="1">
            <a:spLocks/>
          </p:cNvSpPr>
          <p:nvPr/>
        </p:nvSpPr>
        <p:spPr bwMode="auto">
          <a:xfrm>
            <a:off x="178904" y="669607"/>
            <a:ext cx="4532244" cy="4171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fontScale="25000" lnSpcReduction="20000"/>
          </a:bodyPr>
          <a:lstStyle>
            <a:lvl1pPr marL="342900" indent="-342900" algn="l" defTabSz="457200" rtl="0" eaLnBrk="1" fontAlgn="base" hangingPunct="1">
              <a:spcBef>
                <a:spcPct val="20000"/>
              </a:spcBef>
              <a:spcAft>
                <a:spcPct val="0"/>
              </a:spcAft>
              <a:buClr>
                <a:schemeClr val="tx2"/>
              </a:buClr>
              <a:buFont typeface="Arial" charset="0"/>
              <a:buChar char="•"/>
              <a:defRPr sz="18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Clr>
                <a:schemeClr val="tx2"/>
              </a:buClr>
              <a:buFont typeface="Arial" charset="0"/>
              <a:buChar char="–"/>
              <a:defRPr sz="1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Clr>
                <a:schemeClr val="tx2"/>
              </a:buClr>
              <a:buFont typeface="Arial" charset="0"/>
              <a:buChar char="•"/>
              <a:defRPr sz="18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Clr>
                <a:schemeClr val="tx2"/>
              </a:buClr>
              <a:buFont typeface="Arial" charset="0"/>
              <a:buChar char="–"/>
              <a:defRPr sz="18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Clr>
                <a:schemeClr val="tx2"/>
              </a:buClr>
              <a:buFont typeface="Arial" charset="0"/>
              <a:buChar char="»"/>
              <a:defRPr sz="18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hangingPunct="0">
              <a:lnSpc>
                <a:spcPts val="1100"/>
              </a:lnSpc>
              <a:buFont typeface="Arial" charset="0"/>
              <a:buNone/>
              <a:tabLst>
                <a:tab pos="216535" algn="l"/>
              </a:tabLst>
            </a:pPr>
            <a:r>
              <a:rPr lang="en-US" sz="4400">
                <a:ea typeface="Times New Roman" panose="02020603050405020304" pitchFamily="18" charset="0"/>
              </a:rPr>
              <a:t>16.	  University of New South Wales: Simulations. https://www.teaching.unsw.edu.au/simulations last accesses 2025/03/09</a:t>
            </a:r>
          </a:p>
          <a:p>
            <a:pPr marL="0" indent="0" hangingPunct="0">
              <a:lnSpc>
                <a:spcPts val="1100"/>
              </a:lnSpc>
              <a:buFont typeface="Arial" charset="0"/>
              <a:buNone/>
              <a:tabLst>
                <a:tab pos="216535" algn="l"/>
              </a:tabLst>
            </a:pPr>
            <a:r>
              <a:rPr lang="en-US" sz="4400">
                <a:ea typeface="Times New Roman" panose="02020603050405020304" pitchFamily="18" charset="0"/>
              </a:rPr>
              <a:t>17.	  Låg, T. and Saele, R. G.: Does the flipped classroom improve student learning and aat-isfaction? A systematic review and meta-analysis. AERA Open 5(3), 1–17 (2019). </a:t>
            </a:r>
          </a:p>
          <a:p>
            <a:pPr marL="0" indent="0" hangingPunct="0">
              <a:lnSpc>
                <a:spcPts val="1100"/>
              </a:lnSpc>
              <a:buFont typeface="Arial" charset="0"/>
              <a:buNone/>
              <a:tabLst>
                <a:tab pos="216535" algn="l"/>
              </a:tabLst>
            </a:pPr>
            <a:r>
              <a:rPr lang="en-US" sz="4400">
                <a:ea typeface="Times New Roman" panose="02020603050405020304" pitchFamily="18" charset="0"/>
              </a:rPr>
              <a:t>18.	  McMahon, K. Peer teaching: Overview, benefits &amp; models. https://www.togetherplatform.com/blog/peer-teaching-overview-benefits-models. last visited 2025/9/3.</a:t>
            </a:r>
          </a:p>
          <a:p>
            <a:pPr marL="0" indent="0" hangingPunct="0">
              <a:lnSpc>
                <a:spcPts val="1100"/>
              </a:lnSpc>
              <a:buFont typeface="Arial" charset="0"/>
              <a:buNone/>
              <a:tabLst>
                <a:tab pos="216535" algn="l"/>
              </a:tabLst>
            </a:pPr>
            <a:r>
              <a:rPr lang="en-US" sz="4400">
                <a:ea typeface="Times New Roman" panose="02020603050405020304" pitchFamily="18" charset="0"/>
              </a:rPr>
              <a:t>19.	  Wixom B. and Todd P. A theoretical integration of user satisfaction and technology ac-ceptance, Information Systems Research, 16(1), 85-102 (2005).</a:t>
            </a:r>
          </a:p>
          <a:p>
            <a:pPr marL="0" indent="0" hangingPunct="0">
              <a:lnSpc>
                <a:spcPts val="1100"/>
              </a:lnSpc>
              <a:buFont typeface="Arial" charset="0"/>
              <a:buNone/>
              <a:tabLst>
                <a:tab pos="216535" algn="l"/>
              </a:tabLst>
            </a:pPr>
            <a:r>
              <a:rPr lang="en-US" sz="4400">
                <a:ea typeface="Times New Roman" panose="02020603050405020304" pitchFamily="18" charset="0"/>
              </a:rPr>
              <a:t>20.	  Rogers E.  Diffusion of innovations (4th ed.), The Free Press. New York, USA (1995).</a:t>
            </a:r>
          </a:p>
          <a:p>
            <a:pPr marL="0" indent="0" hangingPunct="0">
              <a:lnSpc>
                <a:spcPts val="1100"/>
              </a:lnSpc>
              <a:buFont typeface="Arial" charset="0"/>
              <a:buNone/>
              <a:tabLst>
                <a:tab pos="216535" algn="l"/>
              </a:tabLst>
            </a:pPr>
            <a:r>
              <a:rPr lang="en-US" sz="4400">
                <a:ea typeface="Times New Roman" panose="02020603050405020304" pitchFamily="18" charset="0"/>
              </a:rPr>
              <a:t>21. Davis F.  Perceived usefulness, ease of use, and user acceptance of information tech-nology, MIS Quarterly, 13(3), 319 – 340 (1989).</a:t>
            </a:r>
          </a:p>
          <a:p>
            <a:pPr marL="0" indent="0" hangingPunct="0">
              <a:lnSpc>
                <a:spcPts val="1100"/>
              </a:lnSpc>
              <a:buFont typeface="Arial" charset="0"/>
              <a:buNone/>
              <a:tabLst>
                <a:tab pos="216535" algn="l"/>
              </a:tabLst>
            </a:pPr>
            <a:r>
              <a:rPr lang="en-US" sz="4400">
                <a:ea typeface="Times New Roman" panose="02020603050405020304" pitchFamily="18" charset="0"/>
              </a:rPr>
              <a:t>22.	Fizbein M. and Ajzen I. Belief, attitude, intention, and behavior: An introduction to theory and research. Addison-Wesley, Reading, USA (1975)</a:t>
            </a:r>
          </a:p>
          <a:p>
            <a:pPr marL="0" indent="0" hangingPunct="0">
              <a:lnSpc>
                <a:spcPts val="1100"/>
              </a:lnSpc>
              <a:buFont typeface="Arial" charset="0"/>
              <a:buNone/>
              <a:tabLst>
                <a:tab pos="216535" algn="l"/>
              </a:tabLst>
            </a:pPr>
            <a:r>
              <a:rPr lang="en-US" sz="4400">
                <a:ea typeface="Times New Roman" panose="02020603050405020304" pitchFamily="18" charset="0"/>
              </a:rPr>
              <a:t>23.	 Venkatesh V., Morris M., Davis G., and Davis F.: User acceptance of information tech-nology:  Toward a unified view, MIS Quarterly, 27(3), 425 – 478 (2003).</a:t>
            </a:r>
          </a:p>
          <a:p>
            <a:pPr marL="0" indent="0" hangingPunct="0">
              <a:lnSpc>
                <a:spcPts val="1100"/>
              </a:lnSpc>
              <a:buFont typeface="Arial" charset="0"/>
              <a:buNone/>
              <a:tabLst>
                <a:tab pos="216535" algn="l"/>
              </a:tabLst>
            </a:pPr>
            <a:r>
              <a:rPr lang="en-US" sz="4400">
                <a:ea typeface="Times New Roman" panose="02020603050405020304" pitchFamily="18" charset="0"/>
              </a:rPr>
              <a:t>24.	 Park, S. Y., Nam, M.-W. and Cha, S-B.: University students' behavioral intention to use mobile learning: Evaluating the technology acceptance model. British Journal of Educational Technology 43(4), 592-605 (2012.).</a:t>
            </a:r>
          </a:p>
          <a:p>
            <a:pPr algn="just" hangingPunct="0">
              <a:lnSpc>
                <a:spcPts val="1100"/>
              </a:lnSpc>
              <a:buFont typeface="+mj-lt"/>
              <a:buAutoNum type="arabicPeriod"/>
              <a:tabLst>
                <a:tab pos="216535" algn="l"/>
              </a:tabLst>
            </a:pPr>
            <a:endParaRPr lang="fi-FI" sz="1000"/>
          </a:p>
        </p:txBody>
      </p:sp>
    </p:spTree>
    <p:extLst>
      <p:ext uri="{BB962C8B-B14F-4D97-AF65-F5344CB8AC3E}">
        <p14:creationId xmlns:p14="http://schemas.microsoft.com/office/powerpoint/2010/main" val="12266891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5551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C6AA9-CE3A-441F-6861-83165733DE3E}"/>
              </a:ext>
            </a:extLst>
          </p:cNvPr>
          <p:cNvSpPr>
            <a:spLocks noGrp="1"/>
          </p:cNvSpPr>
          <p:nvPr>
            <p:ph type="title"/>
          </p:nvPr>
        </p:nvSpPr>
        <p:spPr>
          <a:xfrm>
            <a:off x="711200" y="277518"/>
            <a:ext cx="7721590" cy="857250"/>
          </a:xfrm>
        </p:spPr>
        <p:txBody>
          <a:bodyPr/>
          <a:lstStyle/>
          <a:p>
            <a:pPr algn="ctr"/>
            <a:r>
              <a:rPr lang="fi-FI"/>
              <a:t>Case study method</a:t>
            </a:r>
          </a:p>
        </p:txBody>
      </p:sp>
      <p:sp>
        <p:nvSpPr>
          <p:cNvPr id="3" name="Content Placeholder 2">
            <a:extLst>
              <a:ext uri="{FF2B5EF4-FFF2-40B4-BE49-F238E27FC236}">
                <a16:creationId xmlns:a16="http://schemas.microsoft.com/office/drawing/2014/main" id="{C3F225BB-3CA5-779B-61CC-B87421BD2632}"/>
              </a:ext>
            </a:extLst>
          </p:cNvPr>
          <p:cNvSpPr>
            <a:spLocks noGrp="1"/>
          </p:cNvSpPr>
          <p:nvPr>
            <p:ph idx="1"/>
          </p:nvPr>
        </p:nvSpPr>
        <p:spPr>
          <a:xfrm>
            <a:off x="711200" y="1134768"/>
            <a:ext cx="7721590" cy="3148778"/>
          </a:xfrm>
        </p:spPr>
        <p:txBody>
          <a:bodyPr/>
          <a:lstStyle/>
          <a:p>
            <a:r>
              <a:rPr lang="en-US" sz="2000">
                <a:solidFill>
                  <a:srgbClr val="424242"/>
                </a:solidFill>
              </a:rPr>
              <a:t>A</a:t>
            </a:r>
            <a:r>
              <a:rPr lang="en-US" sz="2000" b="0" i="0">
                <a:solidFill>
                  <a:srgbClr val="424242"/>
                </a:solidFill>
                <a:effectLst/>
              </a:rPr>
              <a:t>n instructional approach that </a:t>
            </a:r>
            <a:r>
              <a:rPr lang="en-US" sz="2000" b="1" i="0">
                <a:solidFill>
                  <a:srgbClr val="424242"/>
                </a:solidFill>
                <a:effectLst/>
              </a:rPr>
              <a:t>uses real-world or simulated scenarios </a:t>
            </a:r>
            <a:r>
              <a:rPr lang="en-US" sz="2000" b="0" i="0">
                <a:solidFill>
                  <a:srgbClr val="424242"/>
                </a:solidFill>
                <a:effectLst/>
              </a:rPr>
              <a:t>to encourage students to apply their knowledge, analyze complex issues, and develop problem-solving skills.</a:t>
            </a:r>
          </a:p>
          <a:p>
            <a:r>
              <a:rPr lang="en-US" sz="2000" b="1">
                <a:solidFill>
                  <a:srgbClr val="424242"/>
                </a:solidFill>
              </a:rPr>
              <a:t>Key features:</a:t>
            </a:r>
          </a:p>
          <a:p>
            <a:pPr lvl="1"/>
            <a:r>
              <a:rPr lang="en-US" sz="2000"/>
              <a:t>Realistic context: Situation that mimics real-life challenges.</a:t>
            </a:r>
          </a:p>
          <a:p>
            <a:pPr lvl="1"/>
            <a:r>
              <a:rPr lang="en-US" sz="2000"/>
              <a:t>Multiple perspectives: Cases involve multiple stakeholders.</a:t>
            </a:r>
          </a:p>
          <a:p>
            <a:pPr lvl="1"/>
            <a:r>
              <a:rPr lang="en-US" sz="2000"/>
              <a:t>Critical thinking: Students must identify problems, evaluate options, and justify their recommendations.</a:t>
            </a:r>
          </a:p>
          <a:p>
            <a:pPr lvl="1"/>
            <a:r>
              <a:rPr lang="en-US" sz="2000"/>
              <a:t>Collaborative learning: Often done in groups, promoting teamwork and communication skills</a:t>
            </a:r>
            <a:endParaRPr lang="fi-FI" sz="2000"/>
          </a:p>
        </p:txBody>
      </p:sp>
    </p:spTree>
    <p:extLst>
      <p:ext uri="{BB962C8B-B14F-4D97-AF65-F5344CB8AC3E}">
        <p14:creationId xmlns:p14="http://schemas.microsoft.com/office/powerpoint/2010/main" val="3830742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075266" y="612321"/>
            <a:ext cx="7440083" cy="3518808"/>
          </a:xfrm>
        </p:spPr>
        <p:txBody>
          <a:bodyPr/>
          <a:lstStyle/>
          <a:p>
            <a:r>
              <a:rPr lang="en-US" u="sng">
                <a:latin typeface="Arial" charset="0"/>
              </a:rPr>
              <a:t>Questions of interest:</a:t>
            </a:r>
            <a:br>
              <a:rPr lang="en-US" u="sng">
                <a:latin typeface="Arial" charset="0"/>
              </a:rPr>
            </a:br>
            <a:br>
              <a:rPr lang="en-US">
                <a:latin typeface="Arial" charset="0"/>
              </a:rPr>
            </a:br>
            <a:r>
              <a:rPr lang="en-US" sz="2400">
                <a:latin typeface="Arial" charset="0"/>
              </a:rPr>
              <a:t>How to adapt and integrate new technologies into classroom teaching? </a:t>
            </a:r>
            <a:br>
              <a:rPr lang="en-US" sz="2400">
                <a:latin typeface="Arial" charset="0"/>
              </a:rPr>
            </a:br>
            <a:br>
              <a:rPr lang="en-US" sz="2400">
                <a:latin typeface="Arial" charset="0"/>
              </a:rPr>
            </a:br>
            <a:r>
              <a:rPr lang="en-US" sz="2400">
                <a:latin typeface="Arial" charset="0"/>
              </a:rPr>
              <a:t>How can we use generative AI together with a case study method?</a:t>
            </a:r>
            <a:br>
              <a:rPr lang="en-US" sz="2800">
                <a:latin typeface="Arial" charset="0"/>
              </a:rPr>
            </a:br>
            <a:endParaRPr lang="fi-FI" sz="2800" dirty="0"/>
          </a:p>
        </p:txBody>
      </p:sp>
    </p:spTree>
    <p:extLst>
      <p:ext uri="{BB962C8B-B14F-4D97-AF65-F5344CB8AC3E}">
        <p14:creationId xmlns:p14="http://schemas.microsoft.com/office/powerpoint/2010/main" val="2645977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4D918-58AB-4AB9-A4F1-129C6CB15272}"/>
              </a:ext>
            </a:extLst>
          </p:cNvPr>
          <p:cNvSpPr>
            <a:spLocks noGrp="1"/>
          </p:cNvSpPr>
          <p:nvPr>
            <p:ph type="title"/>
          </p:nvPr>
        </p:nvSpPr>
        <p:spPr>
          <a:xfrm>
            <a:off x="553576" y="210955"/>
            <a:ext cx="7721590" cy="857250"/>
          </a:xfrm>
        </p:spPr>
        <p:txBody>
          <a:bodyPr/>
          <a:lstStyle/>
          <a:p>
            <a:pPr algn="ctr"/>
            <a:r>
              <a:rPr lang="en-US"/>
              <a:t>Technology adaptation and utilization </a:t>
            </a:r>
            <a:endParaRPr lang="en-US" dirty="0"/>
          </a:p>
        </p:txBody>
      </p:sp>
      <p:sp>
        <p:nvSpPr>
          <p:cNvPr id="3" name="Content Placeholder 2">
            <a:extLst>
              <a:ext uri="{FF2B5EF4-FFF2-40B4-BE49-F238E27FC236}">
                <a16:creationId xmlns:a16="http://schemas.microsoft.com/office/drawing/2014/main" id="{CAFF14D6-C309-4B85-9C93-71EBF8BEA458}"/>
              </a:ext>
            </a:extLst>
          </p:cNvPr>
          <p:cNvSpPr>
            <a:spLocks noGrp="1"/>
          </p:cNvSpPr>
          <p:nvPr>
            <p:ph idx="1"/>
          </p:nvPr>
        </p:nvSpPr>
        <p:spPr>
          <a:xfrm>
            <a:off x="276946" y="1076671"/>
            <a:ext cx="5927805" cy="3226511"/>
          </a:xfrm>
        </p:spPr>
        <p:txBody>
          <a:bodyPr/>
          <a:lstStyle/>
          <a:p>
            <a:r>
              <a:rPr lang="en-US" i="0">
                <a:solidFill>
                  <a:srgbClr val="202124"/>
                </a:solidFill>
                <a:effectLst/>
                <a:latin typeface="arial" panose="020B0604020202020204" pitchFamily="34" charset="0"/>
              </a:rPr>
              <a:t>Information Systems (IS) researchers have for decades investigated </a:t>
            </a:r>
            <a:r>
              <a:rPr lang="en-US" b="1" i="0">
                <a:solidFill>
                  <a:srgbClr val="202124"/>
                </a:solidFill>
                <a:effectLst/>
                <a:latin typeface="arial" panose="020B0604020202020204" pitchFamily="34" charset="0"/>
              </a:rPr>
              <a:t>the factors and processes that affect how users adopt and utilize information technology. </a:t>
            </a:r>
          </a:p>
          <a:p>
            <a:r>
              <a:rPr lang="en-US">
                <a:solidFill>
                  <a:srgbClr val="202124"/>
                </a:solidFill>
                <a:latin typeface="arial" panose="020B0604020202020204" pitchFamily="34" charset="0"/>
              </a:rPr>
              <a:t>They have primarily employed two approaches [19] : </a:t>
            </a:r>
          </a:p>
          <a:p>
            <a:pPr lvl="1"/>
            <a:r>
              <a:rPr lang="en-US" i="0">
                <a:solidFill>
                  <a:srgbClr val="202124"/>
                </a:solidFill>
                <a:effectLst/>
                <a:latin typeface="arial" panose="020B0604020202020204" pitchFamily="34" charset="0"/>
              </a:rPr>
              <a:t>information system success and </a:t>
            </a:r>
          </a:p>
          <a:p>
            <a:pPr lvl="1"/>
            <a:r>
              <a:rPr lang="en-US" i="0">
                <a:solidFill>
                  <a:srgbClr val="202124"/>
                </a:solidFill>
                <a:effectLst/>
                <a:latin typeface="arial" panose="020B0604020202020204" pitchFamily="34" charset="0"/>
              </a:rPr>
              <a:t>technology acceptance </a:t>
            </a:r>
          </a:p>
          <a:p>
            <a:r>
              <a:rPr lang="en-US" i="0">
                <a:solidFill>
                  <a:srgbClr val="202124"/>
                </a:solidFill>
                <a:effectLst/>
                <a:latin typeface="arial" panose="020B0604020202020204" pitchFamily="34" charset="0"/>
              </a:rPr>
              <a:t>Both approaches </a:t>
            </a:r>
            <a:r>
              <a:rPr lang="en-US" b="1" i="0">
                <a:solidFill>
                  <a:srgbClr val="202124"/>
                </a:solidFill>
                <a:effectLst/>
                <a:latin typeface="arial" panose="020B0604020202020204" pitchFamily="34" charset="0"/>
              </a:rPr>
              <a:t>aim to understand why users accept or reject information systems and how system design features impact user acceptance</a:t>
            </a:r>
            <a:r>
              <a:rPr lang="en-US" i="0">
                <a:solidFill>
                  <a:srgbClr val="202124"/>
                </a:solidFill>
                <a:effectLst/>
                <a:latin typeface="arial" panose="020B0604020202020204" pitchFamily="34" charset="0"/>
              </a:rPr>
              <a:t>, though they use different methods to achieve this. </a:t>
            </a:r>
            <a:endParaRPr lang="en-US" i="0" dirty="0">
              <a:solidFill>
                <a:srgbClr val="202124"/>
              </a:solidFill>
              <a:effectLst/>
              <a:latin typeface="arial" panose="020B0604020202020204" pitchFamily="34" charset="0"/>
            </a:endParaRPr>
          </a:p>
        </p:txBody>
      </p:sp>
      <p:pic>
        <p:nvPicPr>
          <p:cNvPr id="6" name="Picture 5">
            <a:extLst>
              <a:ext uri="{FF2B5EF4-FFF2-40B4-BE49-F238E27FC236}">
                <a16:creationId xmlns:a16="http://schemas.microsoft.com/office/drawing/2014/main" id="{4BF33B35-DDED-4290-B6EF-4DEE1B5C003E}"/>
              </a:ext>
            </a:extLst>
          </p:cNvPr>
          <p:cNvPicPr>
            <a:picLocks noChangeAspect="1"/>
          </p:cNvPicPr>
          <p:nvPr/>
        </p:nvPicPr>
        <p:blipFill>
          <a:blip r:embed="rId2"/>
          <a:stretch>
            <a:fillRect/>
          </a:stretch>
        </p:blipFill>
        <p:spPr>
          <a:xfrm>
            <a:off x="6362379" y="1068205"/>
            <a:ext cx="2504675" cy="3286653"/>
          </a:xfrm>
          <a:prstGeom prst="rect">
            <a:avLst/>
          </a:prstGeom>
        </p:spPr>
      </p:pic>
    </p:spTree>
    <p:extLst>
      <p:ext uri="{BB962C8B-B14F-4D97-AF65-F5344CB8AC3E}">
        <p14:creationId xmlns:p14="http://schemas.microsoft.com/office/powerpoint/2010/main" val="1468916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4D918-58AB-4AB9-A4F1-129C6CB15272}"/>
              </a:ext>
            </a:extLst>
          </p:cNvPr>
          <p:cNvSpPr>
            <a:spLocks noGrp="1"/>
          </p:cNvSpPr>
          <p:nvPr>
            <p:ph type="title"/>
          </p:nvPr>
        </p:nvSpPr>
        <p:spPr>
          <a:xfrm>
            <a:off x="711200" y="0"/>
            <a:ext cx="7721590" cy="857250"/>
          </a:xfrm>
        </p:spPr>
        <p:txBody>
          <a:bodyPr/>
          <a:lstStyle/>
          <a:p>
            <a:pPr algn="ctr"/>
            <a:r>
              <a:rPr lang="en-US"/>
              <a:t>Information system success</a:t>
            </a:r>
            <a:endParaRPr lang="en-US" dirty="0"/>
          </a:p>
        </p:txBody>
      </p:sp>
      <p:sp>
        <p:nvSpPr>
          <p:cNvPr id="3" name="Content Placeholder 2">
            <a:extLst>
              <a:ext uri="{FF2B5EF4-FFF2-40B4-BE49-F238E27FC236}">
                <a16:creationId xmlns:a16="http://schemas.microsoft.com/office/drawing/2014/main" id="{CAFF14D6-C309-4B85-9C93-71EBF8BEA458}"/>
              </a:ext>
            </a:extLst>
          </p:cNvPr>
          <p:cNvSpPr>
            <a:spLocks noGrp="1"/>
          </p:cNvSpPr>
          <p:nvPr>
            <p:ph idx="1"/>
          </p:nvPr>
        </p:nvSpPr>
        <p:spPr>
          <a:xfrm>
            <a:off x="241807" y="812664"/>
            <a:ext cx="5372352" cy="3768537"/>
          </a:xfrm>
        </p:spPr>
        <p:txBody>
          <a:bodyPr/>
          <a:lstStyle/>
          <a:p>
            <a:r>
              <a:rPr lang="en-US"/>
              <a:t>IS success studies  typically examine the system's effects at either the organizational or individual level.</a:t>
            </a:r>
          </a:p>
          <a:p>
            <a:r>
              <a:rPr lang="en-US" b="1"/>
              <a:t>At the organizational level</a:t>
            </a:r>
            <a:r>
              <a:rPr lang="en-US"/>
              <a:t>, success is often gauged by economic indicators like return on investment or payback time. </a:t>
            </a:r>
          </a:p>
          <a:p>
            <a:r>
              <a:rPr lang="en-US" b="1"/>
              <a:t>At the individual level, </a:t>
            </a:r>
            <a:r>
              <a:rPr lang="en-US"/>
              <a:t>many researchers measure IS success through user satisfaction. </a:t>
            </a:r>
          </a:p>
          <a:p>
            <a:r>
              <a:rPr lang="en-US"/>
              <a:t>However, </a:t>
            </a:r>
            <a:r>
              <a:rPr lang="en-US" b="1"/>
              <a:t>user satisfaction alone is a weak predictor of system use</a:t>
            </a:r>
            <a:r>
              <a:rPr lang="en-US"/>
              <a:t> [19] and it should be  used together with other dimensions of suc-cess, such as system use, system quality, and benefit constructs</a:t>
            </a:r>
            <a:endParaRPr lang="en-US" dirty="0"/>
          </a:p>
          <a:p>
            <a:pPr lvl="1"/>
            <a:endParaRPr lang="en-US" dirty="0"/>
          </a:p>
        </p:txBody>
      </p:sp>
      <p:pic>
        <p:nvPicPr>
          <p:cNvPr id="5" name="Picture 4">
            <a:extLst>
              <a:ext uri="{FF2B5EF4-FFF2-40B4-BE49-F238E27FC236}">
                <a16:creationId xmlns:a16="http://schemas.microsoft.com/office/drawing/2014/main" id="{E9DEE6F1-EC09-4218-900A-A27058B62D1A}"/>
              </a:ext>
            </a:extLst>
          </p:cNvPr>
          <p:cNvPicPr>
            <a:picLocks noChangeAspect="1"/>
          </p:cNvPicPr>
          <p:nvPr/>
        </p:nvPicPr>
        <p:blipFill>
          <a:blip r:embed="rId2"/>
          <a:stretch>
            <a:fillRect/>
          </a:stretch>
        </p:blipFill>
        <p:spPr>
          <a:xfrm>
            <a:off x="5758943" y="1196744"/>
            <a:ext cx="3143250" cy="3000375"/>
          </a:xfrm>
          <a:prstGeom prst="rect">
            <a:avLst/>
          </a:prstGeom>
        </p:spPr>
      </p:pic>
    </p:spTree>
    <p:extLst>
      <p:ext uri="{BB962C8B-B14F-4D97-AF65-F5344CB8AC3E}">
        <p14:creationId xmlns:p14="http://schemas.microsoft.com/office/powerpoint/2010/main" val="2702883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F8CF7B-F005-2155-67BC-7BD202B942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47F9D5-28CD-D079-B09A-500959046C7C}"/>
              </a:ext>
            </a:extLst>
          </p:cNvPr>
          <p:cNvSpPr>
            <a:spLocks noGrp="1"/>
          </p:cNvSpPr>
          <p:nvPr>
            <p:ph type="title"/>
          </p:nvPr>
        </p:nvSpPr>
        <p:spPr>
          <a:xfrm>
            <a:off x="711200" y="0"/>
            <a:ext cx="7721590" cy="857250"/>
          </a:xfrm>
        </p:spPr>
        <p:txBody>
          <a:bodyPr/>
          <a:lstStyle/>
          <a:p>
            <a:pPr algn="ctr"/>
            <a:r>
              <a:rPr lang="en-US"/>
              <a:t>Technology acceptance</a:t>
            </a:r>
            <a:endParaRPr lang="en-US" dirty="0"/>
          </a:p>
        </p:txBody>
      </p:sp>
      <p:sp>
        <p:nvSpPr>
          <p:cNvPr id="3" name="Content Placeholder 2">
            <a:extLst>
              <a:ext uri="{FF2B5EF4-FFF2-40B4-BE49-F238E27FC236}">
                <a16:creationId xmlns:a16="http://schemas.microsoft.com/office/drawing/2014/main" id="{7C7C1150-12EB-F274-6358-7CC89FA042CD}"/>
              </a:ext>
            </a:extLst>
          </p:cNvPr>
          <p:cNvSpPr>
            <a:spLocks noGrp="1"/>
          </p:cNvSpPr>
          <p:nvPr>
            <p:ph idx="1"/>
          </p:nvPr>
        </p:nvSpPr>
        <p:spPr>
          <a:xfrm>
            <a:off x="434575" y="812664"/>
            <a:ext cx="5179584" cy="4143057"/>
          </a:xfrm>
        </p:spPr>
        <p:txBody>
          <a:bodyPr/>
          <a:lstStyle/>
          <a:p>
            <a:r>
              <a:rPr lang="en-US"/>
              <a:t>Techology acceptance approach has produced </a:t>
            </a:r>
            <a:r>
              <a:rPr lang="en-US" b="1"/>
              <a:t>several competing models, each identifying different determinants of acceptance. </a:t>
            </a:r>
          </a:p>
          <a:p>
            <a:r>
              <a:rPr lang="en-US"/>
              <a:t>Notable examples include </a:t>
            </a:r>
          </a:p>
          <a:p>
            <a:pPr lvl="1"/>
            <a:r>
              <a:rPr lang="en-US"/>
              <a:t>Innovation Diffusion Theory [20], </a:t>
            </a:r>
          </a:p>
          <a:p>
            <a:pPr lvl="1"/>
            <a:r>
              <a:rPr lang="en-US"/>
              <a:t>Technology Acceptance Model [21], and </a:t>
            </a:r>
          </a:p>
          <a:p>
            <a:pPr lvl="1"/>
            <a:r>
              <a:rPr lang="en-US"/>
              <a:t>Theory of Reasoned Action [22]. </a:t>
            </a:r>
          </a:p>
          <a:p>
            <a:r>
              <a:rPr lang="en-US"/>
              <a:t>These models generally link individual reactions and intentions to the actual use of the information system [23]. </a:t>
            </a:r>
          </a:p>
          <a:p>
            <a:r>
              <a:rPr lang="en-US" b="1"/>
              <a:t>In the empirical part of the study a modified version of TAM was used</a:t>
            </a:r>
            <a:endParaRPr lang="en-US" b="1" dirty="0"/>
          </a:p>
        </p:txBody>
      </p:sp>
      <p:pic>
        <p:nvPicPr>
          <p:cNvPr id="4" name="Picture 3">
            <a:extLst>
              <a:ext uri="{FF2B5EF4-FFF2-40B4-BE49-F238E27FC236}">
                <a16:creationId xmlns:a16="http://schemas.microsoft.com/office/drawing/2014/main" id="{5B610FEF-2122-CCA2-5778-8E27B8914C66}"/>
              </a:ext>
            </a:extLst>
          </p:cNvPr>
          <p:cNvPicPr>
            <a:picLocks noChangeAspect="1"/>
          </p:cNvPicPr>
          <p:nvPr/>
        </p:nvPicPr>
        <p:blipFill>
          <a:blip r:embed="rId2"/>
          <a:stretch>
            <a:fillRect/>
          </a:stretch>
        </p:blipFill>
        <p:spPr>
          <a:xfrm>
            <a:off x="5683972" y="857250"/>
            <a:ext cx="3203788" cy="3404507"/>
          </a:xfrm>
          <a:prstGeom prst="rect">
            <a:avLst/>
          </a:prstGeom>
        </p:spPr>
      </p:pic>
    </p:spTree>
    <p:extLst>
      <p:ext uri="{BB962C8B-B14F-4D97-AF65-F5344CB8AC3E}">
        <p14:creationId xmlns:p14="http://schemas.microsoft.com/office/powerpoint/2010/main" val="10543334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545C1-79DE-EB4F-49C2-9E5E08AF3067}"/>
              </a:ext>
            </a:extLst>
          </p:cNvPr>
          <p:cNvSpPr>
            <a:spLocks noGrp="1"/>
          </p:cNvSpPr>
          <p:nvPr>
            <p:ph type="title"/>
          </p:nvPr>
        </p:nvSpPr>
        <p:spPr>
          <a:xfrm>
            <a:off x="711200" y="171382"/>
            <a:ext cx="7721590" cy="857250"/>
          </a:xfrm>
        </p:spPr>
        <p:txBody>
          <a:bodyPr/>
          <a:lstStyle/>
          <a:p>
            <a:pPr algn="ctr"/>
            <a:r>
              <a:rPr lang="fi-FI"/>
              <a:t>Technologies and education</a:t>
            </a:r>
          </a:p>
        </p:txBody>
      </p:sp>
      <p:sp>
        <p:nvSpPr>
          <p:cNvPr id="3" name="Content Placeholder 2">
            <a:extLst>
              <a:ext uri="{FF2B5EF4-FFF2-40B4-BE49-F238E27FC236}">
                <a16:creationId xmlns:a16="http://schemas.microsoft.com/office/drawing/2014/main" id="{D2CEEA4A-4AAF-3863-0CD9-322BE9709EF8}"/>
              </a:ext>
            </a:extLst>
          </p:cNvPr>
          <p:cNvSpPr>
            <a:spLocks noGrp="1"/>
          </p:cNvSpPr>
          <p:nvPr>
            <p:ph idx="1"/>
          </p:nvPr>
        </p:nvSpPr>
        <p:spPr>
          <a:xfrm>
            <a:off x="711200" y="1094014"/>
            <a:ext cx="8138886" cy="3246830"/>
          </a:xfrm>
        </p:spPr>
        <p:txBody>
          <a:bodyPr/>
          <a:lstStyle/>
          <a:p>
            <a:r>
              <a:rPr lang="en-US"/>
              <a:t>The integration of new technologies in education has been widely studied.</a:t>
            </a:r>
          </a:p>
          <a:p>
            <a:r>
              <a:rPr lang="en-US"/>
              <a:t>Typically, these studies use some traditional technology acceptance model like TAM as a starting point and extend or modify it in some way.</a:t>
            </a:r>
          </a:p>
          <a:p>
            <a:r>
              <a:rPr lang="en-US"/>
              <a:t>However, </a:t>
            </a:r>
            <a:r>
              <a:rPr lang="en-US" b="1"/>
              <a:t>there are two main challenges to apply TAM to education. </a:t>
            </a:r>
          </a:p>
          <a:p>
            <a:pPr lvl="1"/>
            <a:r>
              <a:rPr lang="en-US"/>
              <a:t>First, although students are the actual users of the technology, </a:t>
            </a:r>
            <a:r>
              <a:rPr lang="en-US" b="1"/>
              <a:t>they do not decide tools and exercises</a:t>
            </a:r>
            <a:r>
              <a:rPr lang="en-US"/>
              <a:t> but teachers make the decisions for them. </a:t>
            </a:r>
          </a:p>
          <a:p>
            <a:pPr lvl="1"/>
            <a:r>
              <a:rPr lang="en-US"/>
              <a:t>Second, there has been a significant shift in higher education from traditional content-focused instruction to outcome-driven learning [27]. As a result, </a:t>
            </a:r>
            <a:r>
              <a:rPr lang="en-US" b="1"/>
              <a:t>the teaching methods and technologies used are not goals but are merely tools for achieving the learning goals. </a:t>
            </a:r>
            <a:endParaRPr lang="fi-FI" b="1"/>
          </a:p>
        </p:txBody>
      </p:sp>
    </p:spTree>
    <p:extLst>
      <p:ext uri="{BB962C8B-B14F-4D97-AF65-F5344CB8AC3E}">
        <p14:creationId xmlns:p14="http://schemas.microsoft.com/office/powerpoint/2010/main" val="4169160459"/>
      </p:ext>
    </p:extLst>
  </p:cSld>
  <p:clrMapOvr>
    <a:masterClrMapping/>
  </p:clrMapOvr>
</p:sld>
</file>

<file path=ppt/theme/theme1.xml><?xml version="1.0" encoding="utf-8"?>
<a:theme xmlns:a="http://schemas.openxmlformats.org/drawingml/2006/main" name="1_xamk_ppt_Final_Hd_v2">
  <a:themeElements>
    <a:clrScheme name="Mukautettu 7">
      <a:dk1>
        <a:srgbClr val="000000"/>
      </a:dk1>
      <a:lt1>
        <a:srgbClr val="FFFFFF"/>
      </a:lt1>
      <a:dk2>
        <a:srgbClr val="FBBA18"/>
      </a:dk2>
      <a:lt2>
        <a:srgbClr val="EEECE1"/>
      </a:lt2>
      <a:accent1>
        <a:srgbClr val="FDB92A"/>
      </a:accent1>
      <a:accent2>
        <a:srgbClr val="1181A9"/>
      </a:accent2>
      <a:accent3>
        <a:srgbClr val="35424A"/>
      </a:accent3>
      <a:accent4>
        <a:srgbClr val="9BA0A4"/>
      </a:accent4>
      <a:accent5>
        <a:srgbClr val="703090"/>
      </a:accent5>
      <a:accent6>
        <a:srgbClr val="ED0B6F"/>
      </a:accent6>
      <a:hlink>
        <a:srgbClr val="1181A9"/>
      </a:hlink>
      <a:folHlink>
        <a:srgbClr val="703090"/>
      </a:folHlink>
    </a:clrScheme>
    <a:fontScheme name="Office, klassinen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16_9_musta_ppt" id="{F7CA4107-F5DC-4C7B-9EA4-B6AD4E3FC05F}" vid="{664B477D-C53D-4972-9F55-461203D2610D}"/>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Kuva" ma:contentTypeID="0x0101009148F5A04DDD49CBA7127AADA5FB792B00AADE34325A8B49CDA8BB4DB53328F2140056F96FF538CDEA41A6683F60266D30AB" ma:contentTypeVersion="1" ma:contentTypeDescription="Lataa kuva palvelimeen." ma:contentTypeScope="" ma:versionID="5be840c10fb8ccf2c95ef1d1bc109c8a">
  <xsd:schema xmlns:xsd="http://www.w3.org/2001/XMLSchema" xmlns:xs="http://www.w3.org/2001/XMLSchema" xmlns:p="http://schemas.microsoft.com/office/2006/metadata/properties" xmlns:ns1="http://schemas.microsoft.com/sharepoint/v3" xmlns:ns2="744733D8-497C-46B2-B876-19628308422F" xmlns:ns3="C7E7025A-8D5F-4665-949C-478995C15C67" xmlns:ns4="http://schemas.microsoft.com/sharepoint/v3/fields" targetNamespace="http://schemas.microsoft.com/office/2006/metadata/properties" ma:root="true" ma:fieldsID="a70a0bab989733b0ea4623f2be4c3e90" ns1:_="" ns2:_="" ns3:_="" ns4:_="">
    <xsd:import namespace="http://schemas.microsoft.com/sharepoint/v3"/>
    <xsd:import namespace="744733D8-497C-46B2-B876-19628308422F"/>
    <xsd:import namespace="C7E7025A-8D5F-4665-949C-478995C15C67"/>
    <xsd:import namespace="http://schemas.microsoft.com/sharepoint/v3/fields"/>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3:ThumbnailExists" minOccurs="0"/>
                <xsd:element ref="ns3:PreviewExists" minOccurs="0"/>
                <xsd:element ref="ns3:ImageWidth" minOccurs="0"/>
                <xsd:element ref="ns3:ImageHeight" minOccurs="0"/>
                <xsd:element ref="ns2:ImageCreateDate" minOccurs="0"/>
                <xsd:element ref="ns4:wic_System_Copyright"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polku" ma:hidden="true" ma:list="Docs" ma:internalName="FileRef" ma:readOnly="true" ma:showField="FullUrl">
      <xsd:simpleType>
        <xsd:restriction base="dms:Lookup"/>
      </xsd:simpleType>
    </xsd:element>
    <xsd:element name="File_x0020_Type" ma:index="9" nillable="true" ma:displayName="Tiedostotyyppi" ma:hidden="true" ma:internalName="File_x0020_Type" ma:readOnly="true">
      <xsd:simpleType>
        <xsd:restriction base="dms:Text"/>
      </xsd:simpleType>
    </xsd:element>
    <xsd:element name="HTML_x0020_File_x0020_Type" ma:index="10" nillable="true" ma:displayName="HTML-tiedostotyyppi" ma:hidden="true" ma:internalName="HTML_x0020_File_x0020_Type" ma:readOnly="true">
      <xsd:simpleType>
        <xsd:restriction base="dms:Text"/>
      </xsd:simpleType>
    </xsd:element>
    <xsd:element name="FSObjType" ma:index="11" nillable="true" ma:displayName="Kohteen tyyppi" ma:hidden="true" ma:list="Docs" ma:internalName="FSObjType" ma:readOnly="true" ma:showField="FSType">
      <xsd:simpleType>
        <xsd:restriction base="dms:Lookup"/>
      </xsd:simpleType>
    </xsd:element>
    <xsd:element name="PublishingStartDate" ma:index="27" nillable="true" ma:displayName="Ajoituksen alkamispäivämäärä" ma:description="" ma:hidden="true" ma:internalName="PublishingStartDate">
      <xsd:simpleType>
        <xsd:restriction base="dms:Unknown"/>
      </xsd:simpleType>
    </xsd:element>
    <xsd:element name="PublishingExpirationDate" ma:index="28" nillable="true" ma:displayName="Ajoituksen päättymispäivämäärä"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4733D8-497C-46B2-B876-19628308422F" elementFormDefault="qualified">
    <xsd:import namespace="http://schemas.microsoft.com/office/2006/documentManagement/types"/>
    <xsd:import namespace="http://schemas.microsoft.com/office/infopath/2007/PartnerControls"/>
    <xsd:element name="ImageCreateDate" ma:index="25" nillable="true" ma:displayName="Kuvattu" ma:descriptio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C7E7025A-8D5F-4665-949C-478995C15C67" elementFormDefault="qualified">
    <xsd:import namespace="http://schemas.microsoft.com/office/2006/documentManagement/types"/>
    <xsd:import namespace="http://schemas.microsoft.com/office/infopath/2007/PartnerControls"/>
    <xsd:element name="ThumbnailExists" ma:index="18" nillable="true" ma:displayName="Pikkukuva on olemassa" ma:default="FALSE" ma:internalName="ThumbnailExists" ma:readOnly="true">
      <xsd:simpleType>
        <xsd:restriction base="dms:Boolean"/>
      </xsd:simpleType>
    </xsd:element>
    <xsd:element name="PreviewExists" ma:index="19" nillable="true" ma:displayName="Esikatselu on olemassa" ma:default="FALSE" ma:internalName="PreviewExists" ma:readOnly="true">
      <xsd:simpleType>
        <xsd:restriction base="dms:Boolean"/>
      </xsd:simpleType>
    </xsd:element>
    <xsd:element name="ImageWidth" ma:index="20" nillable="true" ma:displayName="Leveys" ma:internalName="ImageWidth" ma:readOnly="true">
      <xsd:simpleType>
        <xsd:restriction base="dms:Unknown"/>
      </xsd:simpleType>
    </xsd:element>
    <xsd:element name="ImageHeight" ma:index="22" nillable="true" ma:displayName="Korkeus" ma:internalName="ImageHeigh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Tekijänoikeus" ma:internalName="wic_System_Copyrigh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Tekijä"/>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ma:index="23" ma:displayName="Kommentit"/>
        <xsd:element name="keywords" minOccurs="0" maxOccurs="1" type="xsd:string" ma:index="14" ma:displayName="Avainsanat"/>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wic_System_Copyright xmlns="http://schemas.microsoft.com/sharepoint/v3/fields" xsi:nil="true"/>
    <ImageCreateDate xmlns="744733D8-497C-46B2-B876-19628308422F" xsi:nil="true"/>
  </documentManagement>
</p:properties>
</file>

<file path=customXml/itemProps1.xml><?xml version="1.0" encoding="utf-8"?>
<ds:datastoreItem xmlns:ds="http://schemas.openxmlformats.org/officeDocument/2006/customXml" ds:itemID="{B500B93A-4035-4B09-B5F7-F914B14C323D}">
  <ds:schemaRefs>
    <ds:schemaRef ds:uri="http://schemas.microsoft.com/sharepoint/v3/contenttype/forms"/>
  </ds:schemaRefs>
</ds:datastoreItem>
</file>

<file path=customXml/itemProps2.xml><?xml version="1.0" encoding="utf-8"?>
<ds:datastoreItem xmlns:ds="http://schemas.openxmlformats.org/officeDocument/2006/customXml" ds:itemID="{CA157516-9BA8-4E60-8F45-A5949ACA5D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44733D8-497C-46B2-B876-19628308422F"/>
    <ds:schemaRef ds:uri="C7E7025A-8D5F-4665-949C-478995C15C67"/>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B0D6B18-C7AC-4DB8-BF9D-800EC7717F63}">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fields"/>
    <ds:schemaRef ds:uri="http://schemas.microsoft.com/sharepoint/v3"/>
    <ds:schemaRef ds:uri="744733D8-497C-46B2-B876-19628308422F"/>
    <ds:schemaRef ds:uri="http://purl.org/dc/terms/"/>
    <ds:schemaRef ds:uri="C7E7025A-8D5F-4665-949C-478995C15C67"/>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16_9_musta_ppt</Template>
  <TotalTime>366</TotalTime>
  <Words>2405</Words>
  <Application>Microsoft Office PowerPoint</Application>
  <PresentationFormat>On-screen Show (16:9)</PresentationFormat>
  <Paragraphs>165</Paragraphs>
  <Slides>32</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Arial</vt:lpstr>
      <vt:lpstr>Calibri</vt:lpstr>
      <vt:lpstr>Times New Roman</vt:lpstr>
      <vt:lpstr>Wingdings</vt:lpstr>
      <vt:lpstr>1_xamk_ppt_Final_Hd_v2</vt:lpstr>
      <vt:lpstr>Integrating Generative AI  in Active Learning:  A Case Study in Project Management Education</vt:lpstr>
      <vt:lpstr>Passive and active learning</vt:lpstr>
      <vt:lpstr>Examples of the active learning methods</vt:lpstr>
      <vt:lpstr>Case study method</vt:lpstr>
      <vt:lpstr>Questions of interest:  How to adapt and integrate new technologies into classroom teaching?   How can we use generative AI together with a case study method? </vt:lpstr>
      <vt:lpstr>Technology adaptation and utilization </vt:lpstr>
      <vt:lpstr>Information system success</vt:lpstr>
      <vt:lpstr>Technology acceptance</vt:lpstr>
      <vt:lpstr>Technologies and education</vt:lpstr>
      <vt:lpstr>Technology acceptance model (TAM)</vt:lpstr>
      <vt:lpstr>Study design  </vt:lpstr>
      <vt:lpstr>Design principles</vt:lpstr>
      <vt:lpstr>Learning goals</vt:lpstr>
      <vt:lpstr>Methods to evaluate learning  </vt:lpstr>
      <vt:lpstr>Communication style evaluation</vt:lpstr>
      <vt:lpstr>Learning activity  </vt:lpstr>
      <vt:lpstr>Demonstration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Results  </vt:lpstr>
      <vt:lpstr>Findings on teacher’s and self-evaluation or grading</vt:lpstr>
      <vt:lpstr>Findings on technology acceptance Based on a feedback questionnaire</vt:lpstr>
      <vt:lpstr>Findings on communication style</vt:lpstr>
      <vt:lpstr>Conclusions</vt:lpstr>
      <vt:lpstr>References 1/2</vt:lpstr>
      <vt:lpstr>References 2/2</vt:lpstr>
      <vt:lpstr>PowerPoint Presentation</vt:lpstr>
    </vt:vector>
  </TitlesOfParts>
  <Company>Kaakkois-Suomen Ammattikorkeakoulu Oy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Koivisto Matti</dc:creator>
  <cp:keywords/>
  <dc:description/>
  <cp:lastModifiedBy>Koivisto Matti</cp:lastModifiedBy>
  <cp:revision>1</cp:revision>
  <dcterms:created xsi:type="dcterms:W3CDTF">2025-05-28T05:52:28Z</dcterms:created>
  <dcterms:modified xsi:type="dcterms:W3CDTF">2025-05-30T11:40:48Z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0x0101009148F5A04DDD49CBA7127AADA5FB792B00AADE34325A8B49CDA8BB4DB53328F2140056F96FF538CDEA41A6683F60266D30AB</vt:lpwstr>
  </property>
  <property fmtid="{D5CDD505-2E9C-101B-9397-08002B2CF9AE}" pid="3" name="vti_imgdate">
    <vt:lpwstr/>
  </property>
</Properties>
</file>