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0" r:id="rId3"/>
    <p:sldId id="301" r:id="rId4"/>
    <p:sldId id="302" r:id="rId5"/>
    <p:sldId id="303" r:id="rId6"/>
    <p:sldId id="305" r:id="rId7"/>
    <p:sldId id="306" r:id="rId8"/>
    <p:sldId id="312" r:id="rId9"/>
    <p:sldId id="313" r:id="rId10"/>
    <p:sldId id="314" r:id="rId11"/>
    <p:sldId id="323" r:id="rId12"/>
    <p:sldId id="316" r:id="rId13"/>
    <p:sldId id="318" r:id="rId14"/>
    <p:sldId id="319" r:id="rId15"/>
    <p:sldId id="320" r:id="rId16"/>
    <p:sldId id="321" r:id="rId17"/>
    <p:sldId id="300" r:id="rId18"/>
    <p:sldId id="293" r:id="rId19"/>
    <p:sldId id="322" r:id="rId20"/>
    <p:sldId id="294" r:id="rId21"/>
    <p:sldId id="281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9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9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52FCA-6ECF-4EA7-8AE8-DA8997166D9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1C7DE3-D4A6-400B-8569-6E52E1B6418C}">
      <dgm:prSet/>
      <dgm:spPr/>
      <dgm:t>
        <a:bodyPr/>
        <a:lstStyle/>
        <a:p>
          <a:r>
            <a:rPr lang="en-US" b="1" dirty="0"/>
            <a:t>1. Introduction-Objective of the Study</a:t>
          </a:r>
        </a:p>
      </dgm:t>
    </dgm:pt>
    <dgm:pt modelId="{5285CF7B-D05B-4BB0-90E4-322ADB425FB6}" type="parTrans" cxnId="{A8585A46-3EF5-4A73-9A8F-0E5DE7805C10}">
      <dgm:prSet/>
      <dgm:spPr/>
      <dgm:t>
        <a:bodyPr/>
        <a:lstStyle/>
        <a:p>
          <a:endParaRPr lang="en-US"/>
        </a:p>
      </dgm:t>
    </dgm:pt>
    <dgm:pt modelId="{BC7620C0-B5DA-4ED1-A4B0-5E4C56A22783}" type="sibTrans" cxnId="{A8585A46-3EF5-4A73-9A8F-0E5DE7805C10}">
      <dgm:prSet/>
      <dgm:spPr/>
      <dgm:t>
        <a:bodyPr/>
        <a:lstStyle/>
        <a:p>
          <a:endParaRPr lang="en-US" dirty="0"/>
        </a:p>
      </dgm:t>
    </dgm:pt>
    <dgm:pt modelId="{57AE855F-EEA9-4526-B19D-6F3CE604081A}">
      <dgm:prSet/>
      <dgm:spPr/>
      <dgm:t>
        <a:bodyPr/>
        <a:lstStyle/>
        <a:p>
          <a:r>
            <a:rPr lang="en-US" b="1" dirty="0"/>
            <a:t>2. Literature Review</a:t>
          </a:r>
        </a:p>
      </dgm:t>
    </dgm:pt>
    <dgm:pt modelId="{DF158F9F-D1C1-4EEE-9344-871F7021F667}" type="parTrans" cxnId="{89B9F088-A1E9-45A0-B75D-68F0FF65E25E}">
      <dgm:prSet/>
      <dgm:spPr/>
      <dgm:t>
        <a:bodyPr/>
        <a:lstStyle/>
        <a:p>
          <a:endParaRPr lang="en-US"/>
        </a:p>
      </dgm:t>
    </dgm:pt>
    <dgm:pt modelId="{ECBBA10E-A8C1-4F1D-BF5C-0D2944E85DDE}" type="sibTrans" cxnId="{89B9F088-A1E9-45A0-B75D-68F0FF65E25E}">
      <dgm:prSet/>
      <dgm:spPr/>
      <dgm:t>
        <a:bodyPr/>
        <a:lstStyle/>
        <a:p>
          <a:endParaRPr lang="en-US" dirty="0"/>
        </a:p>
      </dgm:t>
    </dgm:pt>
    <dgm:pt modelId="{AF8FAE4B-5C17-4B52-B3D5-0D1515C126F6}">
      <dgm:prSet/>
      <dgm:spPr/>
      <dgm:t>
        <a:bodyPr/>
        <a:lstStyle/>
        <a:p>
          <a:pPr rtl="0"/>
          <a:r>
            <a:rPr lang="en-US" b="1" dirty="0"/>
            <a:t>3. Methodology</a:t>
          </a:r>
        </a:p>
      </dgm:t>
    </dgm:pt>
    <dgm:pt modelId="{9E49BF05-5A0A-4D5C-A591-CEF081A2DB08}" type="parTrans" cxnId="{440CE81D-E6DA-4633-B6D3-74A2C37D1B3A}">
      <dgm:prSet/>
      <dgm:spPr/>
      <dgm:t>
        <a:bodyPr/>
        <a:lstStyle/>
        <a:p>
          <a:endParaRPr lang="en-US"/>
        </a:p>
      </dgm:t>
    </dgm:pt>
    <dgm:pt modelId="{7D86AF93-C820-45CF-8D70-380AC176C2B3}" type="sibTrans" cxnId="{440CE81D-E6DA-4633-B6D3-74A2C37D1B3A}">
      <dgm:prSet/>
      <dgm:spPr/>
      <dgm:t>
        <a:bodyPr/>
        <a:lstStyle/>
        <a:p>
          <a:endParaRPr lang="en-US" dirty="0"/>
        </a:p>
      </dgm:t>
    </dgm:pt>
    <dgm:pt modelId="{2C2AD18B-CFD9-435A-8218-0B60B0B42C05}">
      <dgm:prSet/>
      <dgm:spPr/>
      <dgm:t>
        <a:bodyPr/>
        <a:lstStyle/>
        <a:p>
          <a:r>
            <a:rPr lang="en-US" b="1" dirty="0"/>
            <a:t>4. Discussion</a:t>
          </a:r>
        </a:p>
      </dgm:t>
    </dgm:pt>
    <dgm:pt modelId="{7271CF8D-36DB-4059-B370-5EDCC762E2C5}" type="parTrans" cxnId="{DD346647-2C3A-4E85-B6EA-6BD862B37A06}">
      <dgm:prSet/>
      <dgm:spPr/>
      <dgm:t>
        <a:bodyPr/>
        <a:lstStyle/>
        <a:p>
          <a:endParaRPr lang="en-US"/>
        </a:p>
      </dgm:t>
    </dgm:pt>
    <dgm:pt modelId="{FAEA54E9-0F9D-483F-AAFB-C06412DCE713}" type="sibTrans" cxnId="{DD346647-2C3A-4E85-B6EA-6BD862B37A06}">
      <dgm:prSet/>
      <dgm:spPr/>
      <dgm:t>
        <a:bodyPr/>
        <a:lstStyle/>
        <a:p>
          <a:endParaRPr lang="en-US" dirty="0"/>
        </a:p>
      </dgm:t>
    </dgm:pt>
    <dgm:pt modelId="{4EE316FC-8031-4916-8F5A-9274D0358C5E}">
      <dgm:prSet/>
      <dgm:spPr/>
      <dgm:t>
        <a:bodyPr/>
        <a:lstStyle/>
        <a:p>
          <a:r>
            <a:rPr lang="en-US" b="1" dirty="0">
              <a:latin typeface="+mn-lt"/>
            </a:rPr>
            <a:t>5. Conclusions</a:t>
          </a:r>
        </a:p>
      </dgm:t>
    </dgm:pt>
    <dgm:pt modelId="{CACC419B-DF13-41F3-870C-2D149DFA4008}" type="parTrans" cxnId="{6882A646-E51A-4438-AAD3-62AA6E6E80F5}">
      <dgm:prSet/>
      <dgm:spPr/>
      <dgm:t>
        <a:bodyPr/>
        <a:lstStyle/>
        <a:p>
          <a:endParaRPr lang="en-US"/>
        </a:p>
      </dgm:t>
    </dgm:pt>
    <dgm:pt modelId="{9E64F1AB-AF83-4CF9-BE3F-BC4E486B6012}" type="sibTrans" cxnId="{6882A646-E51A-4438-AAD3-62AA6E6E80F5}">
      <dgm:prSet/>
      <dgm:spPr/>
      <dgm:t>
        <a:bodyPr/>
        <a:lstStyle/>
        <a:p>
          <a:endParaRPr lang="en-US" dirty="0"/>
        </a:p>
      </dgm:t>
    </dgm:pt>
    <dgm:pt modelId="{11174150-4045-4230-8B04-D8E58E0EBC66}">
      <dgm:prSet custT="1"/>
      <dgm:spPr/>
      <dgm:t>
        <a:bodyPr/>
        <a:lstStyle/>
        <a:p>
          <a:pPr rtl="0"/>
          <a:r>
            <a:rPr lang="en-US" sz="2900" b="1" dirty="0">
              <a:latin typeface="+mn-lt"/>
            </a:rPr>
            <a:t>6. Future Research</a:t>
          </a:r>
        </a:p>
      </dgm:t>
    </dgm:pt>
    <dgm:pt modelId="{8F75622B-7C7E-467A-B97F-E08E02EE6A76}" type="parTrans" cxnId="{6BF81C55-C6EE-4401-A422-68E5ECA6ADEA}">
      <dgm:prSet/>
      <dgm:spPr/>
      <dgm:t>
        <a:bodyPr/>
        <a:lstStyle/>
        <a:p>
          <a:endParaRPr lang="en-US"/>
        </a:p>
      </dgm:t>
    </dgm:pt>
    <dgm:pt modelId="{536706C7-E399-4F76-B6D8-9EF50DB3EE6F}" type="sibTrans" cxnId="{6BF81C55-C6EE-4401-A422-68E5ECA6ADEA}">
      <dgm:prSet/>
      <dgm:spPr/>
      <dgm:t>
        <a:bodyPr/>
        <a:lstStyle/>
        <a:p>
          <a:endParaRPr lang="en-US"/>
        </a:p>
      </dgm:t>
    </dgm:pt>
    <dgm:pt modelId="{AAA6EE58-9F6E-4692-8AFE-F0CC16DB2731}" type="pres">
      <dgm:prSet presAssocID="{81D52FCA-6ECF-4EA7-8AE8-DA8997166D9A}" presName="Name0" presStyleCnt="0">
        <dgm:presLayoutVars>
          <dgm:dir/>
          <dgm:resizeHandles val="exact"/>
        </dgm:presLayoutVars>
      </dgm:prSet>
      <dgm:spPr/>
    </dgm:pt>
    <dgm:pt modelId="{0C895DDA-CA40-4F09-8AA6-C01F219006E3}" type="pres">
      <dgm:prSet presAssocID="{481C7DE3-D4A6-400B-8569-6E52E1B6418C}" presName="node" presStyleLbl="node1" presStyleIdx="0" presStyleCnt="6">
        <dgm:presLayoutVars>
          <dgm:bulletEnabled val="1"/>
        </dgm:presLayoutVars>
      </dgm:prSet>
      <dgm:spPr/>
    </dgm:pt>
    <dgm:pt modelId="{67294A38-E75A-4D41-9D8A-FF7C893E5B5B}" type="pres">
      <dgm:prSet presAssocID="{BC7620C0-B5DA-4ED1-A4B0-5E4C56A22783}" presName="sibTrans" presStyleLbl="sibTrans1D1" presStyleIdx="0" presStyleCnt="5"/>
      <dgm:spPr/>
    </dgm:pt>
    <dgm:pt modelId="{6CF9D29C-404B-408A-884D-AF18F50E49FF}" type="pres">
      <dgm:prSet presAssocID="{BC7620C0-B5DA-4ED1-A4B0-5E4C56A22783}" presName="connectorText" presStyleLbl="sibTrans1D1" presStyleIdx="0" presStyleCnt="5"/>
      <dgm:spPr/>
    </dgm:pt>
    <dgm:pt modelId="{0524081F-98AE-4EEF-A95C-C50DE37D9654}" type="pres">
      <dgm:prSet presAssocID="{57AE855F-EEA9-4526-B19D-6F3CE604081A}" presName="node" presStyleLbl="node1" presStyleIdx="1" presStyleCnt="6">
        <dgm:presLayoutVars>
          <dgm:bulletEnabled val="1"/>
        </dgm:presLayoutVars>
      </dgm:prSet>
      <dgm:spPr/>
    </dgm:pt>
    <dgm:pt modelId="{0D925D8C-50A1-4EE6-811E-89FE00FBFE00}" type="pres">
      <dgm:prSet presAssocID="{ECBBA10E-A8C1-4F1D-BF5C-0D2944E85DDE}" presName="sibTrans" presStyleLbl="sibTrans1D1" presStyleIdx="1" presStyleCnt="5"/>
      <dgm:spPr/>
    </dgm:pt>
    <dgm:pt modelId="{453EBBAC-9C1A-4DF2-BE1E-9995094D742A}" type="pres">
      <dgm:prSet presAssocID="{ECBBA10E-A8C1-4F1D-BF5C-0D2944E85DDE}" presName="connectorText" presStyleLbl="sibTrans1D1" presStyleIdx="1" presStyleCnt="5"/>
      <dgm:spPr/>
    </dgm:pt>
    <dgm:pt modelId="{FA5C8AC8-2DFA-4605-A9C9-349AC960AD38}" type="pres">
      <dgm:prSet presAssocID="{AF8FAE4B-5C17-4B52-B3D5-0D1515C126F6}" presName="node" presStyleLbl="node1" presStyleIdx="2" presStyleCnt="6">
        <dgm:presLayoutVars>
          <dgm:bulletEnabled val="1"/>
        </dgm:presLayoutVars>
      </dgm:prSet>
      <dgm:spPr/>
    </dgm:pt>
    <dgm:pt modelId="{DC2D9894-2740-4D88-93F5-4FAB85BCBD4A}" type="pres">
      <dgm:prSet presAssocID="{7D86AF93-C820-45CF-8D70-380AC176C2B3}" presName="sibTrans" presStyleLbl="sibTrans1D1" presStyleIdx="2" presStyleCnt="5"/>
      <dgm:spPr/>
    </dgm:pt>
    <dgm:pt modelId="{840C0C88-7D40-4B37-A35C-D260BB1AA770}" type="pres">
      <dgm:prSet presAssocID="{7D86AF93-C820-45CF-8D70-380AC176C2B3}" presName="connectorText" presStyleLbl="sibTrans1D1" presStyleIdx="2" presStyleCnt="5"/>
      <dgm:spPr/>
    </dgm:pt>
    <dgm:pt modelId="{C2B09A81-25EA-4EAF-8ED2-185C26B1621A}" type="pres">
      <dgm:prSet presAssocID="{2C2AD18B-CFD9-435A-8218-0B60B0B42C05}" presName="node" presStyleLbl="node1" presStyleIdx="3" presStyleCnt="6">
        <dgm:presLayoutVars>
          <dgm:bulletEnabled val="1"/>
        </dgm:presLayoutVars>
      </dgm:prSet>
      <dgm:spPr/>
    </dgm:pt>
    <dgm:pt modelId="{76955EB0-8966-49AA-93C5-6DAE625580AD}" type="pres">
      <dgm:prSet presAssocID="{FAEA54E9-0F9D-483F-AAFB-C06412DCE713}" presName="sibTrans" presStyleLbl="sibTrans1D1" presStyleIdx="3" presStyleCnt="5"/>
      <dgm:spPr/>
    </dgm:pt>
    <dgm:pt modelId="{8F8FC17A-5F54-4E00-8579-D9EE5F4B0FD5}" type="pres">
      <dgm:prSet presAssocID="{FAEA54E9-0F9D-483F-AAFB-C06412DCE713}" presName="connectorText" presStyleLbl="sibTrans1D1" presStyleIdx="3" presStyleCnt="5"/>
      <dgm:spPr/>
    </dgm:pt>
    <dgm:pt modelId="{10B0F0A0-4D48-45AA-AD9F-98D76EB74B8C}" type="pres">
      <dgm:prSet presAssocID="{4EE316FC-8031-4916-8F5A-9274D0358C5E}" presName="node" presStyleLbl="node1" presStyleIdx="4" presStyleCnt="6">
        <dgm:presLayoutVars>
          <dgm:bulletEnabled val="1"/>
        </dgm:presLayoutVars>
      </dgm:prSet>
      <dgm:spPr/>
    </dgm:pt>
    <dgm:pt modelId="{61BB4B89-831D-4FC4-B723-A019F69C20E5}" type="pres">
      <dgm:prSet presAssocID="{9E64F1AB-AF83-4CF9-BE3F-BC4E486B6012}" presName="sibTrans" presStyleLbl="sibTrans1D1" presStyleIdx="4" presStyleCnt="5"/>
      <dgm:spPr/>
    </dgm:pt>
    <dgm:pt modelId="{C2D680F8-38CC-4DAD-9BEE-97AF3A2E15B1}" type="pres">
      <dgm:prSet presAssocID="{9E64F1AB-AF83-4CF9-BE3F-BC4E486B6012}" presName="connectorText" presStyleLbl="sibTrans1D1" presStyleIdx="4" presStyleCnt="5"/>
      <dgm:spPr/>
    </dgm:pt>
    <dgm:pt modelId="{A4FFE8FC-9048-4D32-A8EF-7B726C87A790}" type="pres">
      <dgm:prSet presAssocID="{11174150-4045-4230-8B04-D8E58E0EBC66}" presName="node" presStyleLbl="node1" presStyleIdx="5" presStyleCnt="6">
        <dgm:presLayoutVars>
          <dgm:bulletEnabled val="1"/>
        </dgm:presLayoutVars>
      </dgm:prSet>
      <dgm:spPr/>
    </dgm:pt>
  </dgm:ptLst>
  <dgm:cxnLst>
    <dgm:cxn modelId="{689D8104-72C0-4BB5-987D-AC90DB44B61A}" type="presOf" srcId="{7D86AF93-C820-45CF-8D70-380AC176C2B3}" destId="{840C0C88-7D40-4B37-A35C-D260BB1AA770}" srcOrd="1" destOrd="0" presId="urn:microsoft.com/office/officeart/2016/7/layout/RepeatingBendingProcessNew"/>
    <dgm:cxn modelId="{723F0606-215C-42CD-8A47-994427B08F73}" type="presOf" srcId="{9E64F1AB-AF83-4CF9-BE3F-BC4E486B6012}" destId="{C2D680F8-38CC-4DAD-9BEE-97AF3A2E15B1}" srcOrd="1" destOrd="0" presId="urn:microsoft.com/office/officeart/2016/7/layout/RepeatingBendingProcessNew"/>
    <dgm:cxn modelId="{F0D63B0C-456B-4F9F-866C-84359A0C65E6}" type="presOf" srcId="{BC7620C0-B5DA-4ED1-A4B0-5E4C56A22783}" destId="{67294A38-E75A-4D41-9D8A-FF7C893E5B5B}" srcOrd="0" destOrd="0" presId="urn:microsoft.com/office/officeart/2016/7/layout/RepeatingBendingProcessNew"/>
    <dgm:cxn modelId="{EE92B914-B71E-4421-9742-A4690DF3AE1E}" type="presOf" srcId="{BC7620C0-B5DA-4ED1-A4B0-5E4C56A22783}" destId="{6CF9D29C-404B-408A-884D-AF18F50E49FF}" srcOrd="1" destOrd="0" presId="urn:microsoft.com/office/officeart/2016/7/layout/RepeatingBendingProcessNew"/>
    <dgm:cxn modelId="{5B885419-FAF3-4492-B8A1-E958A1ED2900}" type="presOf" srcId="{2C2AD18B-CFD9-435A-8218-0B60B0B42C05}" destId="{C2B09A81-25EA-4EAF-8ED2-185C26B1621A}" srcOrd="0" destOrd="0" presId="urn:microsoft.com/office/officeart/2016/7/layout/RepeatingBendingProcessNew"/>
    <dgm:cxn modelId="{440CE81D-E6DA-4633-B6D3-74A2C37D1B3A}" srcId="{81D52FCA-6ECF-4EA7-8AE8-DA8997166D9A}" destId="{AF8FAE4B-5C17-4B52-B3D5-0D1515C126F6}" srcOrd="2" destOrd="0" parTransId="{9E49BF05-5A0A-4D5C-A591-CEF081A2DB08}" sibTransId="{7D86AF93-C820-45CF-8D70-380AC176C2B3}"/>
    <dgm:cxn modelId="{D4F43533-F060-4620-9895-9016F914F0A4}" type="presOf" srcId="{81D52FCA-6ECF-4EA7-8AE8-DA8997166D9A}" destId="{AAA6EE58-9F6E-4692-8AFE-F0CC16DB2731}" srcOrd="0" destOrd="0" presId="urn:microsoft.com/office/officeart/2016/7/layout/RepeatingBendingProcessNew"/>
    <dgm:cxn modelId="{43122344-EDDA-44D7-BC6D-AAA541E30758}" type="presOf" srcId="{FAEA54E9-0F9D-483F-AAFB-C06412DCE713}" destId="{8F8FC17A-5F54-4E00-8579-D9EE5F4B0FD5}" srcOrd="1" destOrd="0" presId="urn:microsoft.com/office/officeart/2016/7/layout/RepeatingBendingProcessNew"/>
    <dgm:cxn modelId="{A8585A46-3EF5-4A73-9A8F-0E5DE7805C10}" srcId="{81D52FCA-6ECF-4EA7-8AE8-DA8997166D9A}" destId="{481C7DE3-D4A6-400B-8569-6E52E1B6418C}" srcOrd="0" destOrd="0" parTransId="{5285CF7B-D05B-4BB0-90E4-322ADB425FB6}" sibTransId="{BC7620C0-B5DA-4ED1-A4B0-5E4C56A22783}"/>
    <dgm:cxn modelId="{6882A646-E51A-4438-AAD3-62AA6E6E80F5}" srcId="{81D52FCA-6ECF-4EA7-8AE8-DA8997166D9A}" destId="{4EE316FC-8031-4916-8F5A-9274D0358C5E}" srcOrd="4" destOrd="0" parTransId="{CACC419B-DF13-41F3-870C-2D149DFA4008}" sibTransId="{9E64F1AB-AF83-4CF9-BE3F-BC4E486B6012}"/>
    <dgm:cxn modelId="{DD346647-2C3A-4E85-B6EA-6BD862B37A06}" srcId="{81D52FCA-6ECF-4EA7-8AE8-DA8997166D9A}" destId="{2C2AD18B-CFD9-435A-8218-0B60B0B42C05}" srcOrd="3" destOrd="0" parTransId="{7271CF8D-36DB-4059-B370-5EDCC762E2C5}" sibTransId="{FAEA54E9-0F9D-483F-AAFB-C06412DCE713}"/>
    <dgm:cxn modelId="{74A01E4B-5A36-41FA-A817-DA22BFE1082F}" type="presOf" srcId="{481C7DE3-D4A6-400B-8569-6E52E1B6418C}" destId="{0C895DDA-CA40-4F09-8AA6-C01F219006E3}" srcOrd="0" destOrd="0" presId="urn:microsoft.com/office/officeart/2016/7/layout/RepeatingBendingProcessNew"/>
    <dgm:cxn modelId="{C3C9A170-DB7D-484C-AEF1-40905DEEF443}" type="presOf" srcId="{AF8FAE4B-5C17-4B52-B3D5-0D1515C126F6}" destId="{FA5C8AC8-2DFA-4605-A9C9-349AC960AD38}" srcOrd="0" destOrd="0" presId="urn:microsoft.com/office/officeart/2016/7/layout/RepeatingBendingProcessNew"/>
    <dgm:cxn modelId="{6BF81C55-C6EE-4401-A422-68E5ECA6ADEA}" srcId="{81D52FCA-6ECF-4EA7-8AE8-DA8997166D9A}" destId="{11174150-4045-4230-8B04-D8E58E0EBC66}" srcOrd="5" destOrd="0" parTransId="{8F75622B-7C7E-467A-B97F-E08E02EE6A76}" sibTransId="{536706C7-E399-4F76-B6D8-9EF50DB3EE6F}"/>
    <dgm:cxn modelId="{422D2B75-A82D-4E04-8D0B-4D2F0C5368F4}" type="presOf" srcId="{57AE855F-EEA9-4526-B19D-6F3CE604081A}" destId="{0524081F-98AE-4EEF-A95C-C50DE37D9654}" srcOrd="0" destOrd="0" presId="urn:microsoft.com/office/officeart/2016/7/layout/RepeatingBendingProcessNew"/>
    <dgm:cxn modelId="{CC23D377-74FE-486C-A528-6D18175D4D59}" type="presOf" srcId="{11174150-4045-4230-8B04-D8E58E0EBC66}" destId="{A4FFE8FC-9048-4D32-A8EF-7B726C87A790}" srcOrd="0" destOrd="0" presId="urn:microsoft.com/office/officeart/2016/7/layout/RepeatingBendingProcessNew"/>
    <dgm:cxn modelId="{89B9F088-A1E9-45A0-B75D-68F0FF65E25E}" srcId="{81D52FCA-6ECF-4EA7-8AE8-DA8997166D9A}" destId="{57AE855F-EEA9-4526-B19D-6F3CE604081A}" srcOrd="1" destOrd="0" parTransId="{DF158F9F-D1C1-4EEE-9344-871F7021F667}" sibTransId="{ECBBA10E-A8C1-4F1D-BF5C-0D2944E85DDE}"/>
    <dgm:cxn modelId="{29748C9A-3C2C-4048-800F-B32ABF2C49BD}" type="presOf" srcId="{7D86AF93-C820-45CF-8D70-380AC176C2B3}" destId="{DC2D9894-2740-4D88-93F5-4FAB85BCBD4A}" srcOrd="0" destOrd="0" presId="urn:microsoft.com/office/officeart/2016/7/layout/RepeatingBendingProcessNew"/>
    <dgm:cxn modelId="{D7AEF5B5-2B00-412E-A181-B4F29D671229}" type="presOf" srcId="{FAEA54E9-0F9D-483F-AAFB-C06412DCE713}" destId="{76955EB0-8966-49AA-93C5-6DAE625580AD}" srcOrd="0" destOrd="0" presId="urn:microsoft.com/office/officeart/2016/7/layout/RepeatingBendingProcessNew"/>
    <dgm:cxn modelId="{CE3035C7-F682-4283-8027-0BD7671B42DE}" type="presOf" srcId="{9E64F1AB-AF83-4CF9-BE3F-BC4E486B6012}" destId="{61BB4B89-831D-4FC4-B723-A019F69C20E5}" srcOrd="0" destOrd="0" presId="urn:microsoft.com/office/officeart/2016/7/layout/RepeatingBendingProcessNew"/>
    <dgm:cxn modelId="{794833D0-C488-4B32-80A9-33941B757EA1}" type="presOf" srcId="{ECBBA10E-A8C1-4F1D-BF5C-0D2944E85DDE}" destId="{453EBBAC-9C1A-4DF2-BE1E-9995094D742A}" srcOrd="1" destOrd="0" presId="urn:microsoft.com/office/officeart/2016/7/layout/RepeatingBendingProcessNew"/>
    <dgm:cxn modelId="{CDF1BAD5-5DBE-49EA-96C1-F255023B21FE}" type="presOf" srcId="{4EE316FC-8031-4916-8F5A-9274D0358C5E}" destId="{10B0F0A0-4D48-45AA-AD9F-98D76EB74B8C}" srcOrd="0" destOrd="0" presId="urn:microsoft.com/office/officeart/2016/7/layout/RepeatingBendingProcessNew"/>
    <dgm:cxn modelId="{A41D78D7-6AA1-4002-9CE6-E04F2BAD1636}" type="presOf" srcId="{ECBBA10E-A8C1-4F1D-BF5C-0D2944E85DDE}" destId="{0D925D8C-50A1-4EE6-811E-89FE00FBFE00}" srcOrd="0" destOrd="0" presId="urn:microsoft.com/office/officeart/2016/7/layout/RepeatingBendingProcessNew"/>
    <dgm:cxn modelId="{A9FC43E2-98E7-4335-B839-DFD2588DACCE}" type="presParOf" srcId="{AAA6EE58-9F6E-4692-8AFE-F0CC16DB2731}" destId="{0C895DDA-CA40-4F09-8AA6-C01F219006E3}" srcOrd="0" destOrd="0" presId="urn:microsoft.com/office/officeart/2016/7/layout/RepeatingBendingProcessNew"/>
    <dgm:cxn modelId="{C6D1603B-7202-4672-82C7-02C2F5336DE4}" type="presParOf" srcId="{AAA6EE58-9F6E-4692-8AFE-F0CC16DB2731}" destId="{67294A38-E75A-4D41-9D8A-FF7C893E5B5B}" srcOrd="1" destOrd="0" presId="urn:microsoft.com/office/officeart/2016/7/layout/RepeatingBendingProcessNew"/>
    <dgm:cxn modelId="{DC2ED653-E2DD-4869-9895-27FC9F7EDBDC}" type="presParOf" srcId="{67294A38-E75A-4D41-9D8A-FF7C893E5B5B}" destId="{6CF9D29C-404B-408A-884D-AF18F50E49FF}" srcOrd="0" destOrd="0" presId="urn:microsoft.com/office/officeart/2016/7/layout/RepeatingBendingProcessNew"/>
    <dgm:cxn modelId="{A7B8E26A-902E-43E4-99ED-A769767472CF}" type="presParOf" srcId="{AAA6EE58-9F6E-4692-8AFE-F0CC16DB2731}" destId="{0524081F-98AE-4EEF-A95C-C50DE37D9654}" srcOrd="2" destOrd="0" presId="urn:microsoft.com/office/officeart/2016/7/layout/RepeatingBendingProcessNew"/>
    <dgm:cxn modelId="{16A165AE-9E5C-42D3-8F7A-B19316A1880A}" type="presParOf" srcId="{AAA6EE58-9F6E-4692-8AFE-F0CC16DB2731}" destId="{0D925D8C-50A1-4EE6-811E-89FE00FBFE00}" srcOrd="3" destOrd="0" presId="urn:microsoft.com/office/officeart/2016/7/layout/RepeatingBendingProcessNew"/>
    <dgm:cxn modelId="{E46F1ADC-F6FF-4CBB-A66D-DE431A02CA63}" type="presParOf" srcId="{0D925D8C-50A1-4EE6-811E-89FE00FBFE00}" destId="{453EBBAC-9C1A-4DF2-BE1E-9995094D742A}" srcOrd="0" destOrd="0" presId="urn:microsoft.com/office/officeart/2016/7/layout/RepeatingBendingProcessNew"/>
    <dgm:cxn modelId="{DF5A1985-649E-4742-8F97-92CF3176F28A}" type="presParOf" srcId="{AAA6EE58-9F6E-4692-8AFE-F0CC16DB2731}" destId="{FA5C8AC8-2DFA-4605-A9C9-349AC960AD38}" srcOrd="4" destOrd="0" presId="urn:microsoft.com/office/officeart/2016/7/layout/RepeatingBendingProcessNew"/>
    <dgm:cxn modelId="{4DD8D533-FB37-4423-A170-83E4EE187C5B}" type="presParOf" srcId="{AAA6EE58-9F6E-4692-8AFE-F0CC16DB2731}" destId="{DC2D9894-2740-4D88-93F5-4FAB85BCBD4A}" srcOrd="5" destOrd="0" presId="urn:microsoft.com/office/officeart/2016/7/layout/RepeatingBendingProcessNew"/>
    <dgm:cxn modelId="{77E304F2-6D08-40AB-8025-D6D95F1ABB66}" type="presParOf" srcId="{DC2D9894-2740-4D88-93F5-4FAB85BCBD4A}" destId="{840C0C88-7D40-4B37-A35C-D260BB1AA770}" srcOrd="0" destOrd="0" presId="urn:microsoft.com/office/officeart/2016/7/layout/RepeatingBendingProcessNew"/>
    <dgm:cxn modelId="{EEF2AAED-6CDD-4130-96F1-60FE254A0C6D}" type="presParOf" srcId="{AAA6EE58-9F6E-4692-8AFE-F0CC16DB2731}" destId="{C2B09A81-25EA-4EAF-8ED2-185C26B1621A}" srcOrd="6" destOrd="0" presId="urn:microsoft.com/office/officeart/2016/7/layout/RepeatingBendingProcessNew"/>
    <dgm:cxn modelId="{7FE6741B-A250-4AF2-8E7D-D474E56D24AE}" type="presParOf" srcId="{AAA6EE58-9F6E-4692-8AFE-F0CC16DB2731}" destId="{76955EB0-8966-49AA-93C5-6DAE625580AD}" srcOrd="7" destOrd="0" presId="urn:microsoft.com/office/officeart/2016/7/layout/RepeatingBendingProcessNew"/>
    <dgm:cxn modelId="{6366822A-D62C-4466-A1A9-48B151BBB734}" type="presParOf" srcId="{76955EB0-8966-49AA-93C5-6DAE625580AD}" destId="{8F8FC17A-5F54-4E00-8579-D9EE5F4B0FD5}" srcOrd="0" destOrd="0" presId="urn:microsoft.com/office/officeart/2016/7/layout/RepeatingBendingProcessNew"/>
    <dgm:cxn modelId="{D1A830C6-B80E-4598-A914-2B6E9DC7CC58}" type="presParOf" srcId="{AAA6EE58-9F6E-4692-8AFE-F0CC16DB2731}" destId="{10B0F0A0-4D48-45AA-AD9F-98D76EB74B8C}" srcOrd="8" destOrd="0" presId="urn:microsoft.com/office/officeart/2016/7/layout/RepeatingBendingProcessNew"/>
    <dgm:cxn modelId="{66BA378E-5B1F-4509-A1CC-7433A8CA0F76}" type="presParOf" srcId="{AAA6EE58-9F6E-4692-8AFE-F0CC16DB2731}" destId="{61BB4B89-831D-4FC4-B723-A019F69C20E5}" srcOrd="9" destOrd="0" presId="urn:microsoft.com/office/officeart/2016/7/layout/RepeatingBendingProcessNew"/>
    <dgm:cxn modelId="{814F0A2C-3845-4EAA-B610-4E5243851963}" type="presParOf" srcId="{61BB4B89-831D-4FC4-B723-A019F69C20E5}" destId="{C2D680F8-38CC-4DAD-9BEE-97AF3A2E15B1}" srcOrd="0" destOrd="0" presId="urn:microsoft.com/office/officeart/2016/7/layout/RepeatingBendingProcessNew"/>
    <dgm:cxn modelId="{DC3D0F95-4F40-4ED7-9751-34C982B07C71}" type="presParOf" srcId="{AAA6EE58-9F6E-4692-8AFE-F0CC16DB2731}" destId="{A4FFE8FC-9048-4D32-A8EF-7B726C87A790}" srcOrd="10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E39D2-5768-44E1-B9AF-31F9C727D7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CA317D5-30D3-4831-BEA2-D1817A0B64F1}">
      <dgm:prSet phldrT="[Κείμενο]"/>
      <dgm:spPr/>
      <dgm:t>
        <a:bodyPr/>
        <a:lstStyle/>
        <a:p>
          <a:r>
            <a:rPr lang="en-US" dirty="0"/>
            <a:t>happiness</a:t>
          </a:r>
          <a:endParaRPr lang="el-GR" dirty="0"/>
        </a:p>
      </dgm:t>
    </dgm:pt>
    <dgm:pt modelId="{85A5953A-4E8E-4B41-BD74-1E6FD696A080}" type="parTrans" cxnId="{EF702234-6486-4DF6-BBB3-E4586852898D}">
      <dgm:prSet/>
      <dgm:spPr/>
      <dgm:t>
        <a:bodyPr/>
        <a:lstStyle/>
        <a:p>
          <a:endParaRPr lang="el-GR"/>
        </a:p>
      </dgm:t>
    </dgm:pt>
    <dgm:pt modelId="{FC0B7448-7D52-4F67-A8FC-4EC138F2DF3E}" type="sibTrans" cxnId="{EF702234-6486-4DF6-BBB3-E4586852898D}">
      <dgm:prSet/>
      <dgm:spPr/>
      <dgm:t>
        <a:bodyPr/>
        <a:lstStyle/>
        <a:p>
          <a:endParaRPr lang="el-GR"/>
        </a:p>
      </dgm:t>
    </dgm:pt>
    <dgm:pt modelId="{BF3B87CB-C75B-405D-BD64-3F4F37D1C04B}">
      <dgm:prSet phldrT="[Κείμενο]"/>
      <dgm:spPr/>
      <dgm:t>
        <a:bodyPr/>
        <a:lstStyle/>
        <a:p>
          <a:r>
            <a:rPr lang="en-US" dirty="0"/>
            <a:t>performance</a:t>
          </a:r>
          <a:endParaRPr lang="el-GR" dirty="0"/>
        </a:p>
      </dgm:t>
    </dgm:pt>
    <dgm:pt modelId="{C90BFBD1-CE41-4359-87B3-0019D24865CF}" type="sibTrans" cxnId="{6EF075C9-3CA6-45C9-8ABB-58503E986216}">
      <dgm:prSet/>
      <dgm:spPr/>
      <dgm:t>
        <a:bodyPr/>
        <a:lstStyle/>
        <a:p>
          <a:endParaRPr lang="el-GR"/>
        </a:p>
      </dgm:t>
    </dgm:pt>
    <dgm:pt modelId="{FF197268-47B5-440D-A82E-DEC6747AB3E0}" type="parTrans" cxnId="{6EF075C9-3CA6-45C9-8ABB-58503E986216}">
      <dgm:prSet/>
      <dgm:spPr/>
      <dgm:t>
        <a:bodyPr/>
        <a:lstStyle/>
        <a:p>
          <a:endParaRPr lang="el-GR"/>
        </a:p>
      </dgm:t>
    </dgm:pt>
    <dgm:pt modelId="{BAB1A817-7E55-4948-9A1E-D05AB0B49008}">
      <dgm:prSet phldrT="[Κείμενο]"/>
      <dgm:spPr/>
      <dgm:t>
        <a:bodyPr/>
        <a:lstStyle/>
        <a:p>
          <a:r>
            <a:rPr lang="en-US" dirty="0"/>
            <a:t>motivation</a:t>
          </a:r>
          <a:endParaRPr lang="el-GR" dirty="0"/>
        </a:p>
      </dgm:t>
    </dgm:pt>
    <dgm:pt modelId="{30A99D6E-46E9-4EB2-B2AF-F0FBD8161934}" type="sibTrans" cxnId="{05C26D08-280B-4093-8B60-781088F099A3}">
      <dgm:prSet/>
      <dgm:spPr/>
      <dgm:t>
        <a:bodyPr/>
        <a:lstStyle/>
        <a:p>
          <a:endParaRPr lang="el-GR"/>
        </a:p>
      </dgm:t>
    </dgm:pt>
    <dgm:pt modelId="{F84CA981-5618-47E3-B4E8-50F22C6CFB30}" type="parTrans" cxnId="{05C26D08-280B-4093-8B60-781088F099A3}">
      <dgm:prSet/>
      <dgm:spPr/>
      <dgm:t>
        <a:bodyPr/>
        <a:lstStyle/>
        <a:p>
          <a:endParaRPr lang="el-GR"/>
        </a:p>
      </dgm:t>
    </dgm:pt>
    <dgm:pt modelId="{E1CC4DD0-E18E-4C23-932F-A39E1055C0E7}">
      <dgm:prSet/>
      <dgm:spPr/>
      <dgm:t>
        <a:bodyPr/>
        <a:lstStyle/>
        <a:p>
          <a:r>
            <a:rPr lang="en-US" dirty="0"/>
            <a:t>commitment</a:t>
          </a:r>
          <a:endParaRPr lang="el-GR" dirty="0"/>
        </a:p>
      </dgm:t>
    </dgm:pt>
    <dgm:pt modelId="{29C2F2CF-0204-4600-855F-0D5B3D2A5CF8}" type="parTrans" cxnId="{BAF9581F-201C-4EF8-A798-54855ECD20C8}">
      <dgm:prSet/>
      <dgm:spPr/>
      <dgm:t>
        <a:bodyPr/>
        <a:lstStyle/>
        <a:p>
          <a:endParaRPr lang="el-GR"/>
        </a:p>
      </dgm:t>
    </dgm:pt>
    <dgm:pt modelId="{5AECE49B-644A-47D6-8011-DB21EAA7AC5C}" type="sibTrans" cxnId="{BAF9581F-201C-4EF8-A798-54855ECD20C8}">
      <dgm:prSet/>
      <dgm:spPr/>
      <dgm:t>
        <a:bodyPr/>
        <a:lstStyle/>
        <a:p>
          <a:endParaRPr lang="el-GR"/>
        </a:p>
      </dgm:t>
    </dgm:pt>
    <dgm:pt modelId="{51D7327D-E81E-4296-8210-30BD30876AE1}" type="pres">
      <dgm:prSet presAssocID="{F13E39D2-5768-44E1-B9AF-31F9C727D71E}" presName="linear" presStyleCnt="0">
        <dgm:presLayoutVars>
          <dgm:dir/>
          <dgm:animLvl val="lvl"/>
          <dgm:resizeHandles val="exact"/>
        </dgm:presLayoutVars>
      </dgm:prSet>
      <dgm:spPr/>
    </dgm:pt>
    <dgm:pt modelId="{084EBE2E-B24B-49AD-8B60-E8B3FC421CE9}" type="pres">
      <dgm:prSet presAssocID="{1CA317D5-30D3-4831-BEA2-D1817A0B64F1}" presName="parentLin" presStyleCnt="0"/>
      <dgm:spPr/>
    </dgm:pt>
    <dgm:pt modelId="{700811F3-C4AB-4E87-9F13-B2D0001CB334}" type="pres">
      <dgm:prSet presAssocID="{1CA317D5-30D3-4831-BEA2-D1817A0B64F1}" presName="parentLeftMargin" presStyleLbl="node1" presStyleIdx="0" presStyleCnt="4"/>
      <dgm:spPr/>
    </dgm:pt>
    <dgm:pt modelId="{1B39CF20-134D-4EDF-A78B-08EEEA8A2F9D}" type="pres">
      <dgm:prSet presAssocID="{1CA317D5-30D3-4831-BEA2-D1817A0B64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C9517B-F9C2-44CB-819D-766F4BE67D76}" type="pres">
      <dgm:prSet presAssocID="{1CA317D5-30D3-4831-BEA2-D1817A0B64F1}" presName="negativeSpace" presStyleCnt="0"/>
      <dgm:spPr/>
    </dgm:pt>
    <dgm:pt modelId="{3358E2E6-BDD6-45EC-B481-B0DCC93A3DDA}" type="pres">
      <dgm:prSet presAssocID="{1CA317D5-30D3-4831-BEA2-D1817A0B64F1}" presName="childText" presStyleLbl="conFgAcc1" presStyleIdx="0" presStyleCnt="4">
        <dgm:presLayoutVars>
          <dgm:bulletEnabled val="1"/>
        </dgm:presLayoutVars>
      </dgm:prSet>
      <dgm:spPr/>
    </dgm:pt>
    <dgm:pt modelId="{EEEA8369-6DE2-483F-AA36-5FBE35789669}" type="pres">
      <dgm:prSet presAssocID="{FC0B7448-7D52-4F67-A8FC-4EC138F2DF3E}" presName="spaceBetweenRectangles" presStyleCnt="0"/>
      <dgm:spPr/>
    </dgm:pt>
    <dgm:pt modelId="{30BBDF10-CB55-4820-9F2B-A32A950A5186}" type="pres">
      <dgm:prSet presAssocID="{BAB1A817-7E55-4948-9A1E-D05AB0B49008}" presName="parentLin" presStyleCnt="0"/>
      <dgm:spPr/>
    </dgm:pt>
    <dgm:pt modelId="{C953FD46-A80E-434D-BF63-6A9BED59B1BC}" type="pres">
      <dgm:prSet presAssocID="{BAB1A817-7E55-4948-9A1E-D05AB0B49008}" presName="parentLeftMargin" presStyleLbl="node1" presStyleIdx="0" presStyleCnt="4"/>
      <dgm:spPr/>
    </dgm:pt>
    <dgm:pt modelId="{3F2A2C83-983F-4F21-958E-FCF19A6FBD7F}" type="pres">
      <dgm:prSet presAssocID="{BAB1A817-7E55-4948-9A1E-D05AB0B49008}" presName="parentText" presStyleLbl="node1" presStyleIdx="1" presStyleCnt="4" custLinFactNeighborX="-2940" custLinFactNeighborY="-4006">
        <dgm:presLayoutVars>
          <dgm:chMax val="0"/>
          <dgm:bulletEnabled val="1"/>
        </dgm:presLayoutVars>
      </dgm:prSet>
      <dgm:spPr/>
    </dgm:pt>
    <dgm:pt modelId="{0115EC4E-A707-4FB5-9022-B9F7D3CD9870}" type="pres">
      <dgm:prSet presAssocID="{BAB1A817-7E55-4948-9A1E-D05AB0B49008}" presName="negativeSpace" presStyleCnt="0"/>
      <dgm:spPr/>
    </dgm:pt>
    <dgm:pt modelId="{7D983BAF-AECC-4ED5-97DB-CB7D6D8E838F}" type="pres">
      <dgm:prSet presAssocID="{BAB1A817-7E55-4948-9A1E-D05AB0B49008}" presName="childText" presStyleLbl="conFgAcc1" presStyleIdx="1" presStyleCnt="4">
        <dgm:presLayoutVars>
          <dgm:bulletEnabled val="1"/>
        </dgm:presLayoutVars>
      </dgm:prSet>
      <dgm:spPr/>
    </dgm:pt>
    <dgm:pt modelId="{5843802F-1C07-4992-A132-5AE31B667F52}" type="pres">
      <dgm:prSet presAssocID="{30A99D6E-46E9-4EB2-B2AF-F0FBD8161934}" presName="spaceBetweenRectangles" presStyleCnt="0"/>
      <dgm:spPr/>
    </dgm:pt>
    <dgm:pt modelId="{DD57C2D9-A47E-4B37-AA0D-5A2130022478}" type="pres">
      <dgm:prSet presAssocID="{BF3B87CB-C75B-405D-BD64-3F4F37D1C04B}" presName="parentLin" presStyleCnt="0"/>
      <dgm:spPr/>
    </dgm:pt>
    <dgm:pt modelId="{36B58C18-4D44-4234-B735-B60FADE9E697}" type="pres">
      <dgm:prSet presAssocID="{BF3B87CB-C75B-405D-BD64-3F4F37D1C04B}" presName="parentLeftMargin" presStyleLbl="node1" presStyleIdx="1" presStyleCnt="4"/>
      <dgm:spPr/>
    </dgm:pt>
    <dgm:pt modelId="{A70111B5-0B42-492A-95DB-A7BFE8E10517}" type="pres">
      <dgm:prSet presAssocID="{BF3B87CB-C75B-405D-BD64-3F4F37D1C0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6F0A837-E58E-48A5-965D-6BE1EF6FB755}" type="pres">
      <dgm:prSet presAssocID="{BF3B87CB-C75B-405D-BD64-3F4F37D1C04B}" presName="negativeSpace" presStyleCnt="0"/>
      <dgm:spPr/>
    </dgm:pt>
    <dgm:pt modelId="{B782575B-7F71-4987-9695-C9BF386F03C6}" type="pres">
      <dgm:prSet presAssocID="{BF3B87CB-C75B-405D-BD64-3F4F37D1C04B}" presName="childText" presStyleLbl="conFgAcc1" presStyleIdx="2" presStyleCnt="4">
        <dgm:presLayoutVars>
          <dgm:bulletEnabled val="1"/>
        </dgm:presLayoutVars>
      </dgm:prSet>
      <dgm:spPr/>
    </dgm:pt>
    <dgm:pt modelId="{5FF7442D-5D6A-4D9A-88A6-18133DF18D63}" type="pres">
      <dgm:prSet presAssocID="{C90BFBD1-CE41-4359-87B3-0019D24865CF}" presName="spaceBetweenRectangles" presStyleCnt="0"/>
      <dgm:spPr/>
    </dgm:pt>
    <dgm:pt modelId="{E4968C7F-D4FE-47A3-9EF3-5BB18D8A24FF}" type="pres">
      <dgm:prSet presAssocID="{E1CC4DD0-E18E-4C23-932F-A39E1055C0E7}" presName="parentLin" presStyleCnt="0"/>
      <dgm:spPr/>
    </dgm:pt>
    <dgm:pt modelId="{EFC801FB-A3E9-4443-9BCC-7BE351C0EC78}" type="pres">
      <dgm:prSet presAssocID="{E1CC4DD0-E18E-4C23-932F-A39E1055C0E7}" presName="parentLeftMargin" presStyleLbl="node1" presStyleIdx="2" presStyleCnt="4"/>
      <dgm:spPr/>
    </dgm:pt>
    <dgm:pt modelId="{B5069E86-35E0-46A9-8662-88FB83FCA82A}" type="pres">
      <dgm:prSet presAssocID="{E1CC4DD0-E18E-4C23-932F-A39E1055C0E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8C18F07-4D0D-4042-8067-0A9633A2319F}" type="pres">
      <dgm:prSet presAssocID="{E1CC4DD0-E18E-4C23-932F-A39E1055C0E7}" presName="negativeSpace" presStyleCnt="0"/>
      <dgm:spPr/>
    </dgm:pt>
    <dgm:pt modelId="{0FE6C91F-BE1E-42AE-AE60-DA41E1A1D8D2}" type="pres">
      <dgm:prSet presAssocID="{E1CC4DD0-E18E-4C23-932F-A39E1055C0E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E87D001-C634-4500-AA5B-B435B9FBC49B}" type="presOf" srcId="{1CA317D5-30D3-4831-BEA2-D1817A0B64F1}" destId="{700811F3-C4AB-4E87-9F13-B2D0001CB334}" srcOrd="0" destOrd="0" presId="urn:microsoft.com/office/officeart/2005/8/layout/list1"/>
    <dgm:cxn modelId="{05C26D08-280B-4093-8B60-781088F099A3}" srcId="{F13E39D2-5768-44E1-B9AF-31F9C727D71E}" destId="{BAB1A817-7E55-4948-9A1E-D05AB0B49008}" srcOrd="1" destOrd="0" parTransId="{F84CA981-5618-47E3-B4E8-50F22C6CFB30}" sibTransId="{30A99D6E-46E9-4EB2-B2AF-F0FBD8161934}"/>
    <dgm:cxn modelId="{BAF9581F-201C-4EF8-A798-54855ECD20C8}" srcId="{F13E39D2-5768-44E1-B9AF-31F9C727D71E}" destId="{E1CC4DD0-E18E-4C23-932F-A39E1055C0E7}" srcOrd="3" destOrd="0" parTransId="{29C2F2CF-0204-4600-855F-0D5B3D2A5CF8}" sibTransId="{5AECE49B-644A-47D6-8011-DB21EAA7AC5C}"/>
    <dgm:cxn modelId="{EF702234-6486-4DF6-BBB3-E4586852898D}" srcId="{F13E39D2-5768-44E1-B9AF-31F9C727D71E}" destId="{1CA317D5-30D3-4831-BEA2-D1817A0B64F1}" srcOrd="0" destOrd="0" parTransId="{85A5953A-4E8E-4B41-BD74-1E6FD696A080}" sibTransId="{FC0B7448-7D52-4F67-A8FC-4EC138F2DF3E}"/>
    <dgm:cxn modelId="{9EF08F37-562B-4A83-942B-5EE29A1048C5}" type="presOf" srcId="{BF3B87CB-C75B-405D-BD64-3F4F37D1C04B}" destId="{36B58C18-4D44-4234-B735-B60FADE9E697}" srcOrd="0" destOrd="0" presId="urn:microsoft.com/office/officeart/2005/8/layout/list1"/>
    <dgm:cxn modelId="{D0AF9466-2DDE-41F8-8446-3FBA513406C0}" type="presOf" srcId="{E1CC4DD0-E18E-4C23-932F-A39E1055C0E7}" destId="{EFC801FB-A3E9-4443-9BCC-7BE351C0EC78}" srcOrd="0" destOrd="0" presId="urn:microsoft.com/office/officeart/2005/8/layout/list1"/>
    <dgm:cxn modelId="{79078C4F-CC95-483A-9002-88002F2FBFCE}" type="presOf" srcId="{BAB1A817-7E55-4948-9A1E-D05AB0B49008}" destId="{C953FD46-A80E-434D-BF63-6A9BED59B1BC}" srcOrd="0" destOrd="0" presId="urn:microsoft.com/office/officeart/2005/8/layout/list1"/>
    <dgm:cxn modelId="{9B5F3774-9F8D-40CD-8C11-BD482B0458D0}" type="presOf" srcId="{BAB1A817-7E55-4948-9A1E-D05AB0B49008}" destId="{3F2A2C83-983F-4F21-958E-FCF19A6FBD7F}" srcOrd="1" destOrd="0" presId="urn:microsoft.com/office/officeart/2005/8/layout/list1"/>
    <dgm:cxn modelId="{DBEC8357-22CF-46E0-A9B8-4F18AA107398}" type="presOf" srcId="{1CA317D5-30D3-4831-BEA2-D1817A0B64F1}" destId="{1B39CF20-134D-4EDF-A78B-08EEEA8A2F9D}" srcOrd="1" destOrd="0" presId="urn:microsoft.com/office/officeart/2005/8/layout/list1"/>
    <dgm:cxn modelId="{6EF075C9-3CA6-45C9-8ABB-58503E986216}" srcId="{F13E39D2-5768-44E1-B9AF-31F9C727D71E}" destId="{BF3B87CB-C75B-405D-BD64-3F4F37D1C04B}" srcOrd="2" destOrd="0" parTransId="{FF197268-47B5-440D-A82E-DEC6747AB3E0}" sibTransId="{C90BFBD1-CE41-4359-87B3-0019D24865CF}"/>
    <dgm:cxn modelId="{397E17D4-9CF6-4CC8-B1E6-65DE4458B5E9}" type="presOf" srcId="{E1CC4DD0-E18E-4C23-932F-A39E1055C0E7}" destId="{B5069E86-35E0-46A9-8662-88FB83FCA82A}" srcOrd="1" destOrd="0" presId="urn:microsoft.com/office/officeart/2005/8/layout/list1"/>
    <dgm:cxn modelId="{9B9635DE-BB8A-4522-ADB2-FB9DB124528D}" type="presOf" srcId="{F13E39D2-5768-44E1-B9AF-31F9C727D71E}" destId="{51D7327D-E81E-4296-8210-30BD30876AE1}" srcOrd="0" destOrd="0" presId="urn:microsoft.com/office/officeart/2005/8/layout/list1"/>
    <dgm:cxn modelId="{51AB5AE3-3549-4246-9B28-7D7B60C27885}" type="presOf" srcId="{BF3B87CB-C75B-405D-BD64-3F4F37D1C04B}" destId="{A70111B5-0B42-492A-95DB-A7BFE8E10517}" srcOrd="1" destOrd="0" presId="urn:microsoft.com/office/officeart/2005/8/layout/list1"/>
    <dgm:cxn modelId="{D0CACE55-C721-4B9B-8DBB-14A8C8A6F489}" type="presParOf" srcId="{51D7327D-E81E-4296-8210-30BD30876AE1}" destId="{084EBE2E-B24B-49AD-8B60-E8B3FC421CE9}" srcOrd="0" destOrd="0" presId="urn:microsoft.com/office/officeart/2005/8/layout/list1"/>
    <dgm:cxn modelId="{FC88E9E0-1415-4C6F-9394-F937FFE5EAFD}" type="presParOf" srcId="{084EBE2E-B24B-49AD-8B60-E8B3FC421CE9}" destId="{700811F3-C4AB-4E87-9F13-B2D0001CB334}" srcOrd="0" destOrd="0" presId="urn:microsoft.com/office/officeart/2005/8/layout/list1"/>
    <dgm:cxn modelId="{1C5183AC-D0D6-4EBD-A47A-045DE4988EF4}" type="presParOf" srcId="{084EBE2E-B24B-49AD-8B60-E8B3FC421CE9}" destId="{1B39CF20-134D-4EDF-A78B-08EEEA8A2F9D}" srcOrd="1" destOrd="0" presId="urn:microsoft.com/office/officeart/2005/8/layout/list1"/>
    <dgm:cxn modelId="{51CF07F8-A14F-4023-854C-1670EE2B05C6}" type="presParOf" srcId="{51D7327D-E81E-4296-8210-30BD30876AE1}" destId="{5BC9517B-F9C2-44CB-819D-766F4BE67D76}" srcOrd="1" destOrd="0" presId="urn:microsoft.com/office/officeart/2005/8/layout/list1"/>
    <dgm:cxn modelId="{E37EB9B0-9BFF-4188-9B8C-5B6E15AB806A}" type="presParOf" srcId="{51D7327D-E81E-4296-8210-30BD30876AE1}" destId="{3358E2E6-BDD6-45EC-B481-B0DCC93A3DDA}" srcOrd="2" destOrd="0" presId="urn:microsoft.com/office/officeart/2005/8/layout/list1"/>
    <dgm:cxn modelId="{F3D6C04E-1604-4588-B2E6-6D8D6AD0DAB9}" type="presParOf" srcId="{51D7327D-E81E-4296-8210-30BD30876AE1}" destId="{EEEA8369-6DE2-483F-AA36-5FBE35789669}" srcOrd="3" destOrd="0" presId="urn:microsoft.com/office/officeart/2005/8/layout/list1"/>
    <dgm:cxn modelId="{032B27A5-9791-4391-9D21-46399346282F}" type="presParOf" srcId="{51D7327D-E81E-4296-8210-30BD30876AE1}" destId="{30BBDF10-CB55-4820-9F2B-A32A950A5186}" srcOrd="4" destOrd="0" presId="urn:microsoft.com/office/officeart/2005/8/layout/list1"/>
    <dgm:cxn modelId="{A550B1C3-BCF1-4327-8E5B-C25EF7026E77}" type="presParOf" srcId="{30BBDF10-CB55-4820-9F2B-A32A950A5186}" destId="{C953FD46-A80E-434D-BF63-6A9BED59B1BC}" srcOrd="0" destOrd="0" presId="urn:microsoft.com/office/officeart/2005/8/layout/list1"/>
    <dgm:cxn modelId="{5342DD23-0C93-4C86-950F-AFD9F246F004}" type="presParOf" srcId="{30BBDF10-CB55-4820-9F2B-A32A950A5186}" destId="{3F2A2C83-983F-4F21-958E-FCF19A6FBD7F}" srcOrd="1" destOrd="0" presId="urn:microsoft.com/office/officeart/2005/8/layout/list1"/>
    <dgm:cxn modelId="{B09EE5EB-01F0-4CFE-BD4D-FE182299F3F6}" type="presParOf" srcId="{51D7327D-E81E-4296-8210-30BD30876AE1}" destId="{0115EC4E-A707-4FB5-9022-B9F7D3CD9870}" srcOrd="5" destOrd="0" presId="urn:microsoft.com/office/officeart/2005/8/layout/list1"/>
    <dgm:cxn modelId="{741080B1-0315-47B1-A621-94F313521AAA}" type="presParOf" srcId="{51D7327D-E81E-4296-8210-30BD30876AE1}" destId="{7D983BAF-AECC-4ED5-97DB-CB7D6D8E838F}" srcOrd="6" destOrd="0" presId="urn:microsoft.com/office/officeart/2005/8/layout/list1"/>
    <dgm:cxn modelId="{AA6376F0-F73F-437E-A199-3FEB46738A00}" type="presParOf" srcId="{51D7327D-E81E-4296-8210-30BD30876AE1}" destId="{5843802F-1C07-4992-A132-5AE31B667F52}" srcOrd="7" destOrd="0" presId="urn:microsoft.com/office/officeart/2005/8/layout/list1"/>
    <dgm:cxn modelId="{25DD17CE-9DAB-4A3E-97A1-EB84E454C8FB}" type="presParOf" srcId="{51D7327D-E81E-4296-8210-30BD30876AE1}" destId="{DD57C2D9-A47E-4B37-AA0D-5A2130022478}" srcOrd="8" destOrd="0" presId="urn:microsoft.com/office/officeart/2005/8/layout/list1"/>
    <dgm:cxn modelId="{272B9E4C-7B14-4221-A66C-7C25A74386B9}" type="presParOf" srcId="{DD57C2D9-A47E-4B37-AA0D-5A2130022478}" destId="{36B58C18-4D44-4234-B735-B60FADE9E697}" srcOrd="0" destOrd="0" presId="urn:microsoft.com/office/officeart/2005/8/layout/list1"/>
    <dgm:cxn modelId="{64C5EDEF-D206-4DB6-B2C7-6D8ECB382FF5}" type="presParOf" srcId="{DD57C2D9-A47E-4B37-AA0D-5A2130022478}" destId="{A70111B5-0B42-492A-95DB-A7BFE8E10517}" srcOrd="1" destOrd="0" presId="urn:microsoft.com/office/officeart/2005/8/layout/list1"/>
    <dgm:cxn modelId="{E1DAC680-0C2D-4226-BE8D-A57FAC8BC505}" type="presParOf" srcId="{51D7327D-E81E-4296-8210-30BD30876AE1}" destId="{F6F0A837-E58E-48A5-965D-6BE1EF6FB755}" srcOrd="9" destOrd="0" presId="urn:microsoft.com/office/officeart/2005/8/layout/list1"/>
    <dgm:cxn modelId="{60BA5718-B3D0-4891-A87C-9CF750810540}" type="presParOf" srcId="{51D7327D-E81E-4296-8210-30BD30876AE1}" destId="{B782575B-7F71-4987-9695-C9BF386F03C6}" srcOrd="10" destOrd="0" presId="urn:microsoft.com/office/officeart/2005/8/layout/list1"/>
    <dgm:cxn modelId="{77669C84-AB7B-447C-AA62-02F4E9DFB8D4}" type="presParOf" srcId="{51D7327D-E81E-4296-8210-30BD30876AE1}" destId="{5FF7442D-5D6A-4D9A-88A6-18133DF18D63}" srcOrd="11" destOrd="0" presId="urn:microsoft.com/office/officeart/2005/8/layout/list1"/>
    <dgm:cxn modelId="{57238827-D7F6-419B-80FB-A4A32E8C79CC}" type="presParOf" srcId="{51D7327D-E81E-4296-8210-30BD30876AE1}" destId="{E4968C7F-D4FE-47A3-9EF3-5BB18D8A24FF}" srcOrd="12" destOrd="0" presId="urn:microsoft.com/office/officeart/2005/8/layout/list1"/>
    <dgm:cxn modelId="{078E2D01-24A1-4E16-A41F-40B7ECE2F922}" type="presParOf" srcId="{E4968C7F-D4FE-47A3-9EF3-5BB18D8A24FF}" destId="{EFC801FB-A3E9-4443-9BCC-7BE351C0EC78}" srcOrd="0" destOrd="0" presId="urn:microsoft.com/office/officeart/2005/8/layout/list1"/>
    <dgm:cxn modelId="{7E9ECA72-56AA-4135-801B-CBC4852C95FB}" type="presParOf" srcId="{E4968C7F-D4FE-47A3-9EF3-5BB18D8A24FF}" destId="{B5069E86-35E0-46A9-8662-88FB83FCA82A}" srcOrd="1" destOrd="0" presId="urn:microsoft.com/office/officeart/2005/8/layout/list1"/>
    <dgm:cxn modelId="{0AD40D4C-D192-46C5-B196-BFEE6A823B8A}" type="presParOf" srcId="{51D7327D-E81E-4296-8210-30BD30876AE1}" destId="{48C18F07-4D0D-4042-8067-0A9633A2319F}" srcOrd="13" destOrd="0" presId="urn:microsoft.com/office/officeart/2005/8/layout/list1"/>
    <dgm:cxn modelId="{E46AE6D1-F1C6-4306-8265-D245E677BBF5}" type="presParOf" srcId="{51D7327D-E81E-4296-8210-30BD30876AE1}" destId="{0FE6C91F-BE1E-42AE-AE60-DA41E1A1D8D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4CC669-1B20-4834-8302-AF890F41A89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BC27C3E-7AB1-42EF-94A0-55D4C492D26F}">
      <dgm:prSet phldrT="[Κείμενο]" custT="1"/>
      <dgm:spPr>
        <a:gradFill rotWithShape="0">
          <a:gsLst>
            <a:gs pos="77428">
              <a:srgbClr val="3F7AAE"/>
            </a:gs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</dgm:spPr>
      <dgm:t>
        <a:bodyPr/>
        <a:lstStyle/>
        <a:p>
          <a:r>
            <a:rPr lang="en-US" sz="4400" dirty="0"/>
            <a:t>Employee well-being</a:t>
          </a:r>
          <a:endParaRPr lang="el-GR" sz="4400" dirty="0"/>
        </a:p>
      </dgm:t>
    </dgm:pt>
    <dgm:pt modelId="{2710A31B-7FC0-4991-8086-004ABFBD5CE8}" type="parTrans" cxnId="{59E86D60-F6CB-4F22-B355-84E1D73F500D}">
      <dgm:prSet/>
      <dgm:spPr/>
      <dgm:t>
        <a:bodyPr/>
        <a:lstStyle/>
        <a:p>
          <a:endParaRPr lang="el-GR"/>
        </a:p>
      </dgm:t>
    </dgm:pt>
    <dgm:pt modelId="{EACFE18A-3F35-4762-85C6-CBD046C814EF}" type="sibTrans" cxnId="{59E86D60-F6CB-4F22-B355-84E1D73F500D}">
      <dgm:prSet/>
      <dgm:spPr/>
      <dgm:t>
        <a:bodyPr/>
        <a:lstStyle/>
        <a:p>
          <a:endParaRPr lang="el-GR"/>
        </a:p>
      </dgm:t>
    </dgm:pt>
    <dgm:pt modelId="{BD6621F6-07F3-4A7B-B3C9-B11A41D47DE6}">
      <dgm:prSet phldrT="[Κείμενο]"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US" dirty="0"/>
            <a:t>engagement</a:t>
          </a:r>
          <a:endParaRPr lang="el-GR" dirty="0"/>
        </a:p>
      </dgm:t>
    </dgm:pt>
    <dgm:pt modelId="{B471D361-0695-4071-AE05-6A71461261DC}" type="parTrans" cxnId="{05C74E29-3EC6-41A6-8E2E-020496F6E21F}">
      <dgm:prSet/>
      <dgm:spPr/>
      <dgm:t>
        <a:bodyPr/>
        <a:lstStyle/>
        <a:p>
          <a:endParaRPr lang="el-GR"/>
        </a:p>
      </dgm:t>
    </dgm:pt>
    <dgm:pt modelId="{F50B0488-9615-4668-8D3A-FD261959448C}" type="sibTrans" cxnId="{05C74E29-3EC6-41A6-8E2E-020496F6E21F}">
      <dgm:prSet/>
      <dgm:spPr/>
      <dgm:t>
        <a:bodyPr/>
        <a:lstStyle/>
        <a:p>
          <a:endParaRPr lang="el-GR"/>
        </a:p>
      </dgm:t>
    </dgm:pt>
    <dgm:pt modelId="{F6BC64DE-87B8-4681-8D44-3144A212FC37}">
      <dgm:prSet phldrT="[Κείμενο]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</dgm:spPr>
      <dgm:t>
        <a:bodyPr/>
        <a:lstStyle/>
        <a:p>
          <a:r>
            <a:rPr lang="en-US" dirty="0"/>
            <a:t>job satisfaction</a:t>
          </a:r>
          <a:endParaRPr lang="el-GR" dirty="0"/>
        </a:p>
      </dgm:t>
    </dgm:pt>
    <dgm:pt modelId="{79AB75D8-581E-4BA4-82C5-5734D2F4B8A5}" type="parTrans" cxnId="{37AFCA23-54F6-4F7B-8DFF-586F60EC6234}">
      <dgm:prSet/>
      <dgm:spPr/>
      <dgm:t>
        <a:bodyPr/>
        <a:lstStyle/>
        <a:p>
          <a:endParaRPr lang="el-GR"/>
        </a:p>
      </dgm:t>
    </dgm:pt>
    <dgm:pt modelId="{50612512-3154-43F4-BA00-B8B5FDA93688}" type="sibTrans" cxnId="{37AFCA23-54F6-4F7B-8DFF-586F60EC6234}">
      <dgm:prSet/>
      <dgm:spPr/>
      <dgm:t>
        <a:bodyPr/>
        <a:lstStyle/>
        <a:p>
          <a:endParaRPr lang="el-GR"/>
        </a:p>
      </dgm:t>
    </dgm:pt>
    <dgm:pt modelId="{67FAB270-0F63-4402-AB1F-95ABFCEBD9CA}">
      <dgm:prSet phldrT="[Κείμενο]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</dgm:spPr>
      <dgm:t>
        <a:bodyPr/>
        <a:lstStyle/>
        <a:p>
          <a:r>
            <a:rPr lang="en-US" dirty="0"/>
            <a:t>mental health</a:t>
          </a:r>
          <a:endParaRPr lang="el-GR" dirty="0"/>
        </a:p>
      </dgm:t>
    </dgm:pt>
    <dgm:pt modelId="{33DF4DEB-A93B-415D-9379-5C9C1592E637}" type="parTrans" cxnId="{3A5C69A9-BAA8-46A8-9C27-B3F3390F62F7}">
      <dgm:prSet/>
      <dgm:spPr/>
      <dgm:t>
        <a:bodyPr/>
        <a:lstStyle/>
        <a:p>
          <a:endParaRPr lang="el-GR"/>
        </a:p>
      </dgm:t>
    </dgm:pt>
    <dgm:pt modelId="{3D24F400-92DC-447F-9600-7BF3264EFA64}" type="sibTrans" cxnId="{3A5C69A9-BAA8-46A8-9C27-B3F3390F62F7}">
      <dgm:prSet/>
      <dgm:spPr/>
      <dgm:t>
        <a:bodyPr/>
        <a:lstStyle/>
        <a:p>
          <a:endParaRPr lang="el-GR"/>
        </a:p>
      </dgm:t>
    </dgm:pt>
    <dgm:pt modelId="{F0ED8CE5-A62B-44FD-AFBF-799402005123}">
      <dgm:prSet phldrT="[Κείμενο]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</dgm:spPr>
      <dgm:t>
        <a:bodyPr/>
        <a:lstStyle/>
        <a:p>
          <a:r>
            <a:rPr lang="en-US" dirty="0"/>
            <a:t>productivity</a:t>
          </a:r>
          <a:endParaRPr lang="el-GR" dirty="0"/>
        </a:p>
      </dgm:t>
    </dgm:pt>
    <dgm:pt modelId="{91335CB1-0297-4427-9338-6AC5B769D682}" type="parTrans" cxnId="{0CCFA11A-7A8C-48E5-9EC1-6BFDEE11B0F1}">
      <dgm:prSet/>
      <dgm:spPr/>
      <dgm:t>
        <a:bodyPr/>
        <a:lstStyle/>
        <a:p>
          <a:endParaRPr lang="el-GR"/>
        </a:p>
      </dgm:t>
    </dgm:pt>
    <dgm:pt modelId="{B21D36D5-9E63-43AA-8428-ABBDF7D00E98}" type="sibTrans" cxnId="{0CCFA11A-7A8C-48E5-9EC1-6BFDEE11B0F1}">
      <dgm:prSet/>
      <dgm:spPr/>
      <dgm:t>
        <a:bodyPr/>
        <a:lstStyle/>
        <a:p>
          <a:endParaRPr lang="el-GR"/>
        </a:p>
      </dgm:t>
    </dgm:pt>
    <dgm:pt modelId="{E1B9F5F0-5D4A-4124-865E-DFFC7C3994EC}">
      <dgm:prSet phldrT="[Κείμενο]"/>
      <dgm:spPr/>
      <dgm:t>
        <a:bodyPr/>
        <a:lstStyle/>
        <a:p>
          <a:endParaRPr lang="el-GR" dirty="0"/>
        </a:p>
      </dgm:t>
    </dgm:pt>
    <dgm:pt modelId="{6168055F-597E-4D28-A850-742A171B9F0A}" type="parTrans" cxnId="{D786D443-4978-42FD-B2E5-1139EB1D306B}">
      <dgm:prSet/>
      <dgm:spPr/>
      <dgm:t>
        <a:bodyPr/>
        <a:lstStyle/>
        <a:p>
          <a:endParaRPr lang="el-GR"/>
        </a:p>
      </dgm:t>
    </dgm:pt>
    <dgm:pt modelId="{59602AC2-6986-4CA8-AB39-9F672B8C13BB}" type="sibTrans" cxnId="{D786D443-4978-42FD-B2E5-1139EB1D306B}">
      <dgm:prSet/>
      <dgm:spPr/>
      <dgm:t>
        <a:bodyPr/>
        <a:lstStyle/>
        <a:p>
          <a:endParaRPr lang="el-GR"/>
        </a:p>
      </dgm:t>
    </dgm:pt>
    <dgm:pt modelId="{668E456F-7519-43A8-B1F0-66D94580AB67}" type="pres">
      <dgm:prSet presAssocID="{934CC669-1B20-4834-8302-AF890F41A89D}" presName="composite" presStyleCnt="0">
        <dgm:presLayoutVars>
          <dgm:chMax val="1"/>
          <dgm:dir/>
          <dgm:resizeHandles val="exact"/>
        </dgm:presLayoutVars>
      </dgm:prSet>
      <dgm:spPr/>
    </dgm:pt>
    <dgm:pt modelId="{2E0EAFAF-55A0-4F51-B690-95604E60B8EC}" type="pres">
      <dgm:prSet presAssocID="{2BC27C3E-7AB1-42EF-94A0-55D4C492D26F}" presName="roof" presStyleLbl="dkBgShp" presStyleIdx="0" presStyleCnt="2" custScaleX="99219" custLinFactNeighborX="773" custLinFactNeighborY="-19524"/>
      <dgm:spPr/>
    </dgm:pt>
    <dgm:pt modelId="{B33C07BC-855D-432D-8A4F-48D4A6FCE47D}" type="pres">
      <dgm:prSet presAssocID="{2BC27C3E-7AB1-42EF-94A0-55D4C492D26F}" presName="pillars" presStyleCnt="0"/>
      <dgm:spPr/>
    </dgm:pt>
    <dgm:pt modelId="{A81CA374-6C29-4770-AA58-180134E5A56C}" type="pres">
      <dgm:prSet presAssocID="{2BC27C3E-7AB1-42EF-94A0-55D4C492D26F}" presName="pillar1" presStyleLbl="node1" presStyleIdx="0" presStyleCnt="4" custScaleX="91956" custScaleY="103515" custLinFactNeighborX="2755" custLinFactNeighborY="2071">
        <dgm:presLayoutVars>
          <dgm:bulletEnabled val="1"/>
        </dgm:presLayoutVars>
      </dgm:prSet>
      <dgm:spPr/>
    </dgm:pt>
    <dgm:pt modelId="{EE093CBD-6C54-4483-AE31-7EDBEAD1FA65}" type="pres">
      <dgm:prSet presAssocID="{F6BC64DE-87B8-4681-8D44-3144A212FC37}" presName="pillarX" presStyleLbl="node1" presStyleIdx="1" presStyleCnt="4">
        <dgm:presLayoutVars>
          <dgm:bulletEnabled val="1"/>
        </dgm:presLayoutVars>
      </dgm:prSet>
      <dgm:spPr/>
    </dgm:pt>
    <dgm:pt modelId="{84B3C6D0-A6F9-45C9-B054-DE24635D3471}" type="pres">
      <dgm:prSet presAssocID="{67FAB270-0F63-4402-AB1F-95ABFCEBD9CA}" presName="pillarX" presStyleLbl="node1" presStyleIdx="2" presStyleCnt="4">
        <dgm:presLayoutVars>
          <dgm:bulletEnabled val="1"/>
        </dgm:presLayoutVars>
      </dgm:prSet>
      <dgm:spPr/>
    </dgm:pt>
    <dgm:pt modelId="{41902E67-E912-4638-92A2-950465BAD903}" type="pres">
      <dgm:prSet presAssocID="{F0ED8CE5-A62B-44FD-AFBF-799402005123}" presName="pillarX" presStyleLbl="node1" presStyleIdx="3" presStyleCnt="4">
        <dgm:presLayoutVars>
          <dgm:bulletEnabled val="1"/>
        </dgm:presLayoutVars>
      </dgm:prSet>
      <dgm:spPr/>
    </dgm:pt>
    <dgm:pt modelId="{3B5395C7-A783-421D-AE3C-AC11446AC758}" type="pres">
      <dgm:prSet presAssocID="{2BC27C3E-7AB1-42EF-94A0-55D4C492D26F}" presName="base" presStyleLbl="dkBgShp" presStyleIdx="1" presStyleCnt="2"/>
      <dgm:spPr/>
    </dgm:pt>
  </dgm:ptLst>
  <dgm:cxnLst>
    <dgm:cxn modelId="{0CCFA11A-7A8C-48E5-9EC1-6BFDEE11B0F1}" srcId="{2BC27C3E-7AB1-42EF-94A0-55D4C492D26F}" destId="{F0ED8CE5-A62B-44FD-AFBF-799402005123}" srcOrd="3" destOrd="0" parTransId="{91335CB1-0297-4427-9338-6AC5B769D682}" sibTransId="{B21D36D5-9E63-43AA-8428-ABBDF7D00E98}"/>
    <dgm:cxn modelId="{37AFCA23-54F6-4F7B-8DFF-586F60EC6234}" srcId="{2BC27C3E-7AB1-42EF-94A0-55D4C492D26F}" destId="{F6BC64DE-87B8-4681-8D44-3144A212FC37}" srcOrd="1" destOrd="0" parTransId="{79AB75D8-581E-4BA4-82C5-5734D2F4B8A5}" sibTransId="{50612512-3154-43F4-BA00-B8B5FDA93688}"/>
    <dgm:cxn modelId="{05C74E29-3EC6-41A6-8E2E-020496F6E21F}" srcId="{2BC27C3E-7AB1-42EF-94A0-55D4C492D26F}" destId="{BD6621F6-07F3-4A7B-B3C9-B11A41D47DE6}" srcOrd="0" destOrd="0" parTransId="{B471D361-0695-4071-AE05-6A71461261DC}" sibTransId="{F50B0488-9615-4668-8D3A-FD261959448C}"/>
    <dgm:cxn modelId="{59E86D60-F6CB-4F22-B355-84E1D73F500D}" srcId="{934CC669-1B20-4834-8302-AF890F41A89D}" destId="{2BC27C3E-7AB1-42EF-94A0-55D4C492D26F}" srcOrd="0" destOrd="0" parTransId="{2710A31B-7FC0-4991-8086-004ABFBD5CE8}" sibTransId="{EACFE18A-3F35-4762-85C6-CBD046C814EF}"/>
    <dgm:cxn modelId="{D786D443-4978-42FD-B2E5-1139EB1D306B}" srcId="{934CC669-1B20-4834-8302-AF890F41A89D}" destId="{E1B9F5F0-5D4A-4124-865E-DFFC7C3994EC}" srcOrd="1" destOrd="0" parTransId="{6168055F-597E-4D28-A850-742A171B9F0A}" sibTransId="{59602AC2-6986-4CA8-AB39-9F672B8C13BB}"/>
    <dgm:cxn modelId="{7A8B0050-DBB7-40DA-A162-7943F031C0F3}" type="presOf" srcId="{934CC669-1B20-4834-8302-AF890F41A89D}" destId="{668E456F-7519-43A8-B1F0-66D94580AB67}" srcOrd="0" destOrd="0" presId="urn:microsoft.com/office/officeart/2005/8/layout/hList3"/>
    <dgm:cxn modelId="{84C3737A-1A24-44F4-826E-B75DEBD83C02}" type="presOf" srcId="{F6BC64DE-87B8-4681-8D44-3144A212FC37}" destId="{EE093CBD-6C54-4483-AE31-7EDBEAD1FA65}" srcOrd="0" destOrd="0" presId="urn:microsoft.com/office/officeart/2005/8/layout/hList3"/>
    <dgm:cxn modelId="{78692392-762E-4E7C-94BB-14CA5A8F27BA}" type="presOf" srcId="{F0ED8CE5-A62B-44FD-AFBF-799402005123}" destId="{41902E67-E912-4638-92A2-950465BAD903}" srcOrd="0" destOrd="0" presId="urn:microsoft.com/office/officeart/2005/8/layout/hList3"/>
    <dgm:cxn modelId="{AEA12A95-1BD0-4B33-BA07-94DEFA941F7B}" type="presOf" srcId="{BD6621F6-07F3-4A7B-B3C9-B11A41D47DE6}" destId="{A81CA374-6C29-4770-AA58-180134E5A56C}" srcOrd="0" destOrd="0" presId="urn:microsoft.com/office/officeart/2005/8/layout/hList3"/>
    <dgm:cxn modelId="{3A5C69A9-BAA8-46A8-9C27-B3F3390F62F7}" srcId="{2BC27C3E-7AB1-42EF-94A0-55D4C492D26F}" destId="{67FAB270-0F63-4402-AB1F-95ABFCEBD9CA}" srcOrd="2" destOrd="0" parTransId="{33DF4DEB-A93B-415D-9379-5C9C1592E637}" sibTransId="{3D24F400-92DC-447F-9600-7BF3264EFA64}"/>
    <dgm:cxn modelId="{2A5B10D1-AA83-4A6A-BB57-4D8DC547BB3C}" type="presOf" srcId="{2BC27C3E-7AB1-42EF-94A0-55D4C492D26F}" destId="{2E0EAFAF-55A0-4F51-B690-95604E60B8EC}" srcOrd="0" destOrd="0" presId="urn:microsoft.com/office/officeart/2005/8/layout/hList3"/>
    <dgm:cxn modelId="{783B77FA-1357-4CFD-9359-945F73506A60}" type="presOf" srcId="{67FAB270-0F63-4402-AB1F-95ABFCEBD9CA}" destId="{84B3C6D0-A6F9-45C9-B054-DE24635D3471}" srcOrd="0" destOrd="0" presId="urn:microsoft.com/office/officeart/2005/8/layout/hList3"/>
    <dgm:cxn modelId="{DDBEC26D-3749-47A2-BB3C-622C24B09A20}" type="presParOf" srcId="{668E456F-7519-43A8-B1F0-66D94580AB67}" destId="{2E0EAFAF-55A0-4F51-B690-95604E60B8EC}" srcOrd="0" destOrd="0" presId="urn:microsoft.com/office/officeart/2005/8/layout/hList3"/>
    <dgm:cxn modelId="{6DE08FCC-E138-483C-BD7A-1E560246AC12}" type="presParOf" srcId="{668E456F-7519-43A8-B1F0-66D94580AB67}" destId="{B33C07BC-855D-432D-8A4F-48D4A6FCE47D}" srcOrd="1" destOrd="0" presId="urn:microsoft.com/office/officeart/2005/8/layout/hList3"/>
    <dgm:cxn modelId="{64699737-4BB0-40C9-AD31-0446D94A85FC}" type="presParOf" srcId="{B33C07BC-855D-432D-8A4F-48D4A6FCE47D}" destId="{A81CA374-6C29-4770-AA58-180134E5A56C}" srcOrd="0" destOrd="0" presId="urn:microsoft.com/office/officeart/2005/8/layout/hList3"/>
    <dgm:cxn modelId="{C9B156C7-85BA-4A59-BDAB-CB5B38003599}" type="presParOf" srcId="{B33C07BC-855D-432D-8A4F-48D4A6FCE47D}" destId="{EE093CBD-6C54-4483-AE31-7EDBEAD1FA65}" srcOrd="1" destOrd="0" presId="urn:microsoft.com/office/officeart/2005/8/layout/hList3"/>
    <dgm:cxn modelId="{8D496B96-CED6-4412-B6D9-5AD041BE6781}" type="presParOf" srcId="{B33C07BC-855D-432D-8A4F-48D4A6FCE47D}" destId="{84B3C6D0-A6F9-45C9-B054-DE24635D3471}" srcOrd="2" destOrd="0" presId="urn:microsoft.com/office/officeart/2005/8/layout/hList3"/>
    <dgm:cxn modelId="{8BD6D8E0-C54B-47E3-BB82-0FD08E023BF2}" type="presParOf" srcId="{B33C07BC-855D-432D-8A4F-48D4A6FCE47D}" destId="{41902E67-E912-4638-92A2-950465BAD903}" srcOrd="3" destOrd="0" presId="urn:microsoft.com/office/officeart/2005/8/layout/hList3"/>
    <dgm:cxn modelId="{E8C014CF-53DF-482A-8F69-9D95700568F5}" type="presParOf" srcId="{668E456F-7519-43A8-B1F0-66D94580AB67}" destId="{3B5395C7-A783-421D-AE3C-AC11446AC75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1A5D9-F758-41AA-871E-42C4CE9333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7FA5A38-3086-4795-9D12-7FC2085DF39A}">
      <dgm:prSet phldrT="[Κείμενο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Positive emotions</a:t>
          </a:r>
          <a:endParaRPr lang="el-GR" dirty="0"/>
        </a:p>
      </dgm:t>
    </dgm:pt>
    <dgm:pt modelId="{CAA97E41-6A58-4709-8266-C8E54C472228}" type="parTrans" cxnId="{C7DFED56-66A5-41C6-932F-C48007FCDE12}">
      <dgm:prSet/>
      <dgm:spPr/>
      <dgm:t>
        <a:bodyPr/>
        <a:lstStyle/>
        <a:p>
          <a:endParaRPr lang="el-GR"/>
        </a:p>
      </dgm:t>
    </dgm:pt>
    <dgm:pt modelId="{2117CB93-725B-4051-8543-CB2B3575AADE}" type="sibTrans" cxnId="{C7DFED56-66A5-41C6-932F-C48007FCDE12}">
      <dgm:prSet/>
      <dgm:spPr/>
      <dgm:t>
        <a:bodyPr/>
        <a:lstStyle/>
        <a:p>
          <a:endParaRPr lang="el-GR"/>
        </a:p>
      </dgm:t>
    </dgm:pt>
    <dgm:pt modelId="{F08ED999-26F6-4EE2-AE4C-CAFBE20241E1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200" dirty="0"/>
            <a:t>Emotional well-being</a:t>
          </a:r>
          <a:endParaRPr lang="el-GR" sz="2200" dirty="0"/>
        </a:p>
      </dgm:t>
    </dgm:pt>
    <dgm:pt modelId="{C6F95A96-09C7-4BBF-A906-9C1749669D93}" type="parTrans" cxnId="{A8FD5DBE-3081-4E93-8A83-4A5DF004AD8C}">
      <dgm:prSet/>
      <dgm:spPr/>
      <dgm:t>
        <a:bodyPr/>
        <a:lstStyle/>
        <a:p>
          <a:endParaRPr lang="el-GR"/>
        </a:p>
      </dgm:t>
    </dgm:pt>
    <dgm:pt modelId="{684FB2B6-C1B5-4992-8C9D-B8991270B0D3}" type="sibTrans" cxnId="{A8FD5DBE-3081-4E93-8A83-4A5DF004AD8C}">
      <dgm:prSet/>
      <dgm:spPr/>
      <dgm:t>
        <a:bodyPr/>
        <a:lstStyle/>
        <a:p>
          <a:endParaRPr lang="el-GR"/>
        </a:p>
      </dgm:t>
    </dgm:pt>
    <dgm:pt modelId="{19E66AAC-08BC-4EC9-93C1-C322C26510D5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200" dirty="0"/>
            <a:t>Job satisfaction</a:t>
          </a:r>
          <a:endParaRPr lang="el-GR" sz="2200" dirty="0"/>
        </a:p>
      </dgm:t>
    </dgm:pt>
    <dgm:pt modelId="{BD2DC203-94B5-4A43-B1D2-F4E04B4822EE}" type="parTrans" cxnId="{8EDBB439-4AF7-4AA5-8368-545E79BC8686}">
      <dgm:prSet/>
      <dgm:spPr/>
      <dgm:t>
        <a:bodyPr/>
        <a:lstStyle/>
        <a:p>
          <a:endParaRPr lang="el-GR"/>
        </a:p>
      </dgm:t>
    </dgm:pt>
    <dgm:pt modelId="{4DB8697C-7BAD-41A6-B20A-D5E4470A0B1A}" type="sibTrans" cxnId="{8EDBB439-4AF7-4AA5-8368-545E79BC8686}">
      <dgm:prSet/>
      <dgm:spPr/>
      <dgm:t>
        <a:bodyPr/>
        <a:lstStyle/>
        <a:p>
          <a:endParaRPr lang="el-GR"/>
        </a:p>
      </dgm:t>
    </dgm:pt>
    <dgm:pt modelId="{A337C302-CDC1-4834-A257-17D4DD48BDB7}">
      <dgm:prSet phldrT="[Κείμενο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Engagement</a:t>
          </a:r>
          <a:endParaRPr lang="el-GR" dirty="0"/>
        </a:p>
      </dgm:t>
    </dgm:pt>
    <dgm:pt modelId="{CD9BCA51-57DE-44A5-9E19-FF1CCEF6B432}" type="parTrans" cxnId="{D4FA3C2A-8D33-42E3-9AEF-568DE8BF00ED}">
      <dgm:prSet/>
      <dgm:spPr/>
      <dgm:t>
        <a:bodyPr/>
        <a:lstStyle/>
        <a:p>
          <a:endParaRPr lang="el-GR"/>
        </a:p>
      </dgm:t>
    </dgm:pt>
    <dgm:pt modelId="{5D75B32D-BD7D-4A39-B036-AB05845BA011}" type="sibTrans" cxnId="{D4FA3C2A-8D33-42E3-9AEF-568DE8BF00ED}">
      <dgm:prSet/>
      <dgm:spPr/>
      <dgm:t>
        <a:bodyPr/>
        <a:lstStyle/>
        <a:p>
          <a:endParaRPr lang="el-GR"/>
        </a:p>
      </dgm:t>
    </dgm:pt>
    <dgm:pt modelId="{9ED32A4C-9D79-4AF4-A387-DA30DD8CF962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200" dirty="0"/>
            <a:t>Commitment to achieve goals</a:t>
          </a:r>
          <a:endParaRPr lang="el-GR" sz="2200" dirty="0"/>
        </a:p>
      </dgm:t>
    </dgm:pt>
    <dgm:pt modelId="{259BB106-0C01-4634-9066-B91F6573A6C4}" type="parTrans" cxnId="{F96E1AC6-291B-4238-A5E4-A26D8EF3BD9D}">
      <dgm:prSet/>
      <dgm:spPr/>
      <dgm:t>
        <a:bodyPr/>
        <a:lstStyle/>
        <a:p>
          <a:endParaRPr lang="el-GR"/>
        </a:p>
      </dgm:t>
    </dgm:pt>
    <dgm:pt modelId="{2DC2F974-055F-497F-9D82-5D7E5DD3931D}" type="sibTrans" cxnId="{F96E1AC6-291B-4238-A5E4-A26D8EF3BD9D}">
      <dgm:prSet/>
      <dgm:spPr/>
      <dgm:t>
        <a:bodyPr/>
        <a:lstStyle/>
        <a:p>
          <a:endParaRPr lang="el-GR"/>
        </a:p>
      </dgm:t>
    </dgm:pt>
    <dgm:pt modelId="{5BC6D024-5EEA-47D6-AB2C-0BAB8CAEF8A2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200" dirty="0"/>
            <a:t>Concept of flow</a:t>
          </a:r>
          <a:endParaRPr lang="el-GR" sz="2200" dirty="0"/>
        </a:p>
      </dgm:t>
    </dgm:pt>
    <dgm:pt modelId="{DC486778-E89A-48F9-9A26-FDB584C39A5E}" type="parTrans" cxnId="{E47BE618-4550-41F1-ADFF-036A6CCFACDC}">
      <dgm:prSet/>
      <dgm:spPr/>
      <dgm:t>
        <a:bodyPr/>
        <a:lstStyle/>
        <a:p>
          <a:endParaRPr lang="el-GR"/>
        </a:p>
      </dgm:t>
    </dgm:pt>
    <dgm:pt modelId="{489DABAD-72E0-4001-9834-8E100F89F7B0}" type="sibTrans" cxnId="{E47BE618-4550-41F1-ADFF-036A6CCFACDC}">
      <dgm:prSet/>
      <dgm:spPr/>
      <dgm:t>
        <a:bodyPr/>
        <a:lstStyle/>
        <a:p>
          <a:endParaRPr lang="el-GR"/>
        </a:p>
      </dgm:t>
    </dgm:pt>
    <dgm:pt modelId="{FAB1A7ED-6865-4785-ACEB-E97ED347BE0D}">
      <dgm:prSet phldrT="[Κείμενο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Relationships</a:t>
          </a:r>
          <a:endParaRPr lang="el-GR" dirty="0"/>
        </a:p>
      </dgm:t>
    </dgm:pt>
    <dgm:pt modelId="{7BEA5E2C-91C0-4BFF-890C-F80B88EC6CAC}" type="parTrans" cxnId="{716ECB23-DEE5-4A3F-9AA1-C6A0CF71DA8B}">
      <dgm:prSet/>
      <dgm:spPr/>
      <dgm:t>
        <a:bodyPr/>
        <a:lstStyle/>
        <a:p>
          <a:endParaRPr lang="el-GR"/>
        </a:p>
      </dgm:t>
    </dgm:pt>
    <dgm:pt modelId="{26656B87-7410-459F-8342-614CDE5DE314}" type="sibTrans" cxnId="{716ECB23-DEE5-4A3F-9AA1-C6A0CF71DA8B}">
      <dgm:prSet/>
      <dgm:spPr/>
      <dgm:t>
        <a:bodyPr/>
        <a:lstStyle/>
        <a:p>
          <a:endParaRPr lang="el-GR"/>
        </a:p>
      </dgm:t>
    </dgm:pt>
    <dgm:pt modelId="{F5E50142-3EFE-4F05-9107-3FD7C526DA19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/>
            <a:t> </a:t>
          </a:r>
          <a:r>
            <a:rPr lang="en-US" sz="2200" dirty="0"/>
            <a:t>Positive relationships </a:t>
          </a:r>
          <a:endParaRPr lang="el-GR" sz="2200" dirty="0"/>
        </a:p>
      </dgm:t>
    </dgm:pt>
    <dgm:pt modelId="{B59FEFDF-4CA7-4363-9820-5542EB81EFEF}" type="parTrans" cxnId="{679C8E01-842A-44DC-A467-6CC47CA364CE}">
      <dgm:prSet/>
      <dgm:spPr/>
      <dgm:t>
        <a:bodyPr/>
        <a:lstStyle/>
        <a:p>
          <a:endParaRPr lang="el-GR"/>
        </a:p>
      </dgm:t>
    </dgm:pt>
    <dgm:pt modelId="{90A5FC26-817E-4E40-A260-6F1C805B70CB}" type="sibTrans" cxnId="{679C8E01-842A-44DC-A467-6CC47CA364CE}">
      <dgm:prSet/>
      <dgm:spPr/>
      <dgm:t>
        <a:bodyPr/>
        <a:lstStyle/>
        <a:p>
          <a:endParaRPr lang="el-GR"/>
        </a:p>
      </dgm:t>
    </dgm:pt>
    <dgm:pt modelId="{032AAEB3-6FAE-4820-BA84-A95ACF6E3359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200" dirty="0"/>
            <a:t>Reduced stress level</a:t>
          </a:r>
          <a:endParaRPr lang="el-GR" sz="2200" dirty="0"/>
        </a:p>
      </dgm:t>
    </dgm:pt>
    <dgm:pt modelId="{045BBCA3-EB84-4C65-B399-6C6C2DFD3E5A}" type="parTrans" cxnId="{651F660E-E749-40BC-A736-1F4AB02AB4F8}">
      <dgm:prSet/>
      <dgm:spPr/>
      <dgm:t>
        <a:bodyPr/>
        <a:lstStyle/>
        <a:p>
          <a:endParaRPr lang="el-GR"/>
        </a:p>
      </dgm:t>
    </dgm:pt>
    <dgm:pt modelId="{70A5F988-E1E7-4836-8B46-C4F9943143A6}" type="sibTrans" cxnId="{651F660E-E749-40BC-A736-1F4AB02AB4F8}">
      <dgm:prSet/>
      <dgm:spPr/>
      <dgm:t>
        <a:bodyPr/>
        <a:lstStyle/>
        <a:p>
          <a:endParaRPr lang="el-GR"/>
        </a:p>
      </dgm:t>
    </dgm:pt>
    <dgm:pt modelId="{E1ECAAC9-EBBA-4487-A737-9CFC5EB172F8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200" dirty="0"/>
            <a:t>Reduce feelings of loneliness, anxiety </a:t>
          </a:r>
          <a:endParaRPr lang="el-GR" sz="2200" dirty="0"/>
        </a:p>
      </dgm:t>
    </dgm:pt>
    <dgm:pt modelId="{D5A9B66A-F83B-4619-AD22-F110504624B9}" type="parTrans" cxnId="{8C316FBA-72F0-4CE8-BA1D-E8CDE311B58D}">
      <dgm:prSet/>
      <dgm:spPr/>
      <dgm:t>
        <a:bodyPr/>
        <a:lstStyle/>
        <a:p>
          <a:endParaRPr lang="el-GR"/>
        </a:p>
      </dgm:t>
    </dgm:pt>
    <dgm:pt modelId="{E28F7C27-CCC0-43B7-B3F7-2C38615C7BD0}" type="sibTrans" cxnId="{8C316FBA-72F0-4CE8-BA1D-E8CDE311B58D}">
      <dgm:prSet/>
      <dgm:spPr/>
      <dgm:t>
        <a:bodyPr/>
        <a:lstStyle/>
        <a:p>
          <a:endParaRPr lang="el-GR"/>
        </a:p>
      </dgm:t>
    </dgm:pt>
    <dgm:pt modelId="{52163538-8C22-46DA-864B-F3276A65DACF}">
      <dgm:prSet phldrT="[Κείμενο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Meaning </a:t>
          </a:r>
          <a:endParaRPr lang="el-GR" dirty="0"/>
        </a:p>
      </dgm:t>
    </dgm:pt>
    <dgm:pt modelId="{25F88FB8-F6F0-4857-8361-BE7AAC01A67A}" type="parTrans" cxnId="{7D22E6F5-9048-4F05-861F-0A1BB7B9193A}">
      <dgm:prSet/>
      <dgm:spPr/>
      <dgm:t>
        <a:bodyPr/>
        <a:lstStyle/>
        <a:p>
          <a:endParaRPr lang="el-GR"/>
        </a:p>
      </dgm:t>
    </dgm:pt>
    <dgm:pt modelId="{06A86AC3-ABBD-44B1-83A9-5C364EF3FDB7}" type="sibTrans" cxnId="{7D22E6F5-9048-4F05-861F-0A1BB7B9193A}">
      <dgm:prSet/>
      <dgm:spPr/>
      <dgm:t>
        <a:bodyPr/>
        <a:lstStyle/>
        <a:p>
          <a:endParaRPr lang="el-GR"/>
        </a:p>
      </dgm:t>
    </dgm:pt>
    <dgm:pt modelId="{1F349EC0-5788-4BDC-9D83-3E3443E6EEBA}">
      <dgm:prSet phldrT="[Κείμενο]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US" b="0" dirty="0"/>
            <a:t>Accomplishment</a:t>
          </a:r>
          <a:endParaRPr lang="el-GR" b="0" dirty="0"/>
        </a:p>
      </dgm:t>
    </dgm:pt>
    <dgm:pt modelId="{1FAE93E8-1D41-49BA-9F89-A6B8E1AD9D92}" type="parTrans" cxnId="{ED1A450B-CC2B-48E5-A097-52D6E4484A4C}">
      <dgm:prSet/>
      <dgm:spPr/>
      <dgm:t>
        <a:bodyPr/>
        <a:lstStyle/>
        <a:p>
          <a:endParaRPr lang="el-GR"/>
        </a:p>
      </dgm:t>
    </dgm:pt>
    <dgm:pt modelId="{9B6D33FB-4515-4484-A336-0AA73DA142ED}" type="sibTrans" cxnId="{ED1A450B-CC2B-48E5-A097-52D6E4484A4C}">
      <dgm:prSet/>
      <dgm:spPr/>
      <dgm:t>
        <a:bodyPr/>
        <a:lstStyle/>
        <a:p>
          <a:endParaRPr lang="el-GR"/>
        </a:p>
      </dgm:t>
    </dgm:pt>
    <dgm:pt modelId="{51BA202E-B8AC-41F8-B536-E44F576E9905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dirty="0"/>
            <a:t>Sense of purpose</a:t>
          </a:r>
          <a:endParaRPr lang="el-GR" sz="2200" dirty="0"/>
        </a:p>
      </dgm:t>
    </dgm:pt>
    <dgm:pt modelId="{6FB02C96-60E3-4A93-8CEA-4CFD5D27A743}" type="parTrans" cxnId="{618708FC-FB4A-42DD-BDF2-1DC267438541}">
      <dgm:prSet/>
      <dgm:spPr/>
      <dgm:t>
        <a:bodyPr/>
        <a:lstStyle/>
        <a:p>
          <a:endParaRPr lang="el-GR"/>
        </a:p>
      </dgm:t>
    </dgm:pt>
    <dgm:pt modelId="{D7604DBB-AFD0-4A3C-94C1-1F3AA659067A}" type="sibTrans" cxnId="{618708FC-FB4A-42DD-BDF2-1DC267438541}">
      <dgm:prSet/>
      <dgm:spPr/>
      <dgm:t>
        <a:bodyPr/>
        <a:lstStyle/>
        <a:p>
          <a:endParaRPr lang="el-GR"/>
        </a:p>
      </dgm:t>
    </dgm:pt>
    <dgm:pt modelId="{47C5BF1A-2BD0-493E-ACB1-6816B3E2924C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dirty="0"/>
            <a:t>Reduces negative emotions, stress </a:t>
          </a:r>
          <a:endParaRPr lang="el-GR" sz="2200" dirty="0"/>
        </a:p>
      </dgm:t>
    </dgm:pt>
    <dgm:pt modelId="{546AFF67-507B-41DA-A1D2-719ABA710A6C}" type="parTrans" cxnId="{F03A6947-7862-4844-98A1-A1ADC298956A}">
      <dgm:prSet/>
      <dgm:spPr/>
      <dgm:t>
        <a:bodyPr/>
        <a:lstStyle/>
        <a:p>
          <a:endParaRPr lang="el-GR"/>
        </a:p>
      </dgm:t>
    </dgm:pt>
    <dgm:pt modelId="{5B250F24-B4D6-4104-9030-D9F9508235AB}" type="sibTrans" cxnId="{F03A6947-7862-4844-98A1-A1ADC298956A}">
      <dgm:prSet/>
      <dgm:spPr/>
      <dgm:t>
        <a:bodyPr/>
        <a:lstStyle/>
        <a:p>
          <a:endParaRPr lang="el-GR"/>
        </a:p>
      </dgm:t>
    </dgm:pt>
    <dgm:pt modelId="{72E109A2-1047-4A25-A48D-8C2C36D900B3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 </a:t>
          </a:r>
          <a:r>
            <a:rPr lang="en-US" sz="2200" dirty="0"/>
            <a:t>Achieving goals </a:t>
          </a:r>
          <a:endParaRPr lang="el-GR" sz="2200" b="0" dirty="0"/>
        </a:p>
      </dgm:t>
    </dgm:pt>
    <dgm:pt modelId="{62B78A93-3680-4F76-9124-8E35964B4B4B}" type="parTrans" cxnId="{033DE555-E676-4D58-9C04-9CA8AD141845}">
      <dgm:prSet/>
      <dgm:spPr/>
      <dgm:t>
        <a:bodyPr/>
        <a:lstStyle/>
        <a:p>
          <a:endParaRPr lang="el-GR"/>
        </a:p>
      </dgm:t>
    </dgm:pt>
    <dgm:pt modelId="{BDB15217-9A8C-4E15-AE00-C350FD6612AC}" type="sibTrans" cxnId="{033DE555-E676-4D58-9C04-9CA8AD141845}">
      <dgm:prSet/>
      <dgm:spPr/>
      <dgm:t>
        <a:bodyPr/>
        <a:lstStyle/>
        <a:p>
          <a:endParaRPr lang="el-GR"/>
        </a:p>
      </dgm:t>
    </dgm:pt>
    <dgm:pt modelId="{85DEB6BE-8821-4410-B93A-C932D5F01FA9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b="0" dirty="0"/>
            <a:t>Success</a:t>
          </a:r>
          <a:endParaRPr lang="el-GR" sz="2200" b="0" dirty="0"/>
        </a:p>
      </dgm:t>
    </dgm:pt>
    <dgm:pt modelId="{F249CBB9-C5F9-46AF-8C1F-1011758C4949}" type="parTrans" cxnId="{68FA9757-3F37-45C7-932D-3B4D6C106DBC}">
      <dgm:prSet/>
      <dgm:spPr/>
      <dgm:t>
        <a:bodyPr/>
        <a:lstStyle/>
        <a:p>
          <a:endParaRPr lang="el-GR"/>
        </a:p>
      </dgm:t>
    </dgm:pt>
    <dgm:pt modelId="{4CEDC1A7-76DD-471C-878D-2C0736360A44}" type="sibTrans" cxnId="{68FA9757-3F37-45C7-932D-3B4D6C106DBC}">
      <dgm:prSet/>
      <dgm:spPr/>
      <dgm:t>
        <a:bodyPr/>
        <a:lstStyle/>
        <a:p>
          <a:endParaRPr lang="el-GR"/>
        </a:p>
      </dgm:t>
    </dgm:pt>
    <dgm:pt modelId="{ADB10A10-BDDA-4AA2-A364-E179DBBB1036}">
      <dgm:prSet phldrT="[Κείμενο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200" dirty="0"/>
            <a:t>Enhance well-being</a:t>
          </a:r>
          <a:endParaRPr lang="el-GR" sz="2200" dirty="0"/>
        </a:p>
      </dgm:t>
    </dgm:pt>
    <dgm:pt modelId="{371BA9CE-FFC6-40ED-9715-702C5E024176}" type="sibTrans" cxnId="{0176DADE-C1E2-4B71-A682-29AC2097BAAA}">
      <dgm:prSet/>
      <dgm:spPr/>
      <dgm:t>
        <a:bodyPr/>
        <a:lstStyle/>
        <a:p>
          <a:endParaRPr lang="el-GR"/>
        </a:p>
      </dgm:t>
    </dgm:pt>
    <dgm:pt modelId="{94B3F149-D9B2-4CE4-A4FD-6BA258D6E6EF}" type="parTrans" cxnId="{0176DADE-C1E2-4B71-A682-29AC2097BAAA}">
      <dgm:prSet/>
      <dgm:spPr/>
      <dgm:t>
        <a:bodyPr/>
        <a:lstStyle/>
        <a:p>
          <a:endParaRPr lang="el-GR"/>
        </a:p>
      </dgm:t>
    </dgm:pt>
    <dgm:pt modelId="{C4DF77B7-12B1-46E8-A784-36150A895232}" type="pres">
      <dgm:prSet presAssocID="{1621A5D9-F758-41AA-871E-42C4CE93339B}" presName="Name0" presStyleCnt="0">
        <dgm:presLayoutVars>
          <dgm:dir/>
          <dgm:animLvl val="lvl"/>
          <dgm:resizeHandles val="exact"/>
        </dgm:presLayoutVars>
      </dgm:prSet>
      <dgm:spPr/>
    </dgm:pt>
    <dgm:pt modelId="{7DF8F769-056E-4830-A213-F320E3602DC9}" type="pres">
      <dgm:prSet presAssocID="{A7FA5A38-3086-4795-9D12-7FC2085DF39A}" presName="linNode" presStyleCnt="0"/>
      <dgm:spPr/>
    </dgm:pt>
    <dgm:pt modelId="{68719FB5-92F9-4360-9F12-96EB29E6B3D3}" type="pres">
      <dgm:prSet presAssocID="{A7FA5A38-3086-4795-9D12-7FC2085DF39A}" presName="parentText" presStyleLbl="node1" presStyleIdx="0" presStyleCnt="5" custScaleY="109714">
        <dgm:presLayoutVars>
          <dgm:chMax val="1"/>
          <dgm:bulletEnabled val="1"/>
        </dgm:presLayoutVars>
      </dgm:prSet>
      <dgm:spPr/>
    </dgm:pt>
    <dgm:pt modelId="{3E5A8A20-278F-42E3-98B5-1189D34FAD3D}" type="pres">
      <dgm:prSet presAssocID="{A7FA5A38-3086-4795-9D12-7FC2085DF39A}" presName="descendantText" presStyleLbl="alignAccFollowNode1" presStyleIdx="0" presStyleCnt="5" custScaleY="161809" custLinFactNeighborX="0" custLinFactNeighborY="-2065">
        <dgm:presLayoutVars>
          <dgm:bulletEnabled val="1"/>
        </dgm:presLayoutVars>
      </dgm:prSet>
      <dgm:spPr/>
    </dgm:pt>
    <dgm:pt modelId="{631500A1-92FA-40F4-B331-72D5FE5487FD}" type="pres">
      <dgm:prSet presAssocID="{2117CB93-725B-4051-8543-CB2B3575AADE}" presName="sp" presStyleCnt="0"/>
      <dgm:spPr/>
    </dgm:pt>
    <dgm:pt modelId="{86375427-44FA-4D8D-99B2-21420D02381D}" type="pres">
      <dgm:prSet presAssocID="{A337C302-CDC1-4834-A257-17D4DD48BDB7}" presName="linNode" presStyleCnt="0"/>
      <dgm:spPr/>
    </dgm:pt>
    <dgm:pt modelId="{BD7C499C-C164-446D-B9A3-DE1D2A889DB7}" type="pres">
      <dgm:prSet presAssocID="{A337C302-CDC1-4834-A257-17D4DD48BDB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20454BBF-896E-4238-A238-8C27003F490B}" type="pres">
      <dgm:prSet presAssocID="{A337C302-CDC1-4834-A257-17D4DD48BDB7}" presName="descendantText" presStyleLbl="alignAccFollowNode1" presStyleIdx="1" presStyleCnt="5" custLinFactNeighborX="0" custLinFactNeighborY="-2614">
        <dgm:presLayoutVars>
          <dgm:bulletEnabled val="1"/>
        </dgm:presLayoutVars>
      </dgm:prSet>
      <dgm:spPr/>
    </dgm:pt>
    <dgm:pt modelId="{EAB7F46A-B7B3-48B6-992E-30799D11D205}" type="pres">
      <dgm:prSet presAssocID="{5D75B32D-BD7D-4A39-B036-AB05845BA011}" presName="sp" presStyleCnt="0"/>
      <dgm:spPr/>
    </dgm:pt>
    <dgm:pt modelId="{3B693662-2AC8-463B-BD23-1E34CB1C184D}" type="pres">
      <dgm:prSet presAssocID="{FAB1A7ED-6865-4785-ACEB-E97ED347BE0D}" presName="linNode" presStyleCnt="0"/>
      <dgm:spPr/>
    </dgm:pt>
    <dgm:pt modelId="{EF97B2AC-8A0A-4C4F-8270-31772911D26B}" type="pres">
      <dgm:prSet presAssocID="{FAB1A7ED-6865-4785-ACEB-E97ED347BE0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1FB59D6-2EF4-4B05-9CCA-51BC7C12B397}" type="pres">
      <dgm:prSet presAssocID="{FAB1A7ED-6865-4785-ACEB-E97ED347BE0D}" presName="descendantText" presStyleLbl="alignAccFollowNode1" presStyleIdx="2" presStyleCnt="5" custScaleY="127683">
        <dgm:presLayoutVars>
          <dgm:bulletEnabled val="1"/>
        </dgm:presLayoutVars>
      </dgm:prSet>
      <dgm:spPr/>
    </dgm:pt>
    <dgm:pt modelId="{8A8314DA-94E1-467B-8268-528E3ADF7462}" type="pres">
      <dgm:prSet presAssocID="{26656B87-7410-459F-8342-614CDE5DE314}" presName="sp" presStyleCnt="0"/>
      <dgm:spPr/>
    </dgm:pt>
    <dgm:pt modelId="{DDDACE9A-2DA5-4512-830D-039C090420CC}" type="pres">
      <dgm:prSet presAssocID="{52163538-8C22-46DA-864B-F3276A65DACF}" presName="linNode" presStyleCnt="0"/>
      <dgm:spPr/>
    </dgm:pt>
    <dgm:pt modelId="{CC17B6C3-3A29-45A6-8624-391DD93E07D9}" type="pres">
      <dgm:prSet presAssocID="{52163538-8C22-46DA-864B-F3276A65DAC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1E32182-64E8-4194-ADD0-B77BEE885988}" type="pres">
      <dgm:prSet presAssocID="{52163538-8C22-46DA-864B-F3276A65DACF}" presName="descendantText" presStyleLbl="alignAccFollowNode1" presStyleIdx="3" presStyleCnt="5" custLinFactNeighborX="1395" custLinFactNeighborY="1615">
        <dgm:presLayoutVars>
          <dgm:bulletEnabled val="1"/>
        </dgm:presLayoutVars>
      </dgm:prSet>
      <dgm:spPr/>
    </dgm:pt>
    <dgm:pt modelId="{4E886EC3-3E8B-4554-B3F4-A427BEBCA45F}" type="pres">
      <dgm:prSet presAssocID="{06A86AC3-ABBD-44B1-83A9-5C364EF3FDB7}" presName="sp" presStyleCnt="0"/>
      <dgm:spPr/>
    </dgm:pt>
    <dgm:pt modelId="{D47BD959-FDEB-4603-B2CC-328459B27B96}" type="pres">
      <dgm:prSet presAssocID="{1F349EC0-5788-4BDC-9D83-3E3443E6EEBA}" presName="linNode" presStyleCnt="0"/>
      <dgm:spPr/>
    </dgm:pt>
    <dgm:pt modelId="{02E896DB-9273-406F-AE74-BC1447585D2F}" type="pres">
      <dgm:prSet presAssocID="{1F349EC0-5788-4BDC-9D83-3E3443E6EEBA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6CC59E5-8B3D-4400-A2EB-1B39B61B2B94}" type="pres">
      <dgm:prSet presAssocID="{1F349EC0-5788-4BDC-9D83-3E3443E6EEBA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679C8E01-842A-44DC-A467-6CC47CA364CE}" srcId="{FAB1A7ED-6865-4785-ACEB-E97ED347BE0D}" destId="{F5E50142-3EFE-4F05-9107-3FD7C526DA19}" srcOrd="0" destOrd="0" parTransId="{B59FEFDF-4CA7-4363-9820-5542EB81EFEF}" sibTransId="{90A5FC26-817E-4E40-A260-6F1C805B70CB}"/>
    <dgm:cxn modelId="{DD5E9108-3E4B-46B9-B7DF-F659F3F79E04}" type="presOf" srcId="{47C5BF1A-2BD0-493E-ACB1-6816B3E2924C}" destId="{81E32182-64E8-4194-ADD0-B77BEE885988}" srcOrd="0" destOrd="1" presId="urn:microsoft.com/office/officeart/2005/8/layout/vList5"/>
    <dgm:cxn modelId="{C3F23A09-9F3D-4FB3-987B-557570010B13}" type="presOf" srcId="{19E66AAC-08BC-4EC9-93C1-C322C26510D5}" destId="{3E5A8A20-278F-42E3-98B5-1189D34FAD3D}" srcOrd="0" destOrd="1" presId="urn:microsoft.com/office/officeart/2005/8/layout/vList5"/>
    <dgm:cxn modelId="{ED1A450B-CC2B-48E5-A097-52D6E4484A4C}" srcId="{1621A5D9-F758-41AA-871E-42C4CE93339B}" destId="{1F349EC0-5788-4BDC-9D83-3E3443E6EEBA}" srcOrd="4" destOrd="0" parTransId="{1FAE93E8-1D41-49BA-9F89-A6B8E1AD9D92}" sibTransId="{9B6D33FB-4515-4484-A336-0AA73DA142ED}"/>
    <dgm:cxn modelId="{651F660E-E749-40BC-A736-1F4AB02AB4F8}" srcId="{A7FA5A38-3086-4795-9D12-7FC2085DF39A}" destId="{032AAEB3-6FAE-4820-BA84-A95ACF6E3359}" srcOrd="2" destOrd="0" parTransId="{045BBCA3-EB84-4C65-B399-6C6C2DFD3E5A}" sibTransId="{70A5F988-E1E7-4836-8B46-C4F9943143A6}"/>
    <dgm:cxn modelId="{67284B13-E7F0-4E4F-B77E-EA7D72A05748}" type="presOf" srcId="{F08ED999-26F6-4EE2-AE4C-CAFBE20241E1}" destId="{3E5A8A20-278F-42E3-98B5-1189D34FAD3D}" srcOrd="0" destOrd="0" presId="urn:microsoft.com/office/officeart/2005/8/layout/vList5"/>
    <dgm:cxn modelId="{E47BE618-4550-41F1-ADFF-036A6CCFACDC}" srcId="{A337C302-CDC1-4834-A257-17D4DD48BDB7}" destId="{5BC6D024-5EEA-47D6-AB2C-0BAB8CAEF8A2}" srcOrd="1" destOrd="0" parTransId="{DC486778-E89A-48F9-9A26-FDB584C39A5E}" sibTransId="{489DABAD-72E0-4001-9834-8E100F89F7B0}"/>
    <dgm:cxn modelId="{D5FD8C20-3778-4958-A285-B93D90812333}" type="presOf" srcId="{85DEB6BE-8821-4410-B93A-C932D5F01FA9}" destId="{06CC59E5-8B3D-4400-A2EB-1B39B61B2B94}" srcOrd="0" destOrd="1" presId="urn:microsoft.com/office/officeart/2005/8/layout/vList5"/>
    <dgm:cxn modelId="{716ECB23-DEE5-4A3F-9AA1-C6A0CF71DA8B}" srcId="{1621A5D9-F758-41AA-871E-42C4CE93339B}" destId="{FAB1A7ED-6865-4785-ACEB-E97ED347BE0D}" srcOrd="2" destOrd="0" parTransId="{7BEA5E2C-91C0-4BFF-890C-F80B88EC6CAC}" sibTransId="{26656B87-7410-459F-8342-614CDE5DE314}"/>
    <dgm:cxn modelId="{D4FA3C2A-8D33-42E3-9AEF-568DE8BF00ED}" srcId="{1621A5D9-F758-41AA-871E-42C4CE93339B}" destId="{A337C302-CDC1-4834-A257-17D4DD48BDB7}" srcOrd="1" destOrd="0" parTransId="{CD9BCA51-57DE-44A5-9E19-FF1CCEF6B432}" sibTransId="{5D75B32D-BD7D-4A39-B036-AB05845BA011}"/>
    <dgm:cxn modelId="{FEFFFC36-3B28-4906-9DF7-95E1A77F1F2C}" type="presOf" srcId="{1621A5D9-F758-41AA-871E-42C4CE93339B}" destId="{C4DF77B7-12B1-46E8-A784-36150A895232}" srcOrd="0" destOrd="0" presId="urn:microsoft.com/office/officeart/2005/8/layout/vList5"/>
    <dgm:cxn modelId="{8EDBB439-4AF7-4AA5-8368-545E79BC8686}" srcId="{A7FA5A38-3086-4795-9D12-7FC2085DF39A}" destId="{19E66AAC-08BC-4EC9-93C1-C322C26510D5}" srcOrd="1" destOrd="0" parTransId="{BD2DC203-94B5-4A43-B1D2-F4E04B4822EE}" sibTransId="{4DB8697C-7BAD-41A6-B20A-D5E4470A0B1A}"/>
    <dgm:cxn modelId="{5AB8A863-54AD-4A10-8199-BCE15398C5F1}" type="presOf" srcId="{72E109A2-1047-4A25-A48D-8C2C36D900B3}" destId="{06CC59E5-8B3D-4400-A2EB-1B39B61B2B94}" srcOrd="0" destOrd="0" presId="urn:microsoft.com/office/officeart/2005/8/layout/vList5"/>
    <dgm:cxn modelId="{95CA0746-DBE5-4C16-A491-7096FC4B4F5C}" type="presOf" srcId="{A7FA5A38-3086-4795-9D12-7FC2085DF39A}" destId="{68719FB5-92F9-4360-9F12-96EB29E6B3D3}" srcOrd="0" destOrd="0" presId="urn:microsoft.com/office/officeart/2005/8/layout/vList5"/>
    <dgm:cxn modelId="{F03A6947-7862-4844-98A1-A1ADC298956A}" srcId="{52163538-8C22-46DA-864B-F3276A65DACF}" destId="{47C5BF1A-2BD0-493E-ACB1-6816B3E2924C}" srcOrd="1" destOrd="0" parTransId="{546AFF67-507B-41DA-A1D2-719ABA710A6C}" sibTransId="{5B250F24-B4D6-4104-9030-D9F9508235AB}"/>
    <dgm:cxn modelId="{3D335F68-2BDA-428B-844B-084608AA128F}" type="presOf" srcId="{ADB10A10-BDDA-4AA2-A364-E179DBBB1036}" destId="{E1FB59D6-2EF4-4B05-9CCA-51BC7C12B397}" srcOrd="0" destOrd="1" presId="urn:microsoft.com/office/officeart/2005/8/layout/vList5"/>
    <dgm:cxn modelId="{033DE555-E676-4D58-9C04-9CA8AD141845}" srcId="{1F349EC0-5788-4BDC-9D83-3E3443E6EEBA}" destId="{72E109A2-1047-4A25-A48D-8C2C36D900B3}" srcOrd="0" destOrd="0" parTransId="{62B78A93-3680-4F76-9124-8E35964B4B4B}" sibTransId="{BDB15217-9A8C-4E15-AE00-C350FD6612AC}"/>
    <dgm:cxn modelId="{C7DFED56-66A5-41C6-932F-C48007FCDE12}" srcId="{1621A5D9-F758-41AA-871E-42C4CE93339B}" destId="{A7FA5A38-3086-4795-9D12-7FC2085DF39A}" srcOrd="0" destOrd="0" parTransId="{CAA97E41-6A58-4709-8266-C8E54C472228}" sibTransId="{2117CB93-725B-4051-8543-CB2B3575AADE}"/>
    <dgm:cxn modelId="{68FA9757-3F37-45C7-932D-3B4D6C106DBC}" srcId="{1F349EC0-5788-4BDC-9D83-3E3443E6EEBA}" destId="{85DEB6BE-8821-4410-B93A-C932D5F01FA9}" srcOrd="1" destOrd="0" parTransId="{F249CBB9-C5F9-46AF-8C1F-1011758C4949}" sibTransId="{4CEDC1A7-76DD-471C-878D-2C0736360A44}"/>
    <dgm:cxn modelId="{633E0579-F4B3-496B-BAE7-18AAA10C07CE}" type="presOf" srcId="{52163538-8C22-46DA-864B-F3276A65DACF}" destId="{CC17B6C3-3A29-45A6-8624-391DD93E07D9}" srcOrd="0" destOrd="0" presId="urn:microsoft.com/office/officeart/2005/8/layout/vList5"/>
    <dgm:cxn modelId="{50B0668A-DAE5-4963-9D3A-34805E770F96}" type="presOf" srcId="{E1ECAAC9-EBBA-4487-A737-9CFC5EB172F8}" destId="{E1FB59D6-2EF4-4B05-9CCA-51BC7C12B397}" srcOrd="0" destOrd="2" presId="urn:microsoft.com/office/officeart/2005/8/layout/vList5"/>
    <dgm:cxn modelId="{709F938F-3EEC-49E1-AC0D-357489DCE533}" type="presOf" srcId="{FAB1A7ED-6865-4785-ACEB-E97ED347BE0D}" destId="{EF97B2AC-8A0A-4C4F-8270-31772911D26B}" srcOrd="0" destOrd="0" presId="urn:microsoft.com/office/officeart/2005/8/layout/vList5"/>
    <dgm:cxn modelId="{D38A7496-D230-452D-8C1F-E07A31A6E7CF}" type="presOf" srcId="{F5E50142-3EFE-4F05-9107-3FD7C526DA19}" destId="{E1FB59D6-2EF4-4B05-9CCA-51BC7C12B397}" srcOrd="0" destOrd="0" presId="urn:microsoft.com/office/officeart/2005/8/layout/vList5"/>
    <dgm:cxn modelId="{890BA09C-1212-4783-B326-94DF34108081}" type="presOf" srcId="{A337C302-CDC1-4834-A257-17D4DD48BDB7}" destId="{BD7C499C-C164-446D-B9A3-DE1D2A889DB7}" srcOrd="0" destOrd="0" presId="urn:microsoft.com/office/officeart/2005/8/layout/vList5"/>
    <dgm:cxn modelId="{684E4FA2-735A-4DA0-A2F8-6B34D4945B32}" type="presOf" srcId="{5BC6D024-5EEA-47D6-AB2C-0BAB8CAEF8A2}" destId="{20454BBF-896E-4238-A238-8C27003F490B}" srcOrd="0" destOrd="1" presId="urn:microsoft.com/office/officeart/2005/8/layout/vList5"/>
    <dgm:cxn modelId="{D4C3B0AF-B1A3-4FA6-98F3-52ACF0F8E2E9}" type="presOf" srcId="{51BA202E-B8AC-41F8-B536-E44F576E9905}" destId="{81E32182-64E8-4194-ADD0-B77BEE885988}" srcOrd="0" destOrd="0" presId="urn:microsoft.com/office/officeart/2005/8/layout/vList5"/>
    <dgm:cxn modelId="{8C316FBA-72F0-4CE8-BA1D-E8CDE311B58D}" srcId="{FAB1A7ED-6865-4785-ACEB-E97ED347BE0D}" destId="{E1ECAAC9-EBBA-4487-A737-9CFC5EB172F8}" srcOrd="2" destOrd="0" parTransId="{D5A9B66A-F83B-4619-AD22-F110504624B9}" sibTransId="{E28F7C27-CCC0-43B7-B3F7-2C38615C7BD0}"/>
    <dgm:cxn modelId="{A8FD5DBE-3081-4E93-8A83-4A5DF004AD8C}" srcId="{A7FA5A38-3086-4795-9D12-7FC2085DF39A}" destId="{F08ED999-26F6-4EE2-AE4C-CAFBE20241E1}" srcOrd="0" destOrd="0" parTransId="{C6F95A96-09C7-4BBF-A906-9C1749669D93}" sibTransId="{684FB2B6-C1B5-4992-8C9D-B8991270B0D3}"/>
    <dgm:cxn modelId="{F96E1AC6-291B-4238-A5E4-A26D8EF3BD9D}" srcId="{A337C302-CDC1-4834-A257-17D4DD48BDB7}" destId="{9ED32A4C-9D79-4AF4-A387-DA30DD8CF962}" srcOrd="0" destOrd="0" parTransId="{259BB106-0C01-4634-9066-B91F6573A6C4}" sibTransId="{2DC2F974-055F-497F-9D82-5D7E5DD3931D}"/>
    <dgm:cxn modelId="{E28693DB-9306-4A47-AF5D-484BB77403FA}" type="presOf" srcId="{1F349EC0-5788-4BDC-9D83-3E3443E6EEBA}" destId="{02E896DB-9273-406F-AE74-BC1447585D2F}" srcOrd="0" destOrd="0" presId="urn:microsoft.com/office/officeart/2005/8/layout/vList5"/>
    <dgm:cxn modelId="{0176DADE-C1E2-4B71-A682-29AC2097BAAA}" srcId="{FAB1A7ED-6865-4785-ACEB-E97ED347BE0D}" destId="{ADB10A10-BDDA-4AA2-A364-E179DBBB1036}" srcOrd="1" destOrd="0" parTransId="{94B3F149-D9B2-4CE4-A4FD-6BA258D6E6EF}" sibTransId="{371BA9CE-FFC6-40ED-9715-702C5E024176}"/>
    <dgm:cxn modelId="{7D22E6F5-9048-4F05-861F-0A1BB7B9193A}" srcId="{1621A5D9-F758-41AA-871E-42C4CE93339B}" destId="{52163538-8C22-46DA-864B-F3276A65DACF}" srcOrd="3" destOrd="0" parTransId="{25F88FB8-F6F0-4857-8361-BE7AAC01A67A}" sibTransId="{06A86AC3-ABBD-44B1-83A9-5C364EF3FDB7}"/>
    <dgm:cxn modelId="{77CE68F9-BBE6-4E4B-B771-BD2DCBB6A6E7}" type="presOf" srcId="{032AAEB3-6FAE-4820-BA84-A95ACF6E3359}" destId="{3E5A8A20-278F-42E3-98B5-1189D34FAD3D}" srcOrd="0" destOrd="2" presId="urn:microsoft.com/office/officeart/2005/8/layout/vList5"/>
    <dgm:cxn modelId="{618708FC-FB4A-42DD-BDF2-1DC267438541}" srcId="{52163538-8C22-46DA-864B-F3276A65DACF}" destId="{51BA202E-B8AC-41F8-B536-E44F576E9905}" srcOrd="0" destOrd="0" parTransId="{6FB02C96-60E3-4A93-8CEA-4CFD5D27A743}" sibTransId="{D7604DBB-AFD0-4A3C-94C1-1F3AA659067A}"/>
    <dgm:cxn modelId="{359EB0FF-9114-48CF-8C28-42E832C90C92}" type="presOf" srcId="{9ED32A4C-9D79-4AF4-A387-DA30DD8CF962}" destId="{20454BBF-896E-4238-A238-8C27003F490B}" srcOrd="0" destOrd="0" presId="urn:microsoft.com/office/officeart/2005/8/layout/vList5"/>
    <dgm:cxn modelId="{3832B63A-44A7-490A-83AD-EB08A15BE3DB}" type="presParOf" srcId="{C4DF77B7-12B1-46E8-A784-36150A895232}" destId="{7DF8F769-056E-4830-A213-F320E3602DC9}" srcOrd="0" destOrd="0" presId="urn:microsoft.com/office/officeart/2005/8/layout/vList5"/>
    <dgm:cxn modelId="{7390C0C6-030F-4052-AFD5-E7CDDED293F5}" type="presParOf" srcId="{7DF8F769-056E-4830-A213-F320E3602DC9}" destId="{68719FB5-92F9-4360-9F12-96EB29E6B3D3}" srcOrd="0" destOrd="0" presId="urn:microsoft.com/office/officeart/2005/8/layout/vList5"/>
    <dgm:cxn modelId="{A6C362F9-BC1C-4383-BBDB-EB63E37FD76C}" type="presParOf" srcId="{7DF8F769-056E-4830-A213-F320E3602DC9}" destId="{3E5A8A20-278F-42E3-98B5-1189D34FAD3D}" srcOrd="1" destOrd="0" presId="urn:microsoft.com/office/officeart/2005/8/layout/vList5"/>
    <dgm:cxn modelId="{593B5D50-3D35-428B-8504-C98B9ED0503B}" type="presParOf" srcId="{C4DF77B7-12B1-46E8-A784-36150A895232}" destId="{631500A1-92FA-40F4-B331-72D5FE5487FD}" srcOrd="1" destOrd="0" presId="urn:microsoft.com/office/officeart/2005/8/layout/vList5"/>
    <dgm:cxn modelId="{86B52B4A-A862-4628-BEF4-897C06951F47}" type="presParOf" srcId="{C4DF77B7-12B1-46E8-A784-36150A895232}" destId="{86375427-44FA-4D8D-99B2-21420D02381D}" srcOrd="2" destOrd="0" presId="urn:microsoft.com/office/officeart/2005/8/layout/vList5"/>
    <dgm:cxn modelId="{0D712B21-3B53-42A7-9785-85408D96986D}" type="presParOf" srcId="{86375427-44FA-4D8D-99B2-21420D02381D}" destId="{BD7C499C-C164-446D-B9A3-DE1D2A889DB7}" srcOrd="0" destOrd="0" presId="urn:microsoft.com/office/officeart/2005/8/layout/vList5"/>
    <dgm:cxn modelId="{D0BC7CBE-09A4-41FC-A73A-FE2075CEDAE6}" type="presParOf" srcId="{86375427-44FA-4D8D-99B2-21420D02381D}" destId="{20454BBF-896E-4238-A238-8C27003F490B}" srcOrd="1" destOrd="0" presId="urn:microsoft.com/office/officeart/2005/8/layout/vList5"/>
    <dgm:cxn modelId="{0D0A69C9-4CE4-4E91-AC90-7120ADF01F26}" type="presParOf" srcId="{C4DF77B7-12B1-46E8-A784-36150A895232}" destId="{EAB7F46A-B7B3-48B6-992E-30799D11D205}" srcOrd="3" destOrd="0" presId="urn:microsoft.com/office/officeart/2005/8/layout/vList5"/>
    <dgm:cxn modelId="{B5F878E6-F033-4005-9BCB-139800464366}" type="presParOf" srcId="{C4DF77B7-12B1-46E8-A784-36150A895232}" destId="{3B693662-2AC8-463B-BD23-1E34CB1C184D}" srcOrd="4" destOrd="0" presId="urn:microsoft.com/office/officeart/2005/8/layout/vList5"/>
    <dgm:cxn modelId="{41564799-7CF4-464A-93B3-E3643F3D1C19}" type="presParOf" srcId="{3B693662-2AC8-463B-BD23-1E34CB1C184D}" destId="{EF97B2AC-8A0A-4C4F-8270-31772911D26B}" srcOrd="0" destOrd="0" presId="urn:microsoft.com/office/officeart/2005/8/layout/vList5"/>
    <dgm:cxn modelId="{D0B89C3D-9929-425C-B416-6B8BF5F0AD56}" type="presParOf" srcId="{3B693662-2AC8-463B-BD23-1E34CB1C184D}" destId="{E1FB59D6-2EF4-4B05-9CCA-51BC7C12B397}" srcOrd="1" destOrd="0" presId="urn:microsoft.com/office/officeart/2005/8/layout/vList5"/>
    <dgm:cxn modelId="{C86B3C0D-7E3D-40C7-A21F-C8EEC279C3AE}" type="presParOf" srcId="{C4DF77B7-12B1-46E8-A784-36150A895232}" destId="{8A8314DA-94E1-467B-8268-528E3ADF7462}" srcOrd="5" destOrd="0" presId="urn:microsoft.com/office/officeart/2005/8/layout/vList5"/>
    <dgm:cxn modelId="{055D2196-A3C4-48E8-A956-C5ED0E9433D2}" type="presParOf" srcId="{C4DF77B7-12B1-46E8-A784-36150A895232}" destId="{DDDACE9A-2DA5-4512-830D-039C090420CC}" srcOrd="6" destOrd="0" presId="urn:microsoft.com/office/officeart/2005/8/layout/vList5"/>
    <dgm:cxn modelId="{8E13DFEF-5D9A-47E6-9F51-FF095C73D47F}" type="presParOf" srcId="{DDDACE9A-2DA5-4512-830D-039C090420CC}" destId="{CC17B6C3-3A29-45A6-8624-391DD93E07D9}" srcOrd="0" destOrd="0" presId="urn:microsoft.com/office/officeart/2005/8/layout/vList5"/>
    <dgm:cxn modelId="{68875526-A530-4E13-BB67-0DCE27946B82}" type="presParOf" srcId="{DDDACE9A-2DA5-4512-830D-039C090420CC}" destId="{81E32182-64E8-4194-ADD0-B77BEE885988}" srcOrd="1" destOrd="0" presId="urn:microsoft.com/office/officeart/2005/8/layout/vList5"/>
    <dgm:cxn modelId="{F3B7D03E-429E-4D7D-978B-496510BB7B0C}" type="presParOf" srcId="{C4DF77B7-12B1-46E8-A784-36150A895232}" destId="{4E886EC3-3E8B-4554-B3F4-A427BEBCA45F}" srcOrd="7" destOrd="0" presId="urn:microsoft.com/office/officeart/2005/8/layout/vList5"/>
    <dgm:cxn modelId="{9056912A-943C-4E22-A69C-C20738012466}" type="presParOf" srcId="{C4DF77B7-12B1-46E8-A784-36150A895232}" destId="{D47BD959-FDEB-4603-B2CC-328459B27B96}" srcOrd="8" destOrd="0" presId="urn:microsoft.com/office/officeart/2005/8/layout/vList5"/>
    <dgm:cxn modelId="{1D4654F7-1B17-4DC8-AB33-C367AE5527DB}" type="presParOf" srcId="{D47BD959-FDEB-4603-B2CC-328459B27B96}" destId="{02E896DB-9273-406F-AE74-BC1447585D2F}" srcOrd="0" destOrd="0" presId="urn:microsoft.com/office/officeart/2005/8/layout/vList5"/>
    <dgm:cxn modelId="{D84A7E71-2038-4E4A-9FFE-084CB47F7206}" type="presParOf" srcId="{D47BD959-FDEB-4603-B2CC-328459B27B96}" destId="{06CC59E5-8B3D-4400-A2EB-1B39B61B2B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18FDC9-C04D-4136-8D7B-29A47F29511F}" type="doc">
      <dgm:prSet loTypeId="urn:microsoft.com/office/officeart/2005/8/layout/hProcess9" loCatId="process" qsTypeId="urn:microsoft.com/office/officeart/2005/8/quickstyle/simple1" qsCatId="simple" csTypeId="urn:microsoft.com/office/officeart/2005/8/colors/accent5_4" csCatId="accent5" phldr="1"/>
      <dgm:spPr/>
    </dgm:pt>
    <dgm:pt modelId="{952F4244-75C8-43BB-A678-8891550E3644}">
      <dgm:prSet phldr="0"/>
      <dgm:spPr>
        <a:solidFill>
          <a:schemeClr val="accent4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l" rtl="0"/>
          <a:r>
            <a:rPr lang="en-GB" dirty="0">
              <a:solidFill>
                <a:schemeClr val="tx1"/>
              </a:solidFill>
              <a:latin typeface="+mn-lt"/>
              <a:cs typeface="Calibri"/>
            </a:rPr>
            <a:t>Learner-</a:t>
          </a:r>
          <a:r>
            <a:rPr lang="en-GB" dirty="0" err="1">
              <a:solidFill>
                <a:schemeClr val="tx1"/>
              </a:solidFill>
              <a:latin typeface="+mn-lt"/>
              <a:cs typeface="Calibri"/>
            </a:rPr>
            <a:t>centered</a:t>
          </a:r>
          <a:r>
            <a:rPr lang="en-GB" dirty="0">
              <a:solidFill>
                <a:schemeClr val="tx1"/>
              </a:solidFill>
              <a:latin typeface="Calibri"/>
              <a:cs typeface="Calibri"/>
            </a:rPr>
            <a:t> </a:t>
          </a:r>
        </a:p>
      </dgm:t>
    </dgm:pt>
    <dgm:pt modelId="{8E703ACF-CBC2-4655-8F8B-8E31CA98CF93}" type="parTrans" cxnId="{25D65ACE-25AB-4661-A89D-1B999C27362B}">
      <dgm:prSet/>
      <dgm:spPr/>
      <dgm:t>
        <a:bodyPr/>
        <a:lstStyle/>
        <a:p>
          <a:endParaRPr lang="el-GR"/>
        </a:p>
      </dgm:t>
    </dgm:pt>
    <dgm:pt modelId="{204C9191-AC5D-4F6E-8514-0AF0FD738A44}" type="sibTrans" cxnId="{25D65ACE-25AB-4661-A89D-1B999C27362B}">
      <dgm:prSet/>
      <dgm:spPr/>
      <dgm:t>
        <a:bodyPr/>
        <a:lstStyle/>
        <a:p>
          <a:endParaRPr lang="el-GR"/>
        </a:p>
      </dgm:t>
    </dgm:pt>
    <dgm:pt modelId="{5232CB06-840B-4C82-8288-37BA9ED8C80C}">
      <dgm:prSet phldr="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GB" dirty="0">
              <a:solidFill>
                <a:schemeClr val="tx1"/>
              </a:solidFill>
              <a:latin typeface="+mn-lt"/>
              <a:cs typeface="Calibri"/>
            </a:rPr>
            <a:t>Active participation</a:t>
          </a:r>
          <a:endParaRPr lang="en-GB" dirty="0">
            <a:solidFill>
              <a:schemeClr val="tx1"/>
            </a:solidFill>
            <a:latin typeface="+mn-lt"/>
          </a:endParaRPr>
        </a:p>
      </dgm:t>
    </dgm:pt>
    <dgm:pt modelId="{986389B6-238A-4880-99A8-72814E372643}" type="parTrans" cxnId="{3C7FB115-3B18-4E09-BA25-055F3890FDA4}">
      <dgm:prSet/>
      <dgm:spPr/>
      <dgm:t>
        <a:bodyPr/>
        <a:lstStyle/>
        <a:p>
          <a:endParaRPr lang="el-GR"/>
        </a:p>
      </dgm:t>
    </dgm:pt>
    <dgm:pt modelId="{80C87F90-E978-4F0B-8F94-80E9872C28D1}" type="sibTrans" cxnId="{3C7FB115-3B18-4E09-BA25-055F3890FDA4}">
      <dgm:prSet/>
      <dgm:spPr/>
      <dgm:t>
        <a:bodyPr/>
        <a:lstStyle/>
        <a:p>
          <a:endParaRPr lang="el-GR"/>
        </a:p>
      </dgm:t>
    </dgm:pt>
    <dgm:pt modelId="{45C3AA7B-40C8-4E61-9C0A-54751FE2EC76}">
      <dgm:prSet phldr="0"/>
      <dgm:spPr>
        <a:solidFill>
          <a:schemeClr val="accent4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Enhanced educational experience</a:t>
          </a:r>
          <a:endParaRPr lang="el-GR" dirty="0">
            <a:solidFill>
              <a:schemeClr val="tx1"/>
            </a:solidFill>
          </a:endParaRPr>
        </a:p>
      </dgm:t>
    </dgm:pt>
    <dgm:pt modelId="{37F4DAB4-D739-4EC9-9E00-FEC99BA5C747}" type="parTrans" cxnId="{41DBB516-27C8-4524-BC41-17F270A122EB}">
      <dgm:prSet/>
      <dgm:spPr/>
      <dgm:t>
        <a:bodyPr/>
        <a:lstStyle/>
        <a:p>
          <a:endParaRPr lang="el-GR"/>
        </a:p>
      </dgm:t>
    </dgm:pt>
    <dgm:pt modelId="{4C2BFB1D-FFAA-46F2-8721-31FD0D4EFF2F}" type="sibTrans" cxnId="{41DBB516-27C8-4524-BC41-17F270A122EB}">
      <dgm:prSet/>
      <dgm:spPr/>
      <dgm:t>
        <a:bodyPr/>
        <a:lstStyle/>
        <a:p>
          <a:endParaRPr lang="el-GR"/>
        </a:p>
      </dgm:t>
    </dgm:pt>
    <dgm:pt modelId="{E023EAFA-EBB2-4608-B3FD-6888913BDDA1}" type="pres">
      <dgm:prSet presAssocID="{E518FDC9-C04D-4136-8D7B-29A47F29511F}" presName="CompostProcess" presStyleCnt="0">
        <dgm:presLayoutVars>
          <dgm:dir/>
          <dgm:resizeHandles val="exact"/>
        </dgm:presLayoutVars>
      </dgm:prSet>
      <dgm:spPr/>
    </dgm:pt>
    <dgm:pt modelId="{37F7BC3C-649D-4B8F-9E3F-052E62DFC4C9}" type="pres">
      <dgm:prSet presAssocID="{E518FDC9-C04D-4136-8D7B-29A47F29511F}" presName="arrow" presStyleLbl="bgShp" presStyleIdx="0" presStyleCnt="1" custLinFactNeighborX="-63435" custLinFactNeighborY="-9218"/>
      <dgm:spPr>
        <a:solidFill>
          <a:schemeClr val="accent1">
            <a:lumMod val="75000"/>
          </a:schemeClr>
        </a:solidFill>
      </dgm:spPr>
    </dgm:pt>
    <dgm:pt modelId="{36279AC0-3316-42DF-8F90-8D38CBC57762}" type="pres">
      <dgm:prSet presAssocID="{E518FDC9-C04D-4136-8D7B-29A47F29511F}" presName="linearProcess" presStyleCnt="0"/>
      <dgm:spPr/>
    </dgm:pt>
    <dgm:pt modelId="{C58EFB7E-788E-462F-BB66-8777659645BD}" type="pres">
      <dgm:prSet presAssocID="{952F4244-75C8-43BB-A678-8891550E3644}" presName="textNode" presStyleLbl="node1" presStyleIdx="0" presStyleCnt="3" custScaleX="82865" custScaleY="73826" custLinFactNeighborX="-23852" custLinFactNeighborY="1208">
        <dgm:presLayoutVars>
          <dgm:bulletEnabled val="1"/>
        </dgm:presLayoutVars>
      </dgm:prSet>
      <dgm:spPr/>
    </dgm:pt>
    <dgm:pt modelId="{05ECA5D5-8C17-4AC3-ADEE-44DFDDB41C07}" type="pres">
      <dgm:prSet presAssocID="{204C9191-AC5D-4F6E-8514-0AF0FD738A44}" presName="sibTrans" presStyleCnt="0"/>
      <dgm:spPr/>
    </dgm:pt>
    <dgm:pt modelId="{95FCBE79-2D99-44BD-B9FA-DCFE3E09B209}" type="pres">
      <dgm:prSet presAssocID="{5232CB06-840B-4C82-8288-37BA9ED8C80C}" presName="textNode" presStyleLbl="node1" presStyleIdx="1" presStyleCnt="3" custScaleX="81114" custScaleY="74573" custLinFactX="-4576" custLinFactNeighborX="-100000" custLinFactNeighborY="-247">
        <dgm:presLayoutVars>
          <dgm:bulletEnabled val="1"/>
        </dgm:presLayoutVars>
      </dgm:prSet>
      <dgm:spPr/>
    </dgm:pt>
    <dgm:pt modelId="{AAFB769E-1B89-485A-ABF3-A7F0D5E76A6D}" type="pres">
      <dgm:prSet presAssocID="{80C87F90-E978-4F0B-8F94-80E9872C28D1}" presName="sibTrans" presStyleCnt="0"/>
      <dgm:spPr/>
    </dgm:pt>
    <dgm:pt modelId="{7F617953-01CD-409D-9D2E-56E2537B006B}" type="pres">
      <dgm:prSet presAssocID="{45C3AA7B-40C8-4E61-9C0A-54751FE2EC76}" presName="textNode" presStyleLbl="node1" presStyleIdx="2" presStyleCnt="3" custScaleX="84377" custScaleY="74217" custLinFactX="-13100" custLinFactNeighborX="-100000" custLinFactNeighborY="-447">
        <dgm:presLayoutVars>
          <dgm:bulletEnabled val="1"/>
        </dgm:presLayoutVars>
      </dgm:prSet>
      <dgm:spPr/>
    </dgm:pt>
  </dgm:ptLst>
  <dgm:cxnLst>
    <dgm:cxn modelId="{3C7FB115-3B18-4E09-BA25-055F3890FDA4}" srcId="{E518FDC9-C04D-4136-8D7B-29A47F29511F}" destId="{5232CB06-840B-4C82-8288-37BA9ED8C80C}" srcOrd="1" destOrd="0" parTransId="{986389B6-238A-4880-99A8-72814E372643}" sibTransId="{80C87F90-E978-4F0B-8F94-80E9872C28D1}"/>
    <dgm:cxn modelId="{41DBB516-27C8-4524-BC41-17F270A122EB}" srcId="{E518FDC9-C04D-4136-8D7B-29A47F29511F}" destId="{45C3AA7B-40C8-4E61-9C0A-54751FE2EC76}" srcOrd="2" destOrd="0" parTransId="{37F4DAB4-D739-4EC9-9E00-FEC99BA5C747}" sibTransId="{4C2BFB1D-FFAA-46F2-8721-31FD0D4EFF2F}"/>
    <dgm:cxn modelId="{86B9F328-4C10-474A-8CEE-715160E2282F}" type="presOf" srcId="{5232CB06-840B-4C82-8288-37BA9ED8C80C}" destId="{95FCBE79-2D99-44BD-B9FA-DCFE3E09B209}" srcOrd="0" destOrd="0" presId="urn:microsoft.com/office/officeart/2005/8/layout/hProcess9"/>
    <dgm:cxn modelId="{65C7666C-71BC-4A34-B3DB-78E663E4E461}" type="presOf" srcId="{952F4244-75C8-43BB-A678-8891550E3644}" destId="{C58EFB7E-788E-462F-BB66-8777659645BD}" srcOrd="0" destOrd="0" presId="urn:microsoft.com/office/officeart/2005/8/layout/hProcess9"/>
    <dgm:cxn modelId="{9EA30FA5-DB97-45AE-8BB0-E4BB106FE51A}" type="presOf" srcId="{E518FDC9-C04D-4136-8D7B-29A47F29511F}" destId="{E023EAFA-EBB2-4608-B3FD-6888913BDDA1}" srcOrd="0" destOrd="0" presId="urn:microsoft.com/office/officeart/2005/8/layout/hProcess9"/>
    <dgm:cxn modelId="{25D65ACE-25AB-4661-A89D-1B999C27362B}" srcId="{E518FDC9-C04D-4136-8D7B-29A47F29511F}" destId="{952F4244-75C8-43BB-A678-8891550E3644}" srcOrd="0" destOrd="0" parTransId="{8E703ACF-CBC2-4655-8F8B-8E31CA98CF93}" sibTransId="{204C9191-AC5D-4F6E-8514-0AF0FD738A44}"/>
    <dgm:cxn modelId="{44DD60E9-5B0A-46C3-92F2-05B3FD4D56D0}" type="presOf" srcId="{45C3AA7B-40C8-4E61-9C0A-54751FE2EC76}" destId="{7F617953-01CD-409D-9D2E-56E2537B006B}" srcOrd="0" destOrd="0" presId="urn:microsoft.com/office/officeart/2005/8/layout/hProcess9"/>
    <dgm:cxn modelId="{7F6A2EF6-86A1-49BD-9141-F4DD23AD1916}" type="presParOf" srcId="{E023EAFA-EBB2-4608-B3FD-6888913BDDA1}" destId="{37F7BC3C-649D-4B8F-9E3F-052E62DFC4C9}" srcOrd="0" destOrd="0" presId="urn:microsoft.com/office/officeart/2005/8/layout/hProcess9"/>
    <dgm:cxn modelId="{C73E6A13-65F4-4E2A-9F30-3D94FB89F507}" type="presParOf" srcId="{E023EAFA-EBB2-4608-B3FD-6888913BDDA1}" destId="{36279AC0-3316-42DF-8F90-8D38CBC57762}" srcOrd="1" destOrd="0" presId="urn:microsoft.com/office/officeart/2005/8/layout/hProcess9"/>
    <dgm:cxn modelId="{8400FF37-55B4-4425-9CE8-0E194628908D}" type="presParOf" srcId="{36279AC0-3316-42DF-8F90-8D38CBC57762}" destId="{C58EFB7E-788E-462F-BB66-8777659645BD}" srcOrd="0" destOrd="0" presId="urn:microsoft.com/office/officeart/2005/8/layout/hProcess9"/>
    <dgm:cxn modelId="{63919016-BF99-44C6-9880-940C36DA83B6}" type="presParOf" srcId="{36279AC0-3316-42DF-8F90-8D38CBC57762}" destId="{05ECA5D5-8C17-4AC3-ADEE-44DFDDB41C07}" srcOrd="1" destOrd="0" presId="urn:microsoft.com/office/officeart/2005/8/layout/hProcess9"/>
    <dgm:cxn modelId="{A6167FE5-8AFE-4ABD-9082-782D5DF3DA52}" type="presParOf" srcId="{36279AC0-3316-42DF-8F90-8D38CBC57762}" destId="{95FCBE79-2D99-44BD-B9FA-DCFE3E09B209}" srcOrd="2" destOrd="0" presId="urn:microsoft.com/office/officeart/2005/8/layout/hProcess9"/>
    <dgm:cxn modelId="{9B800303-8554-412B-B29C-DC7949CB9CEE}" type="presParOf" srcId="{36279AC0-3316-42DF-8F90-8D38CBC57762}" destId="{AAFB769E-1B89-485A-ABF3-A7F0D5E76A6D}" srcOrd="3" destOrd="0" presId="urn:microsoft.com/office/officeart/2005/8/layout/hProcess9"/>
    <dgm:cxn modelId="{9F24C146-C506-49E6-99DD-289337D5FC04}" type="presParOf" srcId="{36279AC0-3316-42DF-8F90-8D38CBC57762}" destId="{7F617953-01CD-409D-9D2E-56E2537B006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2FC804-AE1E-4FFB-B3B5-E4E507C95AB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A40DFB-096B-4C6D-81F8-DE00A008B85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 educational framework centered on the well-being of tourism employees adopting the PERMA model and based on </a:t>
          </a:r>
          <a:r>
            <a:rPr lang="en-US" b="0">
              <a:latin typeface="Calibri"/>
              <a:ea typeface="Calibri"/>
              <a:cs typeface="Calibri"/>
            </a:rPr>
            <a:t>Transformative Learning and d</a:t>
          </a:r>
          <a:r>
            <a:rPr lang="en-US" b="0"/>
            <a:t>igital technologies </a:t>
          </a:r>
          <a:r>
            <a:rPr lang="en-US"/>
            <a:t>is proposed </a:t>
          </a:r>
          <a:endParaRPr lang="en-GB" b="0">
            <a:latin typeface="Calibri"/>
            <a:ea typeface="Calibri"/>
            <a:cs typeface="Times New Roman"/>
          </a:endParaRPr>
        </a:p>
      </dgm:t>
    </dgm:pt>
    <dgm:pt modelId="{2C4EBD92-6084-4F66-9737-133E6D2ACCC7}" type="parTrans" cxnId="{EC2574D1-2B79-4D5D-AF20-A999650A3AB7}">
      <dgm:prSet/>
      <dgm:spPr/>
      <dgm:t>
        <a:bodyPr/>
        <a:lstStyle/>
        <a:p>
          <a:endParaRPr lang="en-US"/>
        </a:p>
      </dgm:t>
    </dgm:pt>
    <dgm:pt modelId="{292F2219-6053-40EC-83CF-B2CF88513E4A}" type="sibTrans" cxnId="{EC2574D1-2B79-4D5D-AF20-A999650A3AB7}">
      <dgm:prSet/>
      <dgm:spPr/>
      <dgm:t>
        <a:bodyPr/>
        <a:lstStyle/>
        <a:p>
          <a:endParaRPr lang="en-US"/>
        </a:p>
      </dgm:t>
    </dgm:pt>
    <dgm:pt modelId="{779B9C5F-42C0-4ECA-BD14-A9C43E9656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Previous research in the tourism sector has mainly focused on tourists’ experiences</a:t>
          </a:r>
          <a:endParaRPr lang="el-GR" dirty="0"/>
        </a:p>
      </dgm:t>
    </dgm:pt>
    <dgm:pt modelId="{93C9A858-0573-4271-B567-3027E6E62595}" type="parTrans" cxnId="{7456C46F-531D-4633-8EB7-33F2722A2847}">
      <dgm:prSet/>
      <dgm:spPr/>
      <dgm:t>
        <a:bodyPr/>
        <a:lstStyle/>
        <a:p>
          <a:endParaRPr lang="el-GR"/>
        </a:p>
      </dgm:t>
    </dgm:pt>
    <dgm:pt modelId="{D9551025-05A2-41C8-82B7-E68ED712E732}" type="sibTrans" cxnId="{7456C46F-531D-4633-8EB7-33F2722A2847}">
      <dgm:prSet/>
      <dgm:spPr/>
      <dgm:t>
        <a:bodyPr/>
        <a:lstStyle/>
        <a:p>
          <a:endParaRPr lang="el-GR"/>
        </a:p>
      </dgm:t>
    </dgm:pt>
    <dgm:pt modelId="{DC3F5315-420C-438D-B131-5FF7F019A1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comprehensive examination of tourism employees' well-being is necessary </a:t>
          </a:r>
          <a:endParaRPr lang="el-GR"/>
        </a:p>
      </dgm:t>
    </dgm:pt>
    <dgm:pt modelId="{2E9BF699-0C64-4C95-B650-B672358A5907}" type="parTrans" cxnId="{D9F3CFAE-B6B5-4A34-992B-582966655805}">
      <dgm:prSet/>
      <dgm:spPr/>
      <dgm:t>
        <a:bodyPr/>
        <a:lstStyle/>
        <a:p>
          <a:endParaRPr lang="el-GR"/>
        </a:p>
      </dgm:t>
    </dgm:pt>
    <dgm:pt modelId="{F50203EE-C0C0-4F0F-985D-6DA303F04144}" type="sibTrans" cxnId="{D9F3CFAE-B6B5-4A34-992B-582966655805}">
      <dgm:prSet/>
      <dgm:spPr/>
      <dgm:t>
        <a:bodyPr/>
        <a:lstStyle/>
        <a:p>
          <a:endParaRPr lang="el-GR"/>
        </a:p>
      </dgm:t>
    </dgm:pt>
    <dgm:pt modelId="{749DC80C-108C-4D2A-AE47-CD0700C195FF}" type="pres">
      <dgm:prSet presAssocID="{222FC804-AE1E-4FFB-B3B5-E4E507C95AB7}" presName="root" presStyleCnt="0">
        <dgm:presLayoutVars>
          <dgm:dir/>
          <dgm:resizeHandles val="exact"/>
        </dgm:presLayoutVars>
      </dgm:prSet>
      <dgm:spPr/>
    </dgm:pt>
    <dgm:pt modelId="{6B6FF22C-FCC3-4A58-9663-F13673F9EBBB}" type="pres">
      <dgm:prSet presAssocID="{779B9C5F-42C0-4ECA-BD14-A9C43E96568D}" presName="compNode" presStyleCnt="0"/>
      <dgm:spPr/>
    </dgm:pt>
    <dgm:pt modelId="{876BDC41-7D65-4319-BEDE-0E7338821A92}" type="pres">
      <dgm:prSet presAssocID="{779B9C5F-42C0-4ECA-BD14-A9C43E96568D}" presName="bgRect" presStyleLbl="bgShp" presStyleIdx="0" presStyleCnt="3" custLinFactNeighborX="-4576" custLinFactNeighborY="708"/>
      <dgm:spPr/>
    </dgm:pt>
    <dgm:pt modelId="{D9A8120E-52DF-47F5-B2D4-037BDC9C1BC3}" type="pres">
      <dgm:prSet presAssocID="{779B9C5F-42C0-4ECA-BD14-A9C43E9656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Ταξίδι με συμπαγές γέμισμα"/>
        </a:ext>
      </dgm:extLst>
    </dgm:pt>
    <dgm:pt modelId="{F4798ABB-82F9-4168-AC57-39DE52152391}" type="pres">
      <dgm:prSet presAssocID="{779B9C5F-42C0-4ECA-BD14-A9C43E96568D}" presName="spaceRect" presStyleCnt="0"/>
      <dgm:spPr/>
    </dgm:pt>
    <dgm:pt modelId="{E375AE31-2481-477E-A588-EE90728B8EF3}" type="pres">
      <dgm:prSet presAssocID="{779B9C5F-42C0-4ECA-BD14-A9C43E96568D}" presName="parTx" presStyleLbl="revTx" presStyleIdx="0" presStyleCnt="3">
        <dgm:presLayoutVars>
          <dgm:chMax val="0"/>
          <dgm:chPref val="0"/>
        </dgm:presLayoutVars>
      </dgm:prSet>
      <dgm:spPr/>
    </dgm:pt>
    <dgm:pt modelId="{71A8F3CA-096A-43F8-B174-7514B072870C}" type="pres">
      <dgm:prSet presAssocID="{D9551025-05A2-41C8-82B7-E68ED712E732}" presName="sibTrans" presStyleCnt="0"/>
      <dgm:spPr/>
    </dgm:pt>
    <dgm:pt modelId="{67D99484-88AF-48EF-8D8E-6A5448DF02C5}" type="pres">
      <dgm:prSet presAssocID="{DC3F5315-420C-438D-B131-5FF7F019A100}" presName="compNode" presStyleCnt="0"/>
      <dgm:spPr/>
    </dgm:pt>
    <dgm:pt modelId="{340A1167-4906-4CD5-A857-5CC741500240}" type="pres">
      <dgm:prSet presAssocID="{DC3F5315-420C-438D-B131-5FF7F019A100}" presName="bgRect" presStyleLbl="bgShp" presStyleIdx="1" presStyleCnt="3"/>
      <dgm:spPr/>
    </dgm:pt>
    <dgm:pt modelId="{83050E61-6E27-44D5-9F6E-4F3DF9FD2482}" type="pres">
      <dgm:prSet presAssocID="{DC3F5315-420C-438D-B131-5FF7F019A1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Στοιχείο αναμονής αρσενικό με συμπαγές γέμισμα"/>
        </a:ext>
      </dgm:extLst>
    </dgm:pt>
    <dgm:pt modelId="{122A0085-4217-4297-801D-435B484B6240}" type="pres">
      <dgm:prSet presAssocID="{DC3F5315-420C-438D-B131-5FF7F019A100}" presName="spaceRect" presStyleCnt="0"/>
      <dgm:spPr/>
    </dgm:pt>
    <dgm:pt modelId="{19FDC6D9-EB37-4A89-819C-55CE616A12D6}" type="pres">
      <dgm:prSet presAssocID="{DC3F5315-420C-438D-B131-5FF7F019A100}" presName="parTx" presStyleLbl="revTx" presStyleIdx="1" presStyleCnt="3">
        <dgm:presLayoutVars>
          <dgm:chMax val="0"/>
          <dgm:chPref val="0"/>
        </dgm:presLayoutVars>
      </dgm:prSet>
      <dgm:spPr/>
    </dgm:pt>
    <dgm:pt modelId="{AF27DF43-4B94-48EB-9802-184DD0D8487A}" type="pres">
      <dgm:prSet presAssocID="{F50203EE-C0C0-4F0F-985D-6DA303F04144}" presName="sibTrans" presStyleCnt="0"/>
      <dgm:spPr/>
    </dgm:pt>
    <dgm:pt modelId="{091FC794-FCB9-4149-9152-4DEC67ABAA74}" type="pres">
      <dgm:prSet presAssocID="{15A40DFB-096B-4C6D-81F8-DE00A008B859}" presName="compNode" presStyleCnt="0"/>
      <dgm:spPr/>
    </dgm:pt>
    <dgm:pt modelId="{7CCE98A2-A4E7-4F97-AEA8-EF0C81946783}" type="pres">
      <dgm:prSet presAssocID="{15A40DFB-096B-4C6D-81F8-DE00A008B859}" presName="bgRect" presStyleLbl="bgShp" presStyleIdx="2" presStyleCnt="3"/>
      <dgm:spPr/>
    </dgm:pt>
    <dgm:pt modelId="{9C99B1DC-D74E-4230-9BCD-CE9427079189}" type="pres">
      <dgm:prSet presAssocID="{15A40DFB-096B-4C6D-81F8-DE00A008B8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06CC6ACA-F0F2-4F0D-9276-B17FD45721BE}" type="pres">
      <dgm:prSet presAssocID="{15A40DFB-096B-4C6D-81F8-DE00A008B859}" presName="spaceRect" presStyleCnt="0"/>
      <dgm:spPr/>
    </dgm:pt>
    <dgm:pt modelId="{7A7F6A26-0C4C-40D7-9DA4-7A93903EE33E}" type="pres">
      <dgm:prSet presAssocID="{15A40DFB-096B-4C6D-81F8-DE00A008B85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D8E517-E89E-444E-9920-D70E4788DB10}" type="presOf" srcId="{779B9C5F-42C0-4ECA-BD14-A9C43E96568D}" destId="{E375AE31-2481-477E-A588-EE90728B8EF3}" srcOrd="0" destOrd="0" presId="urn:microsoft.com/office/officeart/2018/2/layout/IconVerticalSolidList"/>
    <dgm:cxn modelId="{084D9B2C-09D1-41FA-8706-7B5A5CD62C25}" type="presOf" srcId="{15A40DFB-096B-4C6D-81F8-DE00A008B859}" destId="{7A7F6A26-0C4C-40D7-9DA4-7A93903EE33E}" srcOrd="0" destOrd="0" presId="urn:microsoft.com/office/officeart/2018/2/layout/IconVerticalSolidList"/>
    <dgm:cxn modelId="{2531D030-B7B4-4654-922E-38C33087E2F2}" type="presOf" srcId="{DC3F5315-420C-438D-B131-5FF7F019A100}" destId="{19FDC6D9-EB37-4A89-819C-55CE616A12D6}" srcOrd="0" destOrd="0" presId="urn:microsoft.com/office/officeart/2018/2/layout/IconVerticalSolidList"/>
    <dgm:cxn modelId="{7456C46F-531D-4633-8EB7-33F2722A2847}" srcId="{222FC804-AE1E-4FFB-B3B5-E4E507C95AB7}" destId="{779B9C5F-42C0-4ECA-BD14-A9C43E96568D}" srcOrd="0" destOrd="0" parTransId="{93C9A858-0573-4271-B567-3027E6E62595}" sibTransId="{D9551025-05A2-41C8-82B7-E68ED712E732}"/>
    <dgm:cxn modelId="{F50CCE96-FFE7-44DD-AEF5-DD8AE533E05E}" type="presOf" srcId="{222FC804-AE1E-4FFB-B3B5-E4E507C95AB7}" destId="{749DC80C-108C-4D2A-AE47-CD0700C195FF}" srcOrd="0" destOrd="0" presId="urn:microsoft.com/office/officeart/2018/2/layout/IconVerticalSolidList"/>
    <dgm:cxn modelId="{D9F3CFAE-B6B5-4A34-992B-582966655805}" srcId="{222FC804-AE1E-4FFB-B3B5-E4E507C95AB7}" destId="{DC3F5315-420C-438D-B131-5FF7F019A100}" srcOrd="1" destOrd="0" parTransId="{2E9BF699-0C64-4C95-B650-B672358A5907}" sibTransId="{F50203EE-C0C0-4F0F-985D-6DA303F04144}"/>
    <dgm:cxn modelId="{EC2574D1-2B79-4D5D-AF20-A999650A3AB7}" srcId="{222FC804-AE1E-4FFB-B3B5-E4E507C95AB7}" destId="{15A40DFB-096B-4C6D-81F8-DE00A008B859}" srcOrd="2" destOrd="0" parTransId="{2C4EBD92-6084-4F66-9737-133E6D2ACCC7}" sibTransId="{292F2219-6053-40EC-83CF-B2CF88513E4A}"/>
    <dgm:cxn modelId="{CF56BF6E-077E-49D5-BD6F-5F303F41DA82}" type="presParOf" srcId="{749DC80C-108C-4D2A-AE47-CD0700C195FF}" destId="{6B6FF22C-FCC3-4A58-9663-F13673F9EBBB}" srcOrd="0" destOrd="0" presId="urn:microsoft.com/office/officeart/2018/2/layout/IconVerticalSolidList"/>
    <dgm:cxn modelId="{BC30F2D9-C7F8-4710-AC69-0989D874EFF0}" type="presParOf" srcId="{6B6FF22C-FCC3-4A58-9663-F13673F9EBBB}" destId="{876BDC41-7D65-4319-BEDE-0E7338821A92}" srcOrd="0" destOrd="0" presId="urn:microsoft.com/office/officeart/2018/2/layout/IconVerticalSolidList"/>
    <dgm:cxn modelId="{313AD28D-6A25-48DF-9A9D-838DD23434BB}" type="presParOf" srcId="{6B6FF22C-FCC3-4A58-9663-F13673F9EBBB}" destId="{D9A8120E-52DF-47F5-B2D4-037BDC9C1BC3}" srcOrd="1" destOrd="0" presId="urn:microsoft.com/office/officeart/2018/2/layout/IconVerticalSolidList"/>
    <dgm:cxn modelId="{5C0A1B08-3DA2-4BCF-ACA8-EE0C05AC528D}" type="presParOf" srcId="{6B6FF22C-FCC3-4A58-9663-F13673F9EBBB}" destId="{F4798ABB-82F9-4168-AC57-39DE52152391}" srcOrd="2" destOrd="0" presId="urn:microsoft.com/office/officeart/2018/2/layout/IconVerticalSolidList"/>
    <dgm:cxn modelId="{7FE49657-E9BF-4CBF-B747-501D23D0F9BA}" type="presParOf" srcId="{6B6FF22C-FCC3-4A58-9663-F13673F9EBBB}" destId="{E375AE31-2481-477E-A588-EE90728B8EF3}" srcOrd="3" destOrd="0" presId="urn:microsoft.com/office/officeart/2018/2/layout/IconVerticalSolidList"/>
    <dgm:cxn modelId="{FC40CBC2-4135-4A38-81D1-7853C16EC80D}" type="presParOf" srcId="{749DC80C-108C-4D2A-AE47-CD0700C195FF}" destId="{71A8F3CA-096A-43F8-B174-7514B072870C}" srcOrd="1" destOrd="0" presId="urn:microsoft.com/office/officeart/2018/2/layout/IconVerticalSolidList"/>
    <dgm:cxn modelId="{74AE4E95-BA62-46D3-8D30-E93BB7317758}" type="presParOf" srcId="{749DC80C-108C-4D2A-AE47-CD0700C195FF}" destId="{67D99484-88AF-48EF-8D8E-6A5448DF02C5}" srcOrd="2" destOrd="0" presId="urn:microsoft.com/office/officeart/2018/2/layout/IconVerticalSolidList"/>
    <dgm:cxn modelId="{CBF03C38-0FAB-4F86-841A-26008905D342}" type="presParOf" srcId="{67D99484-88AF-48EF-8D8E-6A5448DF02C5}" destId="{340A1167-4906-4CD5-A857-5CC741500240}" srcOrd="0" destOrd="0" presId="urn:microsoft.com/office/officeart/2018/2/layout/IconVerticalSolidList"/>
    <dgm:cxn modelId="{782242ED-19AE-40DC-9D43-72F2C4E1026B}" type="presParOf" srcId="{67D99484-88AF-48EF-8D8E-6A5448DF02C5}" destId="{83050E61-6E27-44D5-9F6E-4F3DF9FD2482}" srcOrd="1" destOrd="0" presId="urn:microsoft.com/office/officeart/2018/2/layout/IconVerticalSolidList"/>
    <dgm:cxn modelId="{212E60F4-B842-4730-823C-0B896B7D032D}" type="presParOf" srcId="{67D99484-88AF-48EF-8D8E-6A5448DF02C5}" destId="{122A0085-4217-4297-801D-435B484B6240}" srcOrd="2" destOrd="0" presId="urn:microsoft.com/office/officeart/2018/2/layout/IconVerticalSolidList"/>
    <dgm:cxn modelId="{059A9F01-2242-4C89-B1F0-8B7623FF48F0}" type="presParOf" srcId="{67D99484-88AF-48EF-8D8E-6A5448DF02C5}" destId="{19FDC6D9-EB37-4A89-819C-55CE616A12D6}" srcOrd="3" destOrd="0" presId="urn:microsoft.com/office/officeart/2018/2/layout/IconVerticalSolidList"/>
    <dgm:cxn modelId="{42EA9B9D-ED9C-43B9-919E-52239D46AF42}" type="presParOf" srcId="{749DC80C-108C-4D2A-AE47-CD0700C195FF}" destId="{AF27DF43-4B94-48EB-9802-184DD0D8487A}" srcOrd="3" destOrd="0" presId="urn:microsoft.com/office/officeart/2018/2/layout/IconVerticalSolidList"/>
    <dgm:cxn modelId="{5CB58F36-E367-4E61-A878-E7610C078433}" type="presParOf" srcId="{749DC80C-108C-4D2A-AE47-CD0700C195FF}" destId="{091FC794-FCB9-4149-9152-4DEC67ABAA74}" srcOrd="4" destOrd="0" presId="urn:microsoft.com/office/officeart/2018/2/layout/IconVerticalSolidList"/>
    <dgm:cxn modelId="{3D16E825-A3F0-4D02-8AB9-D65FE5879F1B}" type="presParOf" srcId="{091FC794-FCB9-4149-9152-4DEC67ABAA74}" destId="{7CCE98A2-A4E7-4F97-AEA8-EF0C81946783}" srcOrd="0" destOrd="0" presId="urn:microsoft.com/office/officeart/2018/2/layout/IconVerticalSolidList"/>
    <dgm:cxn modelId="{4A9B8E8D-F09F-4FF9-AD14-22CF4AE660BC}" type="presParOf" srcId="{091FC794-FCB9-4149-9152-4DEC67ABAA74}" destId="{9C99B1DC-D74E-4230-9BCD-CE9427079189}" srcOrd="1" destOrd="0" presId="urn:microsoft.com/office/officeart/2018/2/layout/IconVerticalSolidList"/>
    <dgm:cxn modelId="{3A3A85C2-6C82-4051-9B69-50D6D40F131D}" type="presParOf" srcId="{091FC794-FCB9-4149-9152-4DEC67ABAA74}" destId="{06CC6ACA-F0F2-4F0D-9276-B17FD45721BE}" srcOrd="2" destOrd="0" presId="urn:microsoft.com/office/officeart/2018/2/layout/IconVerticalSolidList"/>
    <dgm:cxn modelId="{C04269DE-8EAA-4631-85A7-5F5F2B6F2DC3}" type="presParOf" srcId="{091FC794-FCB9-4149-9152-4DEC67ABAA74}" destId="{7A7F6A26-0C4C-40D7-9DA4-7A93903EE3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804A15-CBEB-4DF4-8ED7-A0A119E8DB1D}" type="doc">
      <dgm:prSet loTypeId="urn:microsoft.com/office/officeart/2018/2/layout/IconCircle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6C9794-ECE5-4A37-8BFC-519DA0794D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The study highlights the necessity of  well-being programs for tourism employees</a:t>
          </a:r>
        </a:p>
      </dgm:t>
    </dgm:pt>
    <dgm:pt modelId="{41536C13-C856-4DCE-BB90-34C1BBFA5968}" type="parTrans" cxnId="{41C64A92-3A6D-490D-AB0E-F34F167A8339}">
      <dgm:prSet/>
      <dgm:spPr/>
      <dgm:t>
        <a:bodyPr/>
        <a:lstStyle/>
        <a:p>
          <a:endParaRPr lang="en-US"/>
        </a:p>
      </dgm:t>
    </dgm:pt>
    <dgm:pt modelId="{C484C177-83CF-4BC6-A86E-D726BD09456B}" type="sibTrans" cxnId="{41C64A92-3A6D-490D-AB0E-F34F167A833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AC5467-604D-4FF0-BB9E-4CA7BEFF71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The framework introduces an innovative program in tourism education and training </a:t>
          </a:r>
        </a:p>
      </dgm:t>
    </dgm:pt>
    <dgm:pt modelId="{267A2984-7E3E-4A3D-A2A1-B29B065F0453}" type="parTrans" cxnId="{495C3C8A-E8B1-46E8-8E8E-E08E48B8DB2F}">
      <dgm:prSet/>
      <dgm:spPr/>
      <dgm:t>
        <a:bodyPr/>
        <a:lstStyle/>
        <a:p>
          <a:endParaRPr lang="en-US"/>
        </a:p>
      </dgm:t>
    </dgm:pt>
    <dgm:pt modelId="{3C56E5A6-997B-4ECB-A037-12E3968E6E14}" type="sibTrans" cxnId="{495C3C8A-E8B1-46E8-8E8E-E08E48B8DB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F045BC-AE34-4945-AA44-F49321CA93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Incorporating well-being programs into the curriculum of tourism education and training is vital </a:t>
          </a:r>
        </a:p>
      </dgm:t>
    </dgm:pt>
    <dgm:pt modelId="{CC594048-92B2-4646-9415-233C6D1A35F4}" type="parTrans" cxnId="{DC40F9D6-FE18-4670-9DB9-1E7F8F5CDB62}">
      <dgm:prSet/>
      <dgm:spPr/>
      <dgm:t>
        <a:bodyPr/>
        <a:lstStyle/>
        <a:p>
          <a:endParaRPr lang="en-US"/>
        </a:p>
      </dgm:t>
    </dgm:pt>
    <dgm:pt modelId="{9B049CC5-9312-4536-B392-BC18DCA1AF85}" type="sibTrans" cxnId="{DC40F9D6-FE18-4670-9DB9-1E7F8F5CDB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71DD3C2-47F8-4C66-9A9B-139FD583F6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Nurturing personal development and growth</a:t>
          </a:r>
        </a:p>
      </dgm:t>
    </dgm:pt>
    <dgm:pt modelId="{8FD4E7B2-5F6B-470C-ACE3-86593DB1829E}" type="parTrans" cxnId="{FDD3FDBB-D100-4D5E-B07B-F4AD7D46953E}">
      <dgm:prSet/>
      <dgm:spPr/>
      <dgm:t>
        <a:bodyPr/>
        <a:lstStyle/>
        <a:p>
          <a:endParaRPr lang="en-US"/>
        </a:p>
      </dgm:t>
    </dgm:pt>
    <dgm:pt modelId="{D562A7AF-D0CC-454F-A872-1A46C14AB554}" type="sibTrans" cxnId="{FDD3FDBB-D100-4D5E-B07B-F4AD7D4695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EC097C-B844-48FA-87FB-AFDA01CFD93F}" type="pres">
      <dgm:prSet presAssocID="{74804A15-CBEB-4DF4-8ED7-A0A119E8DB1D}" presName="root" presStyleCnt="0">
        <dgm:presLayoutVars>
          <dgm:dir/>
          <dgm:resizeHandles val="exact"/>
        </dgm:presLayoutVars>
      </dgm:prSet>
      <dgm:spPr/>
    </dgm:pt>
    <dgm:pt modelId="{0D241AE7-A6DA-47DF-9F62-FBD313786CC7}" type="pres">
      <dgm:prSet presAssocID="{74804A15-CBEB-4DF4-8ED7-A0A119E8DB1D}" presName="container" presStyleCnt="0">
        <dgm:presLayoutVars>
          <dgm:dir/>
          <dgm:resizeHandles val="exact"/>
        </dgm:presLayoutVars>
      </dgm:prSet>
      <dgm:spPr/>
    </dgm:pt>
    <dgm:pt modelId="{24D581C2-7FDA-445C-B8E7-B9CFA864A24D}" type="pres">
      <dgm:prSet presAssocID="{4D6C9794-ECE5-4A37-8BFC-519DA0794DBA}" presName="compNode" presStyleCnt="0"/>
      <dgm:spPr/>
    </dgm:pt>
    <dgm:pt modelId="{96B85BEB-1FDE-46E8-B01E-DFDC2C31DB5F}" type="pres">
      <dgm:prSet presAssocID="{4D6C9794-ECE5-4A37-8BFC-519DA0794DBA}" presName="iconBgRect" presStyleLbl="bgShp" presStyleIdx="0" presStyleCnt="4"/>
      <dgm:spPr/>
    </dgm:pt>
    <dgm:pt modelId="{986BB24D-547C-4DCE-99C6-A59AB79693A8}" type="pres">
      <dgm:prSet presAssocID="{4D6C9794-ECE5-4A37-8BFC-519DA0794D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Χρήστες με συμπαγές γέμισμα"/>
        </a:ext>
      </dgm:extLst>
    </dgm:pt>
    <dgm:pt modelId="{99843411-A9B5-4CF2-8A14-7C3FA7B4A9D9}" type="pres">
      <dgm:prSet presAssocID="{4D6C9794-ECE5-4A37-8BFC-519DA0794DBA}" presName="spaceRect" presStyleCnt="0"/>
      <dgm:spPr/>
    </dgm:pt>
    <dgm:pt modelId="{6E5E4711-91F6-4D7C-BCD9-1F3386B0E046}" type="pres">
      <dgm:prSet presAssocID="{4D6C9794-ECE5-4A37-8BFC-519DA0794DBA}" presName="textRect" presStyleLbl="revTx" presStyleIdx="0" presStyleCnt="4" custScaleX="134633" custLinFactNeighborX="13561" custLinFactNeighborY="5171">
        <dgm:presLayoutVars>
          <dgm:chMax val="1"/>
          <dgm:chPref val="1"/>
        </dgm:presLayoutVars>
      </dgm:prSet>
      <dgm:spPr/>
    </dgm:pt>
    <dgm:pt modelId="{1CFC54D5-1894-4BFB-A59D-E470320931B5}" type="pres">
      <dgm:prSet presAssocID="{C484C177-83CF-4BC6-A86E-D726BD09456B}" presName="sibTrans" presStyleLbl="sibTrans2D1" presStyleIdx="0" presStyleCnt="0"/>
      <dgm:spPr/>
    </dgm:pt>
    <dgm:pt modelId="{37355EA7-F9B5-4340-A975-4D410797D32E}" type="pres">
      <dgm:prSet presAssocID="{8AAC5467-604D-4FF0-BB9E-4CA7BEFF710D}" presName="compNode" presStyleCnt="0"/>
      <dgm:spPr/>
    </dgm:pt>
    <dgm:pt modelId="{17B07DEE-9C9B-4768-9314-E820DE239597}" type="pres">
      <dgm:prSet presAssocID="{8AAC5467-604D-4FF0-BB9E-4CA7BEFF710D}" presName="iconBgRect" presStyleLbl="bgShp" presStyleIdx="1" presStyleCnt="4"/>
      <dgm:spPr/>
    </dgm:pt>
    <dgm:pt modelId="{387A19CD-8D7E-4489-A3FC-0F5D367333F9}" type="pres">
      <dgm:prSet presAssocID="{8AAC5467-604D-4FF0-BB9E-4CA7BEFF710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Αεροπλάνο"/>
        </a:ext>
      </dgm:extLst>
    </dgm:pt>
    <dgm:pt modelId="{1ADA129E-886A-45FE-A302-E759556B7E9D}" type="pres">
      <dgm:prSet presAssocID="{8AAC5467-604D-4FF0-BB9E-4CA7BEFF710D}" presName="spaceRect" presStyleCnt="0"/>
      <dgm:spPr/>
    </dgm:pt>
    <dgm:pt modelId="{9448D60C-542C-4755-B043-647413D7FAAF}" type="pres">
      <dgm:prSet presAssocID="{8AAC5467-604D-4FF0-BB9E-4CA7BEFF710D}" presName="textRect" presStyleLbl="revTx" presStyleIdx="1" presStyleCnt="4" custScaleX="133300" custLinFactNeighborX="13691" custLinFactNeighborY="2379">
        <dgm:presLayoutVars>
          <dgm:chMax val="1"/>
          <dgm:chPref val="1"/>
        </dgm:presLayoutVars>
      </dgm:prSet>
      <dgm:spPr/>
    </dgm:pt>
    <dgm:pt modelId="{A54DEC16-79ED-4F31-8591-83BF74690E6C}" type="pres">
      <dgm:prSet presAssocID="{3C56E5A6-997B-4ECB-A037-12E3968E6E14}" presName="sibTrans" presStyleLbl="sibTrans2D1" presStyleIdx="0" presStyleCnt="0"/>
      <dgm:spPr/>
    </dgm:pt>
    <dgm:pt modelId="{9117B165-6CF6-4845-BFDB-FE44A3BD4F1E}" type="pres">
      <dgm:prSet presAssocID="{51F045BC-AE34-4945-AA44-F49321CA9319}" presName="compNode" presStyleCnt="0"/>
      <dgm:spPr/>
    </dgm:pt>
    <dgm:pt modelId="{D8CF3689-CB01-484D-99AA-14B49D24FCB3}" type="pres">
      <dgm:prSet presAssocID="{51F045BC-AE34-4945-AA44-F49321CA9319}" presName="iconBgRect" presStyleLbl="bgShp" presStyleIdx="2" presStyleCnt="4"/>
      <dgm:spPr/>
    </dgm:pt>
    <dgm:pt modelId="{338039D6-F093-4FB1-AFD7-F1DBBF9FB623}" type="pres">
      <dgm:prSet presAssocID="{51F045BC-AE34-4945-AA44-F49321CA931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Βιβλία"/>
        </a:ext>
      </dgm:extLst>
    </dgm:pt>
    <dgm:pt modelId="{EF2C7E3C-D7E0-47A4-99B3-5469630D34ED}" type="pres">
      <dgm:prSet presAssocID="{51F045BC-AE34-4945-AA44-F49321CA9319}" presName="spaceRect" presStyleCnt="0"/>
      <dgm:spPr/>
    </dgm:pt>
    <dgm:pt modelId="{9A3486A5-807F-4CA6-A91C-02A03470F14A}" type="pres">
      <dgm:prSet presAssocID="{51F045BC-AE34-4945-AA44-F49321CA9319}" presName="textRect" presStyleLbl="revTx" presStyleIdx="2" presStyleCnt="4" custScaleX="134417" custLinFactNeighborX="10740" custLinFactNeighborY="4467">
        <dgm:presLayoutVars>
          <dgm:chMax val="1"/>
          <dgm:chPref val="1"/>
        </dgm:presLayoutVars>
      </dgm:prSet>
      <dgm:spPr/>
    </dgm:pt>
    <dgm:pt modelId="{5D918D05-C135-4FFA-ADA1-84214FBA3BA6}" type="pres">
      <dgm:prSet presAssocID="{9B049CC5-9312-4536-B392-BC18DCA1AF85}" presName="sibTrans" presStyleLbl="sibTrans2D1" presStyleIdx="0" presStyleCnt="0"/>
      <dgm:spPr/>
    </dgm:pt>
    <dgm:pt modelId="{2687DB99-5F20-4724-9EDC-FBB98A1D2F55}" type="pres">
      <dgm:prSet presAssocID="{971DD3C2-47F8-4C66-9A9B-139FD583F657}" presName="compNode" presStyleCnt="0"/>
      <dgm:spPr/>
    </dgm:pt>
    <dgm:pt modelId="{41D12355-4C25-472D-A9EE-BC39269CF67E}" type="pres">
      <dgm:prSet presAssocID="{971DD3C2-47F8-4C66-9A9B-139FD583F657}" presName="iconBgRect" presStyleLbl="bgShp" presStyleIdx="3" presStyleCnt="4"/>
      <dgm:spPr/>
    </dgm:pt>
    <dgm:pt modelId="{2B721BCD-CE3C-4674-873A-A87922A63655}" type="pres">
      <dgm:prSet presAssocID="{971DD3C2-47F8-4C66-9A9B-139FD583F6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Φυτό"/>
        </a:ext>
      </dgm:extLst>
    </dgm:pt>
    <dgm:pt modelId="{09906AD0-0409-4A46-A064-45ABE05499A2}" type="pres">
      <dgm:prSet presAssocID="{971DD3C2-47F8-4C66-9A9B-139FD583F657}" presName="spaceRect" presStyleCnt="0"/>
      <dgm:spPr/>
    </dgm:pt>
    <dgm:pt modelId="{36852E60-21C9-4FB3-A7A5-BBE78943FB93}" type="pres">
      <dgm:prSet presAssocID="{971DD3C2-47F8-4C66-9A9B-139FD583F65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1F5BE1B-3320-4ABC-A653-EE511C8E7DA0}" type="presOf" srcId="{9B049CC5-9312-4536-B392-BC18DCA1AF85}" destId="{5D918D05-C135-4FFA-ADA1-84214FBA3BA6}" srcOrd="0" destOrd="0" presId="urn:microsoft.com/office/officeart/2018/2/layout/IconCircleList"/>
    <dgm:cxn modelId="{AC5EB164-5A1C-467C-B0DA-93277CF1507F}" type="presOf" srcId="{8AAC5467-604D-4FF0-BB9E-4CA7BEFF710D}" destId="{9448D60C-542C-4755-B043-647413D7FAAF}" srcOrd="0" destOrd="0" presId="urn:microsoft.com/office/officeart/2018/2/layout/IconCircleList"/>
    <dgm:cxn modelId="{823DC26C-57C8-4697-9D91-0B7E56EF66C8}" type="presOf" srcId="{C484C177-83CF-4BC6-A86E-D726BD09456B}" destId="{1CFC54D5-1894-4BFB-A59D-E470320931B5}" srcOrd="0" destOrd="0" presId="urn:microsoft.com/office/officeart/2018/2/layout/IconCircleList"/>
    <dgm:cxn modelId="{A31C3A83-AA2F-4347-ADDF-9F53FC37A78B}" type="presOf" srcId="{74804A15-CBEB-4DF4-8ED7-A0A119E8DB1D}" destId="{22EC097C-B844-48FA-87FB-AFDA01CFD93F}" srcOrd="0" destOrd="0" presId="urn:microsoft.com/office/officeart/2018/2/layout/IconCircleList"/>
    <dgm:cxn modelId="{495C3C8A-E8B1-46E8-8E8E-E08E48B8DB2F}" srcId="{74804A15-CBEB-4DF4-8ED7-A0A119E8DB1D}" destId="{8AAC5467-604D-4FF0-BB9E-4CA7BEFF710D}" srcOrd="1" destOrd="0" parTransId="{267A2984-7E3E-4A3D-A2A1-B29B065F0453}" sibTransId="{3C56E5A6-997B-4ECB-A037-12E3968E6E14}"/>
    <dgm:cxn modelId="{41C64A92-3A6D-490D-AB0E-F34F167A8339}" srcId="{74804A15-CBEB-4DF4-8ED7-A0A119E8DB1D}" destId="{4D6C9794-ECE5-4A37-8BFC-519DA0794DBA}" srcOrd="0" destOrd="0" parTransId="{41536C13-C856-4DCE-BB90-34C1BBFA5968}" sibTransId="{C484C177-83CF-4BC6-A86E-D726BD09456B}"/>
    <dgm:cxn modelId="{B15204A8-F931-4E5F-B41B-532EC07B45D6}" type="presOf" srcId="{51F045BC-AE34-4945-AA44-F49321CA9319}" destId="{9A3486A5-807F-4CA6-A91C-02A03470F14A}" srcOrd="0" destOrd="0" presId="urn:microsoft.com/office/officeart/2018/2/layout/IconCircleList"/>
    <dgm:cxn modelId="{891215B3-A2A9-4690-AE89-1A2D267FED7C}" type="presOf" srcId="{971DD3C2-47F8-4C66-9A9B-139FD583F657}" destId="{36852E60-21C9-4FB3-A7A5-BBE78943FB93}" srcOrd="0" destOrd="0" presId="urn:microsoft.com/office/officeart/2018/2/layout/IconCircleList"/>
    <dgm:cxn modelId="{F70E70B6-D61E-4A82-9E72-DA9270FB28DF}" type="presOf" srcId="{4D6C9794-ECE5-4A37-8BFC-519DA0794DBA}" destId="{6E5E4711-91F6-4D7C-BCD9-1F3386B0E046}" srcOrd="0" destOrd="0" presId="urn:microsoft.com/office/officeart/2018/2/layout/IconCircleList"/>
    <dgm:cxn modelId="{FDD3FDBB-D100-4D5E-B07B-F4AD7D46953E}" srcId="{74804A15-CBEB-4DF4-8ED7-A0A119E8DB1D}" destId="{971DD3C2-47F8-4C66-9A9B-139FD583F657}" srcOrd="3" destOrd="0" parTransId="{8FD4E7B2-5F6B-470C-ACE3-86593DB1829E}" sibTransId="{D562A7AF-D0CC-454F-A872-1A46C14AB554}"/>
    <dgm:cxn modelId="{DC40F9D6-FE18-4670-9DB9-1E7F8F5CDB62}" srcId="{74804A15-CBEB-4DF4-8ED7-A0A119E8DB1D}" destId="{51F045BC-AE34-4945-AA44-F49321CA9319}" srcOrd="2" destOrd="0" parTransId="{CC594048-92B2-4646-9415-233C6D1A35F4}" sibTransId="{9B049CC5-9312-4536-B392-BC18DCA1AF85}"/>
    <dgm:cxn modelId="{833273E0-C2DB-46A7-B12B-152FBC42D188}" type="presOf" srcId="{3C56E5A6-997B-4ECB-A037-12E3968E6E14}" destId="{A54DEC16-79ED-4F31-8591-83BF74690E6C}" srcOrd="0" destOrd="0" presId="urn:microsoft.com/office/officeart/2018/2/layout/IconCircleList"/>
    <dgm:cxn modelId="{0D332543-291E-441B-85B8-C9AD8EA5A199}" type="presParOf" srcId="{22EC097C-B844-48FA-87FB-AFDA01CFD93F}" destId="{0D241AE7-A6DA-47DF-9F62-FBD313786CC7}" srcOrd="0" destOrd="0" presId="urn:microsoft.com/office/officeart/2018/2/layout/IconCircleList"/>
    <dgm:cxn modelId="{B4F75FAA-6BB1-4B35-AD79-F5513C165566}" type="presParOf" srcId="{0D241AE7-A6DA-47DF-9F62-FBD313786CC7}" destId="{24D581C2-7FDA-445C-B8E7-B9CFA864A24D}" srcOrd="0" destOrd="0" presId="urn:microsoft.com/office/officeart/2018/2/layout/IconCircleList"/>
    <dgm:cxn modelId="{1EC36432-2215-4C2E-91F6-E539A8CC88F1}" type="presParOf" srcId="{24D581C2-7FDA-445C-B8E7-B9CFA864A24D}" destId="{96B85BEB-1FDE-46E8-B01E-DFDC2C31DB5F}" srcOrd="0" destOrd="0" presId="urn:microsoft.com/office/officeart/2018/2/layout/IconCircleList"/>
    <dgm:cxn modelId="{3F8BA798-25A4-44A2-89FF-A5C712004066}" type="presParOf" srcId="{24D581C2-7FDA-445C-B8E7-B9CFA864A24D}" destId="{986BB24D-547C-4DCE-99C6-A59AB79693A8}" srcOrd="1" destOrd="0" presId="urn:microsoft.com/office/officeart/2018/2/layout/IconCircleList"/>
    <dgm:cxn modelId="{C9372FE6-1FE5-46DF-8DA6-86284FDB6053}" type="presParOf" srcId="{24D581C2-7FDA-445C-B8E7-B9CFA864A24D}" destId="{99843411-A9B5-4CF2-8A14-7C3FA7B4A9D9}" srcOrd="2" destOrd="0" presId="urn:microsoft.com/office/officeart/2018/2/layout/IconCircleList"/>
    <dgm:cxn modelId="{34AF4665-6B9B-4633-BEF9-E6B7FD881593}" type="presParOf" srcId="{24D581C2-7FDA-445C-B8E7-B9CFA864A24D}" destId="{6E5E4711-91F6-4D7C-BCD9-1F3386B0E046}" srcOrd="3" destOrd="0" presId="urn:microsoft.com/office/officeart/2018/2/layout/IconCircleList"/>
    <dgm:cxn modelId="{2694D09E-1793-4A3B-B1E1-3D065230725F}" type="presParOf" srcId="{0D241AE7-A6DA-47DF-9F62-FBD313786CC7}" destId="{1CFC54D5-1894-4BFB-A59D-E470320931B5}" srcOrd="1" destOrd="0" presId="urn:microsoft.com/office/officeart/2018/2/layout/IconCircleList"/>
    <dgm:cxn modelId="{AF4CE335-9B75-4F7F-AB26-628739E89AB3}" type="presParOf" srcId="{0D241AE7-A6DA-47DF-9F62-FBD313786CC7}" destId="{37355EA7-F9B5-4340-A975-4D410797D32E}" srcOrd="2" destOrd="0" presId="urn:microsoft.com/office/officeart/2018/2/layout/IconCircleList"/>
    <dgm:cxn modelId="{F3A80C6D-6A3B-4489-AE61-3D7832401C15}" type="presParOf" srcId="{37355EA7-F9B5-4340-A975-4D410797D32E}" destId="{17B07DEE-9C9B-4768-9314-E820DE239597}" srcOrd="0" destOrd="0" presId="urn:microsoft.com/office/officeart/2018/2/layout/IconCircleList"/>
    <dgm:cxn modelId="{B3B6EED2-3334-484C-B61C-89AF51EDEE59}" type="presParOf" srcId="{37355EA7-F9B5-4340-A975-4D410797D32E}" destId="{387A19CD-8D7E-4489-A3FC-0F5D367333F9}" srcOrd="1" destOrd="0" presId="urn:microsoft.com/office/officeart/2018/2/layout/IconCircleList"/>
    <dgm:cxn modelId="{4403983F-343B-41A0-B8C3-6B043553B53C}" type="presParOf" srcId="{37355EA7-F9B5-4340-A975-4D410797D32E}" destId="{1ADA129E-886A-45FE-A302-E759556B7E9D}" srcOrd="2" destOrd="0" presId="urn:microsoft.com/office/officeart/2018/2/layout/IconCircleList"/>
    <dgm:cxn modelId="{5B42DC9F-52FD-448B-8EF2-CC04D760DD6B}" type="presParOf" srcId="{37355EA7-F9B5-4340-A975-4D410797D32E}" destId="{9448D60C-542C-4755-B043-647413D7FAAF}" srcOrd="3" destOrd="0" presId="urn:microsoft.com/office/officeart/2018/2/layout/IconCircleList"/>
    <dgm:cxn modelId="{E5E27580-8DFA-4D80-81B2-A0F7BAC3BED8}" type="presParOf" srcId="{0D241AE7-A6DA-47DF-9F62-FBD313786CC7}" destId="{A54DEC16-79ED-4F31-8591-83BF74690E6C}" srcOrd="3" destOrd="0" presId="urn:microsoft.com/office/officeart/2018/2/layout/IconCircleList"/>
    <dgm:cxn modelId="{342E185F-DCFE-4212-BC1B-5F07B9E18CC7}" type="presParOf" srcId="{0D241AE7-A6DA-47DF-9F62-FBD313786CC7}" destId="{9117B165-6CF6-4845-BFDB-FE44A3BD4F1E}" srcOrd="4" destOrd="0" presId="urn:microsoft.com/office/officeart/2018/2/layout/IconCircleList"/>
    <dgm:cxn modelId="{F79F8099-F080-44EB-A622-9059D53064FB}" type="presParOf" srcId="{9117B165-6CF6-4845-BFDB-FE44A3BD4F1E}" destId="{D8CF3689-CB01-484D-99AA-14B49D24FCB3}" srcOrd="0" destOrd="0" presId="urn:microsoft.com/office/officeart/2018/2/layout/IconCircleList"/>
    <dgm:cxn modelId="{31A4BE63-7B44-4740-9C7E-E73240FC4044}" type="presParOf" srcId="{9117B165-6CF6-4845-BFDB-FE44A3BD4F1E}" destId="{338039D6-F093-4FB1-AFD7-F1DBBF9FB623}" srcOrd="1" destOrd="0" presId="urn:microsoft.com/office/officeart/2018/2/layout/IconCircleList"/>
    <dgm:cxn modelId="{024172CF-645D-43F5-932F-4A42D1033577}" type="presParOf" srcId="{9117B165-6CF6-4845-BFDB-FE44A3BD4F1E}" destId="{EF2C7E3C-D7E0-47A4-99B3-5469630D34ED}" srcOrd="2" destOrd="0" presId="urn:microsoft.com/office/officeart/2018/2/layout/IconCircleList"/>
    <dgm:cxn modelId="{75D1C48A-9280-4C81-854B-A1DEAD5ABCDC}" type="presParOf" srcId="{9117B165-6CF6-4845-BFDB-FE44A3BD4F1E}" destId="{9A3486A5-807F-4CA6-A91C-02A03470F14A}" srcOrd="3" destOrd="0" presId="urn:microsoft.com/office/officeart/2018/2/layout/IconCircleList"/>
    <dgm:cxn modelId="{C78F1218-8B9D-41F4-8CAB-2394D3144905}" type="presParOf" srcId="{0D241AE7-A6DA-47DF-9F62-FBD313786CC7}" destId="{5D918D05-C135-4FFA-ADA1-84214FBA3BA6}" srcOrd="5" destOrd="0" presId="urn:microsoft.com/office/officeart/2018/2/layout/IconCircleList"/>
    <dgm:cxn modelId="{D2AC7BA0-57B0-4EF5-8A02-DAD4CA3470B3}" type="presParOf" srcId="{0D241AE7-A6DA-47DF-9F62-FBD313786CC7}" destId="{2687DB99-5F20-4724-9EDC-FBB98A1D2F55}" srcOrd="6" destOrd="0" presId="urn:microsoft.com/office/officeart/2018/2/layout/IconCircleList"/>
    <dgm:cxn modelId="{7BA8E280-ECD2-414A-B9B3-CEA22D66A7B6}" type="presParOf" srcId="{2687DB99-5F20-4724-9EDC-FBB98A1D2F55}" destId="{41D12355-4C25-472D-A9EE-BC39269CF67E}" srcOrd="0" destOrd="0" presId="urn:microsoft.com/office/officeart/2018/2/layout/IconCircleList"/>
    <dgm:cxn modelId="{8183D6BF-940E-4771-ADC8-60BA978E6F09}" type="presParOf" srcId="{2687DB99-5F20-4724-9EDC-FBB98A1D2F55}" destId="{2B721BCD-CE3C-4674-873A-A87922A63655}" srcOrd="1" destOrd="0" presId="urn:microsoft.com/office/officeart/2018/2/layout/IconCircleList"/>
    <dgm:cxn modelId="{0FF94A4F-1190-4665-B0BD-4D7A25952492}" type="presParOf" srcId="{2687DB99-5F20-4724-9EDC-FBB98A1D2F55}" destId="{09906AD0-0409-4A46-A064-45ABE05499A2}" srcOrd="2" destOrd="0" presId="urn:microsoft.com/office/officeart/2018/2/layout/IconCircleList"/>
    <dgm:cxn modelId="{AB50A662-7662-4324-AC1E-CBCC4E9BB734}" type="presParOf" srcId="{2687DB99-5F20-4724-9EDC-FBB98A1D2F55}" destId="{36852E60-21C9-4FB3-A7A5-BBE78943FB9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804A15-CBEB-4DF4-8ED7-A0A119E8DB1D}" type="doc">
      <dgm:prSet loTypeId="urn:microsoft.com/office/officeart/2018/2/layout/IconCircle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6C9794-ECE5-4A37-8BFC-519DA0794D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This study provides theoretical insights and practical implications for designing well-being training programs in the tourism sector</a:t>
          </a:r>
        </a:p>
      </dgm:t>
    </dgm:pt>
    <dgm:pt modelId="{41536C13-C856-4DCE-BB90-34C1BBFA5968}" type="parTrans" cxnId="{41C64A92-3A6D-490D-AB0E-F34F167A8339}">
      <dgm:prSet/>
      <dgm:spPr/>
      <dgm:t>
        <a:bodyPr/>
        <a:lstStyle/>
        <a:p>
          <a:endParaRPr lang="en-US"/>
        </a:p>
      </dgm:t>
    </dgm:pt>
    <dgm:pt modelId="{C484C177-83CF-4BC6-A86E-D726BD09456B}" type="sibTrans" cxnId="{41C64A92-3A6D-490D-AB0E-F34F167A833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F045BC-AE34-4945-AA44-F49321CA93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It contributes to the literature on well-being by addressing scholars' calls</a:t>
          </a:r>
        </a:p>
      </dgm:t>
    </dgm:pt>
    <dgm:pt modelId="{CC594048-92B2-4646-9415-233C6D1A35F4}" type="parTrans" cxnId="{DC40F9D6-FE18-4670-9DB9-1E7F8F5CDB62}">
      <dgm:prSet/>
      <dgm:spPr/>
      <dgm:t>
        <a:bodyPr/>
        <a:lstStyle/>
        <a:p>
          <a:endParaRPr lang="en-US"/>
        </a:p>
      </dgm:t>
    </dgm:pt>
    <dgm:pt modelId="{9B049CC5-9312-4536-B392-BC18DCA1AF85}" type="sibTrans" cxnId="{DC40F9D6-FE18-4670-9DB9-1E7F8F5CDB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EC097C-B844-48FA-87FB-AFDA01CFD93F}" type="pres">
      <dgm:prSet presAssocID="{74804A15-CBEB-4DF4-8ED7-A0A119E8DB1D}" presName="root" presStyleCnt="0">
        <dgm:presLayoutVars>
          <dgm:dir/>
          <dgm:resizeHandles val="exact"/>
        </dgm:presLayoutVars>
      </dgm:prSet>
      <dgm:spPr/>
    </dgm:pt>
    <dgm:pt modelId="{0D241AE7-A6DA-47DF-9F62-FBD313786CC7}" type="pres">
      <dgm:prSet presAssocID="{74804A15-CBEB-4DF4-8ED7-A0A119E8DB1D}" presName="container" presStyleCnt="0">
        <dgm:presLayoutVars>
          <dgm:dir/>
          <dgm:resizeHandles val="exact"/>
        </dgm:presLayoutVars>
      </dgm:prSet>
      <dgm:spPr/>
    </dgm:pt>
    <dgm:pt modelId="{24D581C2-7FDA-445C-B8E7-B9CFA864A24D}" type="pres">
      <dgm:prSet presAssocID="{4D6C9794-ECE5-4A37-8BFC-519DA0794DBA}" presName="compNode" presStyleCnt="0"/>
      <dgm:spPr/>
    </dgm:pt>
    <dgm:pt modelId="{96B85BEB-1FDE-46E8-B01E-DFDC2C31DB5F}" type="pres">
      <dgm:prSet presAssocID="{4D6C9794-ECE5-4A37-8BFC-519DA0794DBA}" presName="iconBgRect" presStyleLbl="bgShp" presStyleIdx="0" presStyleCnt="2"/>
      <dgm:spPr/>
    </dgm:pt>
    <dgm:pt modelId="{986BB24D-547C-4DCE-99C6-A59AB79693A8}" type="pres">
      <dgm:prSet presAssocID="{4D6C9794-ECE5-4A37-8BFC-519DA0794DB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Χρήστες με συμπαγές γέμισμα"/>
        </a:ext>
      </dgm:extLst>
    </dgm:pt>
    <dgm:pt modelId="{99843411-A9B5-4CF2-8A14-7C3FA7B4A9D9}" type="pres">
      <dgm:prSet presAssocID="{4D6C9794-ECE5-4A37-8BFC-519DA0794DBA}" presName="spaceRect" presStyleCnt="0"/>
      <dgm:spPr/>
    </dgm:pt>
    <dgm:pt modelId="{6E5E4711-91F6-4D7C-BCD9-1F3386B0E046}" type="pres">
      <dgm:prSet presAssocID="{4D6C9794-ECE5-4A37-8BFC-519DA0794DBA}" presName="textRect" presStyleLbl="revTx" presStyleIdx="0" presStyleCnt="2" custScaleX="92285" custScaleY="75561" custLinFactNeighborX="-6265" custLinFactNeighborY="5250">
        <dgm:presLayoutVars>
          <dgm:chMax val="1"/>
          <dgm:chPref val="1"/>
        </dgm:presLayoutVars>
      </dgm:prSet>
      <dgm:spPr/>
    </dgm:pt>
    <dgm:pt modelId="{1CFC54D5-1894-4BFB-A59D-E470320931B5}" type="pres">
      <dgm:prSet presAssocID="{C484C177-83CF-4BC6-A86E-D726BD09456B}" presName="sibTrans" presStyleLbl="sibTrans2D1" presStyleIdx="0" presStyleCnt="0"/>
      <dgm:spPr/>
    </dgm:pt>
    <dgm:pt modelId="{9117B165-6CF6-4845-BFDB-FE44A3BD4F1E}" type="pres">
      <dgm:prSet presAssocID="{51F045BC-AE34-4945-AA44-F49321CA9319}" presName="compNode" presStyleCnt="0"/>
      <dgm:spPr/>
    </dgm:pt>
    <dgm:pt modelId="{D8CF3689-CB01-484D-99AA-14B49D24FCB3}" type="pres">
      <dgm:prSet presAssocID="{51F045BC-AE34-4945-AA44-F49321CA9319}" presName="iconBgRect" presStyleLbl="bgShp" presStyleIdx="1" presStyleCnt="2" custLinFactNeighborX="-39849" custLinFactNeighborY="-6252"/>
      <dgm:spPr/>
    </dgm:pt>
    <dgm:pt modelId="{338039D6-F093-4FB1-AFD7-F1DBBF9FB623}" type="pres">
      <dgm:prSet presAssocID="{51F045BC-AE34-4945-AA44-F49321CA9319}" presName="iconRect" presStyleLbl="node1" presStyleIdx="1" presStyleCnt="2" custLinFactNeighborX="-58788" custLinFactNeighborY="-96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Βιβλία"/>
        </a:ext>
      </dgm:extLst>
    </dgm:pt>
    <dgm:pt modelId="{EF2C7E3C-D7E0-47A4-99B3-5469630D34ED}" type="pres">
      <dgm:prSet presAssocID="{51F045BC-AE34-4945-AA44-F49321CA9319}" presName="spaceRect" presStyleCnt="0"/>
      <dgm:spPr/>
    </dgm:pt>
    <dgm:pt modelId="{9A3486A5-807F-4CA6-A91C-02A03470F14A}" type="pres">
      <dgm:prSet presAssocID="{51F045BC-AE34-4945-AA44-F49321CA9319}" presName="textRect" presStyleLbl="revTx" presStyleIdx="1" presStyleCnt="2" custScaleX="103836" custScaleY="85259" custLinFactNeighborX="-10224" custLinFactNeighborY="-1187">
        <dgm:presLayoutVars>
          <dgm:chMax val="1"/>
          <dgm:chPref val="1"/>
        </dgm:presLayoutVars>
      </dgm:prSet>
      <dgm:spPr/>
    </dgm:pt>
  </dgm:ptLst>
  <dgm:cxnLst>
    <dgm:cxn modelId="{823DC26C-57C8-4697-9D91-0B7E56EF66C8}" type="presOf" srcId="{C484C177-83CF-4BC6-A86E-D726BD09456B}" destId="{1CFC54D5-1894-4BFB-A59D-E470320931B5}" srcOrd="0" destOrd="0" presId="urn:microsoft.com/office/officeart/2018/2/layout/IconCircleList"/>
    <dgm:cxn modelId="{A31C3A83-AA2F-4347-ADDF-9F53FC37A78B}" type="presOf" srcId="{74804A15-CBEB-4DF4-8ED7-A0A119E8DB1D}" destId="{22EC097C-B844-48FA-87FB-AFDA01CFD93F}" srcOrd="0" destOrd="0" presId="urn:microsoft.com/office/officeart/2018/2/layout/IconCircleList"/>
    <dgm:cxn modelId="{41C64A92-3A6D-490D-AB0E-F34F167A8339}" srcId="{74804A15-CBEB-4DF4-8ED7-A0A119E8DB1D}" destId="{4D6C9794-ECE5-4A37-8BFC-519DA0794DBA}" srcOrd="0" destOrd="0" parTransId="{41536C13-C856-4DCE-BB90-34C1BBFA5968}" sibTransId="{C484C177-83CF-4BC6-A86E-D726BD09456B}"/>
    <dgm:cxn modelId="{B15204A8-F931-4E5F-B41B-532EC07B45D6}" type="presOf" srcId="{51F045BC-AE34-4945-AA44-F49321CA9319}" destId="{9A3486A5-807F-4CA6-A91C-02A03470F14A}" srcOrd="0" destOrd="0" presId="urn:microsoft.com/office/officeart/2018/2/layout/IconCircleList"/>
    <dgm:cxn modelId="{F70E70B6-D61E-4A82-9E72-DA9270FB28DF}" type="presOf" srcId="{4D6C9794-ECE5-4A37-8BFC-519DA0794DBA}" destId="{6E5E4711-91F6-4D7C-BCD9-1F3386B0E046}" srcOrd="0" destOrd="0" presId="urn:microsoft.com/office/officeart/2018/2/layout/IconCircleList"/>
    <dgm:cxn modelId="{DC40F9D6-FE18-4670-9DB9-1E7F8F5CDB62}" srcId="{74804A15-CBEB-4DF4-8ED7-A0A119E8DB1D}" destId="{51F045BC-AE34-4945-AA44-F49321CA9319}" srcOrd="1" destOrd="0" parTransId="{CC594048-92B2-4646-9415-233C6D1A35F4}" sibTransId="{9B049CC5-9312-4536-B392-BC18DCA1AF85}"/>
    <dgm:cxn modelId="{0D332543-291E-441B-85B8-C9AD8EA5A199}" type="presParOf" srcId="{22EC097C-B844-48FA-87FB-AFDA01CFD93F}" destId="{0D241AE7-A6DA-47DF-9F62-FBD313786CC7}" srcOrd="0" destOrd="0" presId="urn:microsoft.com/office/officeart/2018/2/layout/IconCircleList"/>
    <dgm:cxn modelId="{B4F75FAA-6BB1-4B35-AD79-F5513C165566}" type="presParOf" srcId="{0D241AE7-A6DA-47DF-9F62-FBD313786CC7}" destId="{24D581C2-7FDA-445C-B8E7-B9CFA864A24D}" srcOrd="0" destOrd="0" presId="urn:microsoft.com/office/officeart/2018/2/layout/IconCircleList"/>
    <dgm:cxn modelId="{1EC36432-2215-4C2E-91F6-E539A8CC88F1}" type="presParOf" srcId="{24D581C2-7FDA-445C-B8E7-B9CFA864A24D}" destId="{96B85BEB-1FDE-46E8-B01E-DFDC2C31DB5F}" srcOrd="0" destOrd="0" presId="urn:microsoft.com/office/officeart/2018/2/layout/IconCircleList"/>
    <dgm:cxn modelId="{3F8BA798-25A4-44A2-89FF-A5C712004066}" type="presParOf" srcId="{24D581C2-7FDA-445C-B8E7-B9CFA864A24D}" destId="{986BB24D-547C-4DCE-99C6-A59AB79693A8}" srcOrd="1" destOrd="0" presId="urn:microsoft.com/office/officeart/2018/2/layout/IconCircleList"/>
    <dgm:cxn modelId="{C9372FE6-1FE5-46DF-8DA6-86284FDB6053}" type="presParOf" srcId="{24D581C2-7FDA-445C-B8E7-B9CFA864A24D}" destId="{99843411-A9B5-4CF2-8A14-7C3FA7B4A9D9}" srcOrd="2" destOrd="0" presId="urn:microsoft.com/office/officeart/2018/2/layout/IconCircleList"/>
    <dgm:cxn modelId="{34AF4665-6B9B-4633-BEF9-E6B7FD881593}" type="presParOf" srcId="{24D581C2-7FDA-445C-B8E7-B9CFA864A24D}" destId="{6E5E4711-91F6-4D7C-BCD9-1F3386B0E046}" srcOrd="3" destOrd="0" presId="urn:microsoft.com/office/officeart/2018/2/layout/IconCircleList"/>
    <dgm:cxn modelId="{2694D09E-1793-4A3B-B1E1-3D065230725F}" type="presParOf" srcId="{0D241AE7-A6DA-47DF-9F62-FBD313786CC7}" destId="{1CFC54D5-1894-4BFB-A59D-E470320931B5}" srcOrd="1" destOrd="0" presId="urn:microsoft.com/office/officeart/2018/2/layout/IconCircleList"/>
    <dgm:cxn modelId="{342E185F-DCFE-4212-BC1B-5F07B9E18CC7}" type="presParOf" srcId="{0D241AE7-A6DA-47DF-9F62-FBD313786CC7}" destId="{9117B165-6CF6-4845-BFDB-FE44A3BD4F1E}" srcOrd="2" destOrd="0" presId="urn:microsoft.com/office/officeart/2018/2/layout/IconCircleList"/>
    <dgm:cxn modelId="{F79F8099-F080-44EB-A622-9059D53064FB}" type="presParOf" srcId="{9117B165-6CF6-4845-BFDB-FE44A3BD4F1E}" destId="{D8CF3689-CB01-484D-99AA-14B49D24FCB3}" srcOrd="0" destOrd="0" presId="urn:microsoft.com/office/officeart/2018/2/layout/IconCircleList"/>
    <dgm:cxn modelId="{31A4BE63-7B44-4740-9C7E-E73240FC4044}" type="presParOf" srcId="{9117B165-6CF6-4845-BFDB-FE44A3BD4F1E}" destId="{338039D6-F093-4FB1-AFD7-F1DBBF9FB623}" srcOrd="1" destOrd="0" presId="urn:microsoft.com/office/officeart/2018/2/layout/IconCircleList"/>
    <dgm:cxn modelId="{024172CF-645D-43F5-932F-4A42D1033577}" type="presParOf" srcId="{9117B165-6CF6-4845-BFDB-FE44A3BD4F1E}" destId="{EF2C7E3C-D7E0-47A4-99B3-5469630D34ED}" srcOrd="2" destOrd="0" presId="urn:microsoft.com/office/officeart/2018/2/layout/IconCircleList"/>
    <dgm:cxn modelId="{75D1C48A-9280-4C81-854B-A1DEAD5ABCDC}" type="presParOf" srcId="{9117B165-6CF6-4845-BFDB-FE44A3BD4F1E}" destId="{9A3486A5-807F-4CA6-A91C-02A03470F14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ACAF16-60C2-425C-BA84-F2EA6792294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24EB8E-DE38-4172-A1D3-DDA71280C3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Application of this framework in tourism education and training</a:t>
          </a:r>
          <a:r>
            <a:rPr lang="en-US" sz="2400" dirty="0">
              <a:latin typeface="Calibri"/>
              <a:cs typeface="Calibri"/>
            </a:rPr>
            <a:t> </a:t>
          </a:r>
        </a:p>
      </dgm:t>
    </dgm:pt>
    <dgm:pt modelId="{E30E6FAA-A245-4476-AB84-28EC01A2FDFB}" type="parTrans" cxnId="{36B1EB1E-8D9C-454A-87A9-D7F5A0AE9F88}">
      <dgm:prSet/>
      <dgm:spPr/>
      <dgm:t>
        <a:bodyPr/>
        <a:lstStyle/>
        <a:p>
          <a:endParaRPr lang="en-US"/>
        </a:p>
      </dgm:t>
    </dgm:pt>
    <dgm:pt modelId="{C0F79DF6-1888-4392-978C-14F5EA0E1A0C}" type="sibTrans" cxnId="{36B1EB1E-8D9C-454A-87A9-D7F5A0AE9F88}">
      <dgm:prSet/>
      <dgm:spPr/>
      <dgm:t>
        <a:bodyPr/>
        <a:lstStyle/>
        <a:p>
          <a:endParaRPr lang="en-US"/>
        </a:p>
      </dgm:t>
    </dgm:pt>
    <dgm:pt modelId="{7B59C9FF-C5AD-42B0-93FF-35D944133C88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Artificial intelligence (AI) technologies should be integrated into this framework </a:t>
          </a:r>
          <a:endParaRPr lang="en-GB" sz="2400" dirty="0">
            <a:latin typeface="Calibri"/>
            <a:cs typeface="Times New Roman"/>
          </a:endParaRPr>
        </a:p>
      </dgm:t>
    </dgm:pt>
    <dgm:pt modelId="{2B9B7EC1-07A3-4518-84E3-90F9FA03D48A}" type="parTrans" cxnId="{F383F1DD-6DB2-4A1D-B7EE-1EB5BA2E24E8}">
      <dgm:prSet/>
      <dgm:spPr/>
      <dgm:t>
        <a:bodyPr/>
        <a:lstStyle/>
        <a:p>
          <a:endParaRPr lang="el-GR"/>
        </a:p>
      </dgm:t>
    </dgm:pt>
    <dgm:pt modelId="{6BA4E313-2DAF-4995-99F5-6BF4BC2CA6EB}" type="sibTrans" cxnId="{F383F1DD-6DB2-4A1D-B7EE-1EB5BA2E24E8}">
      <dgm:prSet/>
      <dgm:spPr/>
      <dgm:t>
        <a:bodyPr/>
        <a:lstStyle/>
        <a:p>
          <a:endParaRPr lang="el-GR"/>
        </a:p>
      </dgm:t>
    </dgm:pt>
    <dgm:pt modelId="{8B24CB37-89A8-409D-BAB3-19886013DC48}" type="pres">
      <dgm:prSet presAssocID="{AFACAF16-60C2-425C-BA84-F2EA67922948}" presName="root" presStyleCnt="0">
        <dgm:presLayoutVars>
          <dgm:dir/>
          <dgm:resizeHandles val="exact"/>
        </dgm:presLayoutVars>
      </dgm:prSet>
      <dgm:spPr/>
    </dgm:pt>
    <dgm:pt modelId="{C073294D-6C2F-4073-8C4B-333DEA57857A}" type="pres">
      <dgm:prSet presAssocID="{5624EB8E-DE38-4172-A1D3-DDA71280C30D}" presName="compNode" presStyleCnt="0"/>
      <dgm:spPr/>
    </dgm:pt>
    <dgm:pt modelId="{2846DB6D-5966-4CB7-97D9-1D0283BB0EF2}" type="pres">
      <dgm:prSet presAssocID="{5624EB8E-DE38-4172-A1D3-DDA71280C30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Βιβλία"/>
        </a:ext>
      </dgm:extLst>
    </dgm:pt>
    <dgm:pt modelId="{402BFD39-1FB0-4DB5-A463-6293879B5F8F}" type="pres">
      <dgm:prSet presAssocID="{5624EB8E-DE38-4172-A1D3-DDA71280C30D}" presName="spaceRect" presStyleCnt="0"/>
      <dgm:spPr/>
    </dgm:pt>
    <dgm:pt modelId="{AD990630-77FE-47DC-8D2A-769CF3A2A67B}" type="pres">
      <dgm:prSet presAssocID="{5624EB8E-DE38-4172-A1D3-DDA71280C30D}" presName="textRect" presStyleLbl="revTx" presStyleIdx="0" presStyleCnt="2" custLinFactNeighborX="-6300" custLinFactNeighborY="2906">
        <dgm:presLayoutVars>
          <dgm:chMax val="1"/>
          <dgm:chPref val="1"/>
        </dgm:presLayoutVars>
      </dgm:prSet>
      <dgm:spPr/>
    </dgm:pt>
    <dgm:pt modelId="{D9B7B2D8-5B8F-4B2A-A4B0-7CA9181BE78D}" type="pres">
      <dgm:prSet presAssocID="{C0F79DF6-1888-4392-978C-14F5EA0E1A0C}" presName="sibTrans" presStyleCnt="0"/>
      <dgm:spPr/>
    </dgm:pt>
    <dgm:pt modelId="{EBF56C0F-5993-4BAF-8196-299C6EE59100}" type="pres">
      <dgm:prSet presAssocID="{7B59C9FF-C5AD-42B0-93FF-35D944133C88}" presName="compNode" presStyleCnt="0"/>
      <dgm:spPr/>
    </dgm:pt>
    <dgm:pt modelId="{E80AFAA6-ADEC-4CBB-BB35-3D359D7203E7}" type="pres">
      <dgm:prSet presAssocID="{7B59C9FF-C5AD-42B0-93FF-35D944133C8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Ρομπότ"/>
        </a:ext>
      </dgm:extLst>
    </dgm:pt>
    <dgm:pt modelId="{5DA365E9-5D4F-4139-A344-B0B5BDC18661}" type="pres">
      <dgm:prSet presAssocID="{7B59C9FF-C5AD-42B0-93FF-35D944133C88}" presName="spaceRect" presStyleCnt="0"/>
      <dgm:spPr/>
    </dgm:pt>
    <dgm:pt modelId="{F541B09D-3101-453C-A102-418ECA1FE5E0}" type="pres">
      <dgm:prSet presAssocID="{7B59C9FF-C5AD-42B0-93FF-35D944133C88}" presName="textRect" presStyleLbl="revTx" presStyleIdx="1" presStyleCnt="2" custScaleX="136255" custLinFactNeighborX="-396" custLinFactNeighborY="3024">
        <dgm:presLayoutVars>
          <dgm:chMax val="1"/>
          <dgm:chPref val="1"/>
        </dgm:presLayoutVars>
      </dgm:prSet>
      <dgm:spPr/>
    </dgm:pt>
  </dgm:ptLst>
  <dgm:cxnLst>
    <dgm:cxn modelId="{36B1EB1E-8D9C-454A-87A9-D7F5A0AE9F88}" srcId="{AFACAF16-60C2-425C-BA84-F2EA67922948}" destId="{5624EB8E-DE38-4172-A1D3-DDA71280C30D}" srcOrd="0" destOrd="0" parTransId="{E30E6FAA-A245-4476-AB84-28EC01A2FDFB}" sibTransId="{C0F79DF6-1888-4392-978C-14F5EA0E1A0C}"/>
    <dgm:cxn modelId="{0C8BB89C-AF0C-4D49-BDFA-9A92D528EFF3}" type="presOf" srcId="{7B59C9FF-C5AD-42B0-93FF-35D944133C88}" destId="{F541B09D-3101-453C-A102-418ECA1FE5E0}" srcOrd="0" destOrd="0" presId="urn:microsoft.com/office/officeart/2018/2/layout/IconLabelList"/>
    <dgm:cxn modelId="{C6CC8CBC-B82D-4716-8FE4-DADBCB0384C8}" type="presOf" srcId="{AFACAF16-60C2-425C-BA84-F2EA67922948}" destId="{8B24CB37-89A8-409D-BAB3-19886013DC48}" srcOrd="0" destOrd="0" presId="urn:microsoft.com/office/officeart/2018/2/layout/IconLabelList"/>
    <dgm:cxn modelId="{A2C94DD9-B6AA-45BB-BB84-25D4610D9732}" type="presOf" srcId="{5624EB8E-DE38-4172-A1D3-DDA71280C30D}" destId="{AD990630-77FE-47DC-8D2A-769CF3A2A67B}" srcOrd="0" destOrd="0" presId="urn:microsoft.com/office/officeart/2018/2/layout/IconLabelList"/>
    <dgm:cxn modelId="{F383F1DD-6DB2-4A1D-B7EE-1EB5BA2E24E8}" srcId="{AFACAF16-60C2-425C-BA84-F2EA67922948}" destId="{7B59C9FF-C5AD-42B0-93FF-35D944133C88}" srcOrd="1" destOrd="0" parTransId="{2B9B7EC1-07A3-4518-84E3-90F9FA03D48A}" sibTransId="{6BA4E313-2DAF-4995-99F5-6BF4BC2CA6EB}"/>
    <dgm:cxn modelId="{7DFEA613-3D93-4251-8879-4191F55C81A5}" type="presParOf" srcId="{8B24CB37-89A8-409D-BAB3-19886013DC48}" destId="{C073294D-6C2F-4073-8C4B-333DEA57857A}" srcOrd="0" destOrd="0" presId="urn:microsoft.com/office/officeart/2018/2/layout/IconLabelList"/>
    <dgm:cxn modelId="{C836179B-4642-4F3E-9E46-CE015D87BC11}" type="presParOf" srcId="{C073294D-6C2F-4073-8C4B-333DEA57857A}" destId="{2846DB6D-5966-4CB7-97D9-1D0283BB0EF2}" srcOrd="0" destOrd="0" presId="urn:microsoft.com/office/officeart/2018/2/layout/IconLabelList"/>
    <dgm:cxn modelId="{C81007A6-24A0-451F-B233-7431A7CC68D1}" type="presParOf" srcId="{C073294D-6C2F-4073-8C4B-333DEA57857A}" destId="{402BFD39-1FB0-4DB5-A463-6293879B5F8F}" srcOrd="1" destOrd="0" presId="urn:microsoft.com/office/officeart/2018/2/layout/IconLabelList"/>
    <dgm:cxn modelId="{1EC5A18F-C0C2-4C63-8CFC-77419A57D0B0}" type="presParOf" srcId="{C073294D-6C2F-4073-8C4B-333DEA57857A}" destId="{AD990630-77FE-47DC-8D2A-769CF3A2A67B}" srcOrd="2" destOrd="0" presId="urn:microsoft.com/office/officeart/2018/2/layout/IconLabelList"/>
    <dgm:cxn modelId="{9CFACD66-2DCC-40F2-ADE8-A4D8D57E2832}" type="presParOf" srcId="{8B24CB37-89A8-409D-BAB3-19886013DC48}" destId="{D9B7B2D8-5B8F-4B2A-A4B0-7CA9181BE78D}" srcOrd="1" destOrd="0" presId="urn:microsoft.com/office/officeart/2018/2/layout/IconLabelList"/>
    <dgm:cxn modelId="{EE457868-DB19-4514-8BED-9004475DB308}" type="presParOf" srcId="{8B24CB37-89A8-409D-BAB3-19886013DC48}" destId="{EBF56C0F-5993-4BAF-8196-299C6EE59100}" srcOrd="2" destOrd="0" presId="urn:microsoft.com/office/officeart/2018/2/layout/IconLabelList"/>
    <dgm:cxn modelId="{67C5A41B-F688-447A-B4BF-C70A3D392148}" type="presParOf" srcId="{EBF56C0F-5993-4BAF-8196-299C6EE59100}" destId="{E80AFAA6-ADEC-4CBB-BB35-3D359D7203E7}" srcOrd="0" destOrd="0" presId="urn:microsoft.com/office/officeart/2018/2/layout/IconLabelList"/>
    <dgm:cxn modelId="{AA274396-9D15-4E3D-96CD-1105BF920265}" type="presParOf" srcId="{EBF56C0F-5993-4BAF-8196-299C6EE59100}" destId="{5DA365E9-5D4F-4139-A344-B0B5BDC18661}" srcOrd="1" destOrd="0" presId="urn:microsoft.com/office/officeart/2018/2/layout/IconLabelList"/>
    <dgm:cxn modelId="{5D4A5999-FDCD-4343-BB50-1C16961D39A4}" type="presParOf" srcId="{EBF56C0F-5993-4BAF-8196-299C6EE59100}" destId="{F541B09D-3101-453C-A102-418ECA1FE5E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94A38-E75A-4D41-9D8A-FF7C893E5B5B}">
      <dsp:nvSpPr>
        <dsp:cNvPr id="0" name=""/>
        <dsp:cNvSpPr/>
      </dsp:nvSpPr>
      <dsp:spPr>
        <a:xfrm>
          <a:off x="3323664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28399" y="877339"/>
        <a:ext cx="33687" cy="6737"/>
      </dsp:txXfrm>
    </dsp:sp>
    <dsp:sp modelId="{0C895DDA-CA40-4F09-8AA6-C01F219006E3}">
      <dsp:nvSpPr>
        <dsp:cNvPr id="0" name=""/>
        <dsp:cNvSpPr/>
      </dsp:nvSpPr>
      <dsp:spPr>
        <a:xfrm>
          <a:off x="396080" y="1893"/>
          <a:ext cx="2929383" cy="1757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1. Introduction-Objective of the Study</a:t>
          </a:r>
        </a:p>
      </dsp:txBody>
      <dsp:txXfrm>
        <a:off x="396080" y="1893"/>
        <a:ext cx="2929383" cy="1757630"/>
      </dsp:txXfrm>
    </dsp:sp>
    <dsp:sp modelId="{0D925D8C-50A1-4EE6-811E-89FE00FBFE00}">
      <dsp:nvSpPr>
        <dsp:cNvPr id="0" name=""/>
        <dsp:cNvSpPr/>
      </dsp:nvSpPr>
      <dsp:spPr>
        <a:xfrm>
          <a:off x="6926806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231541" y="877339"/>
        <a:ext cx="33687" cy="6737"/>
      </dsp:txXfrm>
    </dsp:sp>
    <dsp:sp modelId="{0524081F-98AE-4EEF-A95C-C50DE37D9654}">
      <dsp:nvSpPr>
        <dsp:cNvPr id="0" name=""/>
        <dsp:cNvSpPr/>
      </dsp:nvSpPr>
      <dsp:spPr>
        <a:xfrm>
          <a:off x="3999222" y="1893"/>
          <a:ext cx="2929383" cy="1757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2. Literature Review</a:t>
          </a:r>
        </a:p>
      </dsp:txBody>
      <dsp:txXfrm>
        <a:off x="3999222" y="1893"/>
        <a:ext cx="2929383" cy="1757630"/>
      </dsp:txXfrm>
    </dsp:sp>
    <dsp:sp modelId="{DC2D9894-2740-4D88-93F5-4FAB85BCBD4A}">
      <dsp:nvSpPr>
        <dsp:cNvPr id="0" name=""/>
        <dsp:cNvSpPr/>
      </dsp:nvSpPr>
      <dsp:spPr>
        <a:xfrm>
          <a:off x="1860772" y="1757723"/>
          <a:ext cx="7206284" cy="643158"/>
        </a:xfrm>
        <a:custGeom>
          <a:avLst/>
          <a:gdLst/>
          <a:ahLst/>
          <a:cxnLst/>
          <a:rect l="0" t="0" r="0" b="0"/>
          <a:pathLst>
            <a:path>
              <a:moveTo>
                <a:pt x="7206284" y="0"/>
              </a:moveTo>
              <a:lnTo>
                <a:pt x="7206284" y="338679"/>
              </a:lnTo>
              <a:lnTo>
                <a:pt x="0" y="338679"/>
              </a:lnTo>
              <a:lnTo>
                <a:pt x="0" y="64315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82971" y="2075933"/>
        <a:ext cx="361885" cy="6737"/>
      </dsp:txXfrm>
    </dsp:sp>
    <dsp:sp modelId="{FA5C8AC8-2DFA-4605-A9C9-349AC960AD38}">
      <dsp:nvSpPr>
        <dsp:cNvPr id="0" name=""/>
        <dsp:cNvSpPr/>
      </dsp:nvSpPr>
      <dsp:spPr>
        <a:xfrm>
          <a:off x="7602364" y="1893"/>
          <a:ext cx="2929383" cy="1757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3. Methodology</a:t>
          </a:r>
        </a:p>
      </dsp:txBody>
      <dsp:txXfrm>
        <a:off x="7602364" y="1893"/>
        <a:ext cx="2929383" cy="1757630"/>
      </dsp:txXfrm>
    </dsp:sp>
    <dsp:sp modelId="{76955EB0-8966-49AA-93C5-6DAE625580AD}">
      <dsp:nvSpPr>
        <dsp:cNvPr id="0" name=""/>
        <dsp:cNvSpPr/>
      </dsp:nvSpPr>
      <dsp:spPr>
        <a:xfrm>
          <a:off x="3323664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28399" y="3308728"/>
        <a:ext cx="33687" cy="6737"/>
      </dsp:txXfrm>
    </dsp:sp>
    <dsp:sp modelId="{C2B09A81-25EA-4EAF-8ED2-185C26B1621A}">
      <dsp:nvSpPr>
        <dsp:cNvPr id="0" name=""/>
        <dsp:cNvSpPr/>
      </dsp:nvSpPr>
      <dsp:spPr>
        <a:xfrm>
          <a:off x="396080" y="2433281"/>
          <a:ext cx="2929383" cy="1757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4. Discussion</a:t>
          </a:r>
        </a:p>
      </dsp:txBody>
      <dsp:txXfrm>
        <a:off x="396080" y="2433281"/>
        <a:ext cx="2929383" cy="1757630"/>
      </dsp:txXfrm>
    </dsp:sp>
    <dsp:sp modelId="{61BB4B89-831D-4FC4-B723-A019F69C20E5}">
      <dsp:nvSpPr>
        <dsp:cNvPr id="0" name=""/>
        <dsp:cNvSpPr/>
      </dsp:nvSpPr>
      <dsp:spPr>
        <a:xfrm>
          <a:off x="6926806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231541" y="3308728"/>
        <a:ext cx="33687" cy="6737"/>
      </dsp:txXfrm>
    </dsp:sp>
    <dsp:sp modelId="{10B0F0A0-4D48-45AA-AD9F-98D76EB74B8C}">
      <dsp:nvSpPr>
        <dsp:cNvPr id="0" name=""/>
        <dsp:cNvSpPr/>
      </dsp:nvSpPr>
      <dsp:spPr>
        <a:xfrm>
          <a:off x="3999222" y="2433281"/>
          <a:ext cx="2929383" cy="1757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+mn-lt"/>
            </a:rPr>
            <a:t>5. Conclusions</a:t>
          </a:r>
        </a:p>
      </dsp:txBody>
      <dsp:txXfrm>
        <a:off x="3999222" y="2433281"/>
        <a:ext cx="2929383" cy="1757630"/>
      </dsp:txXfrm>
    </dsp:sp>
    <dsp:sp modelId="{A4FFE8FC-9048-4D32-A8EF-7B726C87A790}">
      <dsp:nvSpPr>
        <dsp:cNvPr id="0" name=""/>
        <dsp:cNvSpPr/>
      </dsp:nvSpPr>
      <dsp:spPr>
        <a:xfrm>
          <a:off x="7602364" y="2433281"/>
          <a:ext cx="2929383" cy="1757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+mn-lt"/>
            </a:rPr>
            <a:t>6. Future Research</a:t>
          </a:r>
        </a:p>
      </dsp:txBody>
      <dsp:txXfrm>
        <a:off x="7602364" y="2433281"/>
        <a:ext cx="2929383" cy="1757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8E2E6-BDD6-45EC-B481-B0DCC93A3DDA}">
      <dsp:nvSpPr>
        <dsp:cNvPr id="0" name=""/>
        <dsp:cNvSpPr/>
      </dsp:nvSpPr>
      <dsp:spPr>
        <a:xfrm>
          <a:off x="0" y="417429"/>
          <a:ext cx="716642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9CF20-134D-4EDF-A78B-08EEEA8A2F9D}">
      <dsp:nvSpPr>
        <dsp:cNvPr id="0" name=""/>
        <dsp:cNvSpPr/>
      </dsp:nvSpPr>
      <dsp:spPr>
        <a:xfrm>
          <a:off x="358321" y="63189"/>
          <a:ext cx="50165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612" tIns="0" rIns="1896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happiness</a:t>
          </a:r>
          <a:endParaRPr lang="el-GR" sz="2400" kern="1200" dirty="0"/>
        </a:p>
      </dsp:txBody>
      <dsp:txXfrm>
        <a:off x="392906" y="97774"/>
        <a:ext cx="4947330" cy="639310"/>
      </dsp:txXfrm>
    </dsp:sp>
    <dsp:sp modelId="{7D983BAF-AECC-4ED5-97DB-CB7D6D8E838F}">
      <dsp:nvSpPr>
        <dsp:cNvPr id="0" name=""/>
        <dsp:cNvSpPr/>
      </dsp:nvSpPr>
      <dsp:spPr>
        <a:xfrm>
          <a:off x="0" y="1506069"/>
          <a:ext cx="716642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A2C83-983F-4F21-958E-FCF19A6FBD7F}">
      <dsp:nvSpPr>
        <dsp:cNvPr id="0" name=""/>
        <dsp:cNvSpPr/>
      </dsp:nvSpPr>
      <dsp:spPr>
        <a:xfrm>
          <a:off x="347786" y="1123447"/>
          <a:ext cx="50165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612" tIns="0" rIns="1896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motivation</a:t>
          </a:r>
          <a:endParaRPr lang="el-GR" sz="2400" kern="1200" dirty="0"/>
        </a:p>
      </dsp:txBody>
      <dsp:txXfrm>
        <a:off x="382371" y="1158032"/>
        <a:ext cx="4947330" cy="639310"/>
      </dsp:txXfrm>
    </dsp:sp>
    <dsp:sp modelId="{B782575B-7F71-4987-9695-C9BF386F03C6}">
      <dsp:nvSpPr>
        <dsp:cNvPr id="0" name=""/>
        <dsp:cNvSpPr/>
      </dsp:nvSpPr>
      <dsp:spPr>
        <a:xfrm>
          <a:off x="0" y="2594709"/>
          <a:ext cx="716642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111B5-0B42-492A-95DB-A7BFE8E10517}">
      <dsp:nvSpPr>
        <dsp:cNvPr id="0" name=""/>
        <dsp:cNvSpPr/>
      </dsp:nvSpPr>
      <dsp:spPr>
        <a:xfrm>
          <a:off x="358321" y="2240469"/>
          <a:ext cx="50165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612" tIns="0" rIns="1896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performance</a:t>
          </a:r>
          <a:endParaRPr lang="el-GR" sz="2400" kern="1200" dirty="0"/>
        </a:p>
      </dsp:txBody>
      <dsp:txXfrm>
        <a:off x="392906" y="2275054"/>
        <a:ext cx="4947330" cy="639310"/>
      </dsp:txXfrm>
    </dsp:sp>
    <dsp:sp modelId="{0FE6C91F-BE1E-42AE-AE60-DA41E1A1D8D2}">
      <dsp:nvSpPr>
        <dsp:cNvPr id="0" name=""/>
        <dsp:cNvSpPr/>
      </dsp:nvSpPr>
      <dsp:spPr>
        <a:xfrm>
          <a:off x="0" y="3683349"/>
          <a:ext cx="716642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69E86-35E0-46A9-8662-88FB83FCA82A}">
      <dsp:nvSpPr>
        <dsp:cNvPr id="0" name=""/>
        <dsp:cNvSpPr/>
      </dsp:nvSpPr>
      <dsp:spPr>
        <a:xfrm>
          <a:off x="358321" y="3329109"/>
          <a:ext cx="50165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612" tIns="0" rIns="1896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commitment</a:t>
          </a:r>
          <a:endParaRPr lang="el-GR" sz="2400" kern="1200" dirty="0"/>
        </a:p>
      </dsp:txBody>
      <dsp:txXfrm>
        <a:off x="392906" y="3363694"/>
        <a:ext cx="494733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EAFAF-55A0-4F51-B690-95604E60B8EC}">
      <dsp:nvSpPr>
        <dsp:cNvPr id="0" name=""/>
        <dsp:cNvSpPr/>
      </dsp:nvSpPr>
      <dsp:spPr>
        <a:xfrm>
          <a:off x="53891" y="0"/>
          <a:ext cx="6846491" cy="978837"/>
        </a:xfrm>
        <a:prstGeom prst="rect">
          <a:avLst/>
        </a:prstGeom>
        <a:gradFill rotWithShape="0">
          <a:gsLst>
            <a:gs pos="77428">
              <a:srgbClr val="3F7AAE"/>
            </a:gs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Employee well-being</a:t>
          </a:r>
          <a:endParaRPr lang="el-GR" sz="4400" kern="1200" dirty="0"/>
        </a:p>
      </dsp:txBody>
      <dsp:txXfrm>
        <a:off x="53891" y="0"/>
        <a:ext cx="6846491" cy="978837"/>
      </dsp:txXfrm>
    </dsp:sp>
    <dsp:sp modelId="{A81CA374-6C29-4770-AA58-180134E5A56C}">
      <dsp:nvSpPr>
        <dsp:cNvPr id="0" name=""/>
        <dsp:cNvSpPr/>
      </dsp:nvSpPr>
      <dsp:spPr>
        <a:xfrm>
          <a:off x="51806" y="985282"/>
          <a:ext cx="1617312" cy="2127812"/>
        </a:xfrm>
        <a:prstGeom prst="rect">
          <a:avLst/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engagement</a:t>
          </a:r>
          <a:endParaRPr lang="el-GR" sz="2100" kern="1200" dirty="0"/>
        </a:p>
      </dsp:txBody>
      <dsp:txXfrm>
        <a:off x="51806" y="985282"/>
        <a:ext cx="1617312" cy="2127812"/>
      </dsp:txXfrm>
    </dsp:sp>
    <dsp:sp modelId="{EE093CBD-6C54-4483-AE31-7EDBEAD1FA65}">
      <dsp:nvSpPr>
        <dsp:cNvPr id="0" name=""/>
        <dsp:cNvSpPr/>
      </dsp:nvSpPr>
      <dsp:spPr>
        <a:xfrm>
          <a:off x="1620663" y="978837"/>
          <a:ext cx="1758789" cy="2055559"/>
        </a:xfrm>
        <a:prstGeom prst="rect">
          <a:avLst/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job satisfaction</a:t>
          </a:r>
          <a:endParaRPr lang="el-GR" sz="2100" kern="1200" dirty="0"/>
        </a:p>
      </dsp:txBody>
      <dsp:txXfrm>
        <a:off x="1620663" y="978837"/>
        <a:ext cx="1758789" cy="2055559"/>
      </dsp:txXfrm>
    </dsp:sp>
    <dsp:sp modelId="{84B3C6D0-A6F9-45C9-B054-DE24635D3471}">
      <dsp:nvSpPr>
        <dsp:cNvPr id="0" name=""/>
        <dsp:cNvSpPr/>
      </dsp:nvSpPr>
      <dsp:spPr>
        <a:xfrm>
          <a:off x="3379453" y="978837"/>
          <a:ext cx="1758789" cy="2055559"/>
        </a:xfrm>
        <a:prstGeom prst="rect">
          <a:avLst/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mental health</a:t>
          </a:r>
          <a:endParaRPr lang="el-GR" sz="2100" kern="1200" dirty="0"/>
        </a:p>
      </dsp:txBody>
      <dsp:txXfrm>
        <a:off x="3379453" y="978837"/>
        <a:ext cx="1758789" cy="2055559"/>
      </dsp:txXfrm>
    </dsp:sp>
    <dsp:sp modelId="{41902E67-E912-4638-92A2-950465BAD903}">
      <dsp:nvSpPr>
        <dsp:cNvPr id="0" name=""/>
        <dsp:cNvSpPr/>
      </dsp:nvSpPr>
      <dsp:spPr>
        <a:xfrm>
          <a:off x="5138242" y="978837"/>
          <a:ext cx="1758789" cy="2055559"/>
        </a:xfrm>
        <a:prstGeom prst="rect">
          <a:avLst/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productivity</a:t>
          </a:r>
          <a:endParaRPr lang="el-GR" sz="2100" kern="1200" dirty="0"/>
        </a:p>
      </dsp:txBody>
      <dsp:txXfrm>
        <a:off x="5138242" y="978837"/>
        <a:ext cx="1758789" cy="2055559"/>
      </dsp:txXfrm>
    </dsp:sp>
    <dsp:sp modelId="{3B5395C7-A783-421D-AE3C-AC11446AC758}">
      <dsp:nvSpPr>
        <dsp:cNvPr id="0" name=""/>
        <dsp:cNvSpPr/>
      </dsp:nvSpPr>
      <dsp:spPr>
        <a:xfrm>
          <a:off x="0" y="3034397"/>
          <a:ext cx="6900383" cy="22839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8A20-278F-42E3-98B5-1189D34FAD3D}">
      <dsp:nvSpPr>
        <dsp:cNvPr id="0" name=""/>
        <dsp:cNvSpPr/>
      </dsp:nvSpPr>
      <dsp:spPr>
        <a:xfrm rot="5400000">
          <a:off x="5841030" y="-2421306"/>
          <a:ext cx="1236894" cy="6079508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Emotional well-being</a:t>
          </a:r>
          <a:endParaRPr lang="el-G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Job satisfaction</a:t>
          </a:r>
          <a:endParaRPr lang="el-G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Reduced stress level</a:t>
          </a:r>
          <a:endParaRPr lang="el-GR" sz="2200" kern="1200" dirty="0"/>
        </a:p>
      </dsp:txBody>
      <dsp:txXfrm rot="-5400000">
        <a:off x="3419723" y="60381"/>
        <a:ext cx="6019128" cy="1116134"/>
      </dsp:txXfrm>
    </dsp:sp>
    <dsp:sp modelId="{68719FB5-92F9-4360-9F12-96EB29E6B3D3}">
      <dsp:nvSpPr>
        <dsp:cNvPr id="0" name=""/>
        <dsp:cNvSpPr/>
      </dsp:nvSpPr>
      <dsp:spPr>
        <a:xfrm>
          <a:off x="0" y="96322"/>
          <a:ext cx="3419723" cy="1048339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Positive emotions</a:t>
          </a:r>
          <a:endParaRPr lang="el-GR" sz="3000" kern="1200" dirty="0"/>
        </a:p>
      </dsp:txBody>
      <dsp:txXfrm>
        <a:off x="51176" y="147498"/>
        <a:ext cx="3317371" cy="945987"/>
      </dsp:txXfrm>
    </dsp:sp>
    <dsp:sp modelId="{20454BBF-896E-4238-A238-8C27003F490B}">
      <dsp:nvSpPr>
        <dsp:cNvPr id="0" name=""/>
        <dsp:cNvSpPr/>
      </dsp:nvSpPr>
      <dsp:spPr>
        <a:xfrm rot="5400000">
          <a:off x="6089903" y="-1301206"/>
          <a:ext cx="764416" cy="6091399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Commitment to achieve goals</a:t>
          </a:r>
          <a:endParaRPr lang="el-G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Concept of flow</a:t>
          </a:r>
          <a:endParaRPr lang="el-GR" sz="2200" kern="1200" dirty="0"/>
        </a:p>
      </dsp:txBody>
      <dsp:txXfrm rot="-5400000">
        <a:off x="3426412" y="1399601"/>
        <a:ext cx="6054083" cy="689784"/>
      </dsp:txXfrm>
    </dsp:sp>
    <dsp:sp modelId="{BD7C499C-C164-446D-B9A3-DE1D2A889DB7}">
      <dsp:nvSpPr>
        <dsp:cNvPr id="0" name=""/>
        <dsp:cNvSpPr/>
      </dsp:nvSpPr>
      <dsp:spPr>
        <a:xfrm>
          <a:off x="0" y="1286715"/>
          <a:ext cx="3426412" cy="95552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Engagement</a:t>
          </a:r>
          <a:endParaRPr lang="el-GR" sz="3000" kern="1200" dirty="0"/>
        </a:p>
      </dsp:txBody>
      <dsp:txXfrm>
        <a:off x="46645" y="1333360"/>
        <a:ext cx="3333122" cy="862230"/>
      </dsp:txXfrm>
    </dsp:sp>
    <dsp:sp modelId="{E1FB59D6-2EF4-4B05-9CCA-51BC7C12B397}">
      <dsp:nvSpPr>
        <dsp:cNvPr id="0" name=""/>
        <dsp:cNvSpPr/>
      </dsp:nvSpPr>
      <dsp:spPr>
        <a:xfrm rot="5400000">
          <a:off x="5971462" y="-261727"/>
          <a:ext cx="976029" cy="6079508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</a:t>
          </a:r>
          <a:r>
            <a:rPr lang="en-US" sz="2200" kern="1200" dirty="0"/>
            <a:t>Positive relationships </a:t>
          </a:r>
          <a:endParaRPr lang="el-G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Enhance well-being</a:t>
          </a:r>
          <a:endParaRPr lang="el-G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Reduce feelings of loneliness, anxiety </a:t>
          </a:r>
          <a:endParaRPr lang="el-GR" sz="2200" kern="1200" dirty="0"/>
        </a:p>
      </dsp:txBody>
      <dsp:txXfrm rot="-5400000">
        <a:off x="3419723" y="2337658"/>
        <a:ext cx="6031862" cy="880737"/>
      </dsp:txXfrm>
    </dsp:sp>
    <dsp:sp modelId="{EF97B2AC-8A0A-4C4F-8270-31772911D26B}">
      <dsp:nvSpPr>
        <dsp:cNvPr id="0" name=""/>
        <dsp:cNvSpPr/>
      </dsp:nvSpPr>
      <dsp:spPr>
        <a:xfrm>
          <a:off x="0" y="2300266"/>
          <a:ext cx="3419723" cy="95552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Relationships</a:t>
          </a:r>
          <a:endParaRPr lang="el-GR" sz="3000" kern="1200" dirty="0"/>
        </a:p>
      </dsp:txBody>
      <dsp:txXfrm>
        <a:off x="46645" y="2346911"/>
        <a:ext cx="3326433" cy="862230"/>
      </dsp:txXfrm>
    </dsp:sp>
    <dsp:sp modelId="{81E32182-64E8-4194-ADD0-B77BEE885988}">
      <dsp:nvSpPr>
        <dsp:cNvPr id="0" name=""/>
        <dsp:cNvSpPr/>
      </dsp:nvSpPr>
      <dsp:spPr>
        <a:xfrm rot="5400000">
          <a:off x="6089903" y="758223"/>
          <a:ext cx="764416" cy="6091399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Sense of purpose</a:t>
          </a:r>
          <a:endParaRPr lang="el-G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Reduces negative emotions, stress </a:t>
          </a:r>
          <a:endParaRPr lang="el-GR" sz="2200" kern="1200" dirty="0"/>
        </a:p>
      </dsp:txBody>
      <dsp:txXfrm rot="-5400000">
        <a:off x="3426412" y="3459030"/>
        <a:ext cx="6054083" cy="689784"/>
      </dsp:txXfrm>
    </dsp:sp>
    <dsp:sp modelId="{CC17B6C3-3A29-45A6-8624-391DD93E07D9}">
      <dsp:nvSpPr>
        <dsp:cNvPr id="0" name=""/>
        <dsp:cNvSpPr/>
      </dsp:nvSpPr>
      <dsp:spPr>
        <a:xfrm>
          <a:off x="0" y="3313817"/>
          <a:ext cx="3426412" cy="95552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Meaning </a:t>
          </a:r>
          <a:endParaRPr lang="el-GR" sz="3000" kern="1200" dirty="0"/>
        </a:p>
      </dsp:txBody>
      <dsp:txXfrm>
        <a:off x="46645" y="3360462"/>
        <a:ext cx="3333122" cy="862230"/>
      </dsp:txXfrm>
    </dsp:sp>
    <dsp:sp modelId="{06CC59E5-8B3D-4400-A2EB-1B39B61B2B94}">
      <dsp:nvSpPr>
        <dsp:cNvPr id="0" name=""/>
        <dsp:cNvSpPr/>
      </dsp:nvSpPr>
      <dsp:spPr>
        <a:xfrm rot="5400000">
          <a:off x="6089903" y="1749174"/>
          <a:ext cx="764416" cy="6091399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 </a:t>
          </a:r>
          <a:r>
            <a:rPr lang="en-US" sz="2200" kern="1200" dirty="0"/>
            <a:t>Achieving goals </a:t>
          </a:r>
          <a:endParaRPr lang="el-GR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b="0" kern="1200" dirty="0"/>
            <a:t>Success</a:t>
          </a:r>
          <a:endParaRPr lang="el-GR" sz="2200" b="0" kern="1200" dirty="0"/>
        </a:p>
      </dsp:txBody>
      <dsp:txXfrm rot="-5400000">
        <a:off x="3426412" y="4449981"/>
        <a:ext cx="6054083" cy="689784"/>
      </dsp:txXfrm>
    </dsp:sp>
    <dsp:sp modelId="{02E896DB-9273-406F-AE74-BC1447585D2F}">
      <dsp:nvSpPr>
        <dsp:cNvPr id="0" name=""/>
        <dsp:cNvSpPr/>
      </dsp:nvSpPr>
      <dsp:spPr>
        <a:xfrm>
          <a:off x="0" y="4317113"/>
          <a:ext cx="3426412" cy="95552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/>
            <a:t>Accomplishment</a:t>
          </a:r>
          <a:endParaRPr lang="el-GR" sz="3000" b="0" kern="1200" dirty="0"/>
        </a:p>
      </dsp:txBody>
      <dsp:txXfrm>
        <a:off x="46645" y="4363758"/>
        <a:ext cx="3333122" cy="862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7BC3C-649D-4B8F-9E3F-052E62DFC4C9}">
      <dsp:nvSpPr>
        <dsp:cNvPr id="0" name=""/>
        <dsp:cNvSpPr/>
      </dsp:nvSpPr>
      <dsp:spPr>
        <a:xfrm>
          <a:off x="0" y="0"/>
          <a:ext cx="6239391" cy="4505863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EFB7E-788E-462F-BB66-8777659645BD}">
      <dsp:nvSpPr>
        <dsp:cNvPr id="0" name=""/>
        <dsp:cNvSpPr/>
      </dsp:nvSpPr>
      <dsp:spPr>
        <a:xfrm>
          <a:off x="560474" y="1609404"/>
          <a:ext cx="1957860" cy="133059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  <a:latin typeface="+mn-lt"/>
              <a:cs typeface="Calibri"/>
            </a:rPr>
            <a:t>Learner-</a:t>
          </a:r>
          <a:r>
            <a:rPr lang="en-GB" sz="2300" kern="1200" dirty="0" err="1">
              <a:solidFill>
                <a:schemeClr val="tx1"/>
              </a:solidFill>
              <a:latin typeface="+mn-lt"/>
              <a:cs typeface="Calibri"/>
            </a:rPr>
            <a:t>centered</a:t>
          </a:r>
          <a:r>
            <a:rPr lang="en-GB" sz="2300" kern="1200" dirty="0">
              <a:solidFill>
                <a:schemeClr val="tx1"/>
              </a:solidFill>
              <a:latin typeface="Calibri"/>
              <a:cs typeface="Calibri"/>
            </a:rPr>
            <a:t> </a:t>
          </a:r>
        </a:p>
      </dsp:txBody>
      <dsp:txXfrm>
        <a:off x="625428" y="1674358"/>
        <a:ext cx="1827952" cy="1200691"/>
      </dsp:txXfrm>
    </dsp:sp>
    <dsp:sp modelId="{95FCBE79-2D99-44BD-B9FA-DCFE3E09B209}">
      <dsp:nvSpPr>
        <dsp:cNvPr id="0" name=""/>
        <dsp:cNvSpPr/>
      </dsp:nvSpPr>
      <dsp:spPr>
        <a:xfrm>
          <a:off x="2444071" y="1576448"/>
          <a:ext cx="1916489" cy="13440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  <a:latin typeface="+mn-lt"/>
              <a:cs typeface="Calibri"/>
            </a:rPr>
            <a:t>Active participation</a:t>
          </a:r>
          <a:endParaRPr lang="en-GB" sz="2300" kern="1200" dirty="0">
            <a:solidFill>
              <a:schemeClr val="tx1"/>
            </a:solidFill>
            <a:latin typeface="+mn-lt"/>
          </a:endParaRPr>
        </a:p>
      </dsp:txBody>
      <dsp:txXfrm>
        <a:off x="2509683" y="1642060"/>
        <a:ext cx="1785265" cy="1212838"/>
      </dsp:txXfrm>
    </dsp:sp>
    <dsp:sp modelId="{7F617953-01CD-409D-9D2E-56E2537B006B}">
      <dsp:nvSpPr>
        <dsp:cNvPr id="0" name=""/>
        <dsp:cNvSpPr/>
      </dsp:nvSpPr>
      <dsp:spPr>
        <a:xfrm>
          <a:off x="4301097" y="1576051"/>
          <a:ext cx="1993584" cy="133764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Enhanced educational experience</a:t>
          </a:r>
          <a:endParaRPr lang="el-GR" sz="2300" kern="1200" dirty="0">
            <a:solidFill>
              <a:schemeClr val="tx1"/>
            </a:solidFill>
          </a:endParaRPr>
        </a:p>
      </dsp:txBody>
      <dsp:txXfrm>
        <a:off x="4366395" y="1641349"/>
        <a:ext cx="1862988" cy="1207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BDC41-7D65-4319-BEDE-0E7338821A92}">
      <dsp:nvSpPr>
        <dsp:cNvPr id="0" name=""/>
        <dsp:cNvSpPr/>
      </dsp:nvSpPr>
      <dsp:spPr>
        <a:xfrm>
          <a:off x="0" y="11769"/>
          <a:ext cx="11524034" cy="15677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8120E-52DF-47F5-B2D4-037BDC9C1BC3}">
      <dsp:nvSpPr>
        <dsp:cNvPr id="0" name=""/>
        <dsp:cNvSpPr/>
      </dsp:nvSpPr>
      <dsp:spPr>
        <a:xfrm>
          <a:off x="474243" y="353413"/>
          <a:ext cx="862260" cy="8622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5AE31-2481-477E-A588-EE90728B8EF3}">
      <dsp:nvSpPr>
        <dsp:cNvPr id="0" name=""/>
        <dsp:cNvSpPr/>
      </dsp:nvSpPr>
      <dsp:spPr>
        <a:xfrm>
          <a:off x="1810747" y="669"/>
          <a:ext cx="9713286" cy="156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20" tIns="165920" rIns="165920" bIns="16592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Previous research in the tourism sector has mainly focused on tourists’ experiences</a:t>
          </a:r>
          <a:endParaRPr lang="el-GR" sz="2500" kern="1200" dirty="0"/>
        </a:p>
      </dsp:txBody>
      <dsp:txXfrm>
        <a:off x="1810747" y="669"/>
        <a:ext cx="9713286" cy="1567747"/>
      </dsp:txXfrm>
    </dsp:sp>
    <dsp:sp modelId="{340A1167-4906-4CD5-A857-5CC741500240}">
      <dsp:nvSpPr>
        <dsp:cNvPr id="0" name=""/>
        <dsp:cNvSpPr/>
      </dsp:nvSpPr>
      <dsp:spPr>
        <a:xfrm>
          <a:off x="0" y="1960353"/>
          <a:ext cx="11524034" cy="15677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50E61-6E27-44D5-9F6E-4F3DF9FD2482}">
      <dsp:nvSpPr>
        <dsp:cNvPr id="0" name=""/>
        <dsp:cNvSpPr/>
      </dsp:nvSpPr>
      <dsp:spPr>
        <a:xfrm>
          <a:off x="474243" y="2313097"/>
          <a:ext cx="862260" cy="8622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DC6D9-EB37-4A89-819C-55CE616A12D6}">
      <dsp:nvSpPr>
        <dsp:cNvPr id="0" name=""/>
        <dsp:cNvSpPr/>
      </dsp:nvSpPr>
      <dsp:spPr>
        <a:xfrm>
          <a:off x="1810747" y="1960353"/>
          <a:ext cx="9713286" cy="156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20" tIns="165920" rIns="165920" bIns="16592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comprehensive examination of tourism employees' well-being is necessary </a:t>
          </a:r>
          <a:endParaRPr lang="el-GR" sz="2500" kern="1200"/>
        </a:p>
      </dsp:txBody>
      <dsp:txXfrm>
        <a:off x="1810747" y="1960353"/>
        <a:ext cx="9713286" cy="1567747"/>
      </dsp:txXfrm>
    </dsp:sp>
    <dsp:sp modelId="{7CCE98A2-A4E7-4F97-AEA8-EF0C81946783}">
      <dsp:nvSpPr>
        <dsp:cNvPr id="0" name=""/>
        <dsp:cNvSpPr/>
      </dsp:nvSpPr>
      <dsp:spPr>
        <a:xfrm>
          <a:off x="0" y="3920037"/>
          <a:ext cx="11524034" cy="15677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9B1DC-D74E-4230-9BCD-CE9427079189}">
      <dsp:nvSpPr>
        <dsp:cNvPr id="0" name=""/>
        <dsp:cNvSpPr/>
      </dsp:nvSpPr>
      <dsp:spPr>
        <a:xfrm>
          <a:off x="474243" y="4272780"/>
          <a:ext cx="862260" cy="8622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F6A26-0C4C-40D7-9DA4-7A93903EE33E}">
      <dsp:nvSpPr>
        <dsp:cNvPr id="0" name=""/>
        <dsp:cNvSpPr/>
      </dsp:nvSpPr>
      <dsp:spPr>
        <a:xfrm>
          <a:off x="1810747" y="3920037"/>
          <a:ext cx="9713286" cy="156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20" tIns="165920" rIns="165920" bIns="16592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 educational framework centered on the well-being of tourism employees adopting the PERMA model and based on </a:t>
          </a:r>
          <a:r>
            <a:rPr lang="en-US" sz="2500" b="0" kern="1200">
              <a:latin typeface="Calibri"/>
              <a:ea typeface="Calibri"/>
              <a:cs typeface="Calibri"/>
            </a:rPr>
            <a:t>Transformative Learning and d</a:t>
          </a:r>
          <a:r>
            <a:rPr lang="en-US" sz="2500" b="0" kern="1200"/>
            <a:t>igital technologies </a:t>
          </a:r>
          <a:r>
            <a:rPr lang="en-US" sz="2500" kern="1200"/>
            <a:t>is proposed </a:t>
          </a:r>
          <a:endParaRPr lang="en-GB" sz="2500" b="0" kern="1200">
            <a:latin typeface="Calibri"/>
            <a:ea typeface="Calibri"/>
            <a:cs typeface="Times New Roman"/>
          </a:endParaRPr>
        </a:p>
      </dsp:txBody>
      <dsp:txXfrm>
        <a:off x="1810747" y="3920037"/>
        <a:ext cx="9713286" cy="15677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85BEB-1FDE-46E8-B01E-DFDC2C31DB5F}">
      <dsp:nvSpPr>
        <dsp:cNvPr id="0" name=""/>
        <dsp:cNvSpPr/>
      </dsp:nvSpPr>
      <dsp:spPr>
        <a:xfrm>
          <a:off x="288691" y="394800"/>
          <a:ext cx="1403567" cy="140356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BB24D-547C-4DCE-99C6-A59AB79693A8}">
      <dsp:nvSpPr>
        <dsp:cNvPr id="0" name=""/>
        <dsp:cNvSpPr/>
      </dsp:nvSpPr>
      <dsp:spPr>
        <a:xfrm>
          <a:off x="583440" y="689549"/>
          <a:ext cx="814069" cy="8140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E4711-91F6-4D7C-BCD9-1F3386B0E046}">
      <dsp:nvSpPr>
        <dsp:cNvPr id="0" name=""/>
        <dsp:cNvSpPr/>
      </dsp:nvSpPr>
      <dsp:spPr>
        <a:xfrm>
          <a:off x="1868775" y="467378"/>
          <a:ext cx="4454211" cy="140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study highlights the necessity of  well-being programs for tourism employees</a:t>
          </a:r>
        </a:p>
      </dsp:txBody>
      <dsp:txXfrm>
        <a:off x="1868775" y="467378"/>
        <a:ext cx="4454211" cy="1403567"/>
      </dsp:txXfrm>
    </dsp:sp>
    <dsp:sp modelId="{17B07DEE-9C9B-4768-9314-E820DE239597}">
      <dsp:nvSpPr>
        <dsp:cNvPr id="0" name=""/>
        <dsp:cNvSpPr/>
      </dsp:nvSpPr>
      <dsp:spPr>
        <a:xfrm>
          <a:off x="6450798" y="394800"/>
          <a:ext cx="1403567" cy="140356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A19CD-8D7E-4489-A3FC-0F5D367333F9}">
      <dsp:nvSpPr>
        <dsp:cNvPr id="0" name=""/>
        <dsp:cNvSpPr/>
      </dsp:nvSpPr>
      <dsp:spPr>
        <a:xfrm>
          <a:off x="6745548" y="689549"/>
          <a:ext cx="814069" cy="8140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8D60C-542C-4755-B043-647413D7FAAF}">
      <dsp:nvSpPr>
        <dsp:cNvPr id="0" name=""/>
        <dsp:cNvSpPr/>
      </dsp:nvSpPr>
      <dsp:spPr>
        <a:xfrm>
          <a:off x="7892972" y="428191"/>
          <a:ext cx="4410109" cy="140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framework introduces an innovative program in tourism education and training </a:t>
          </a:r>
        </a:p>
      </dsp:txBody>
      <dsp:txXfrm>
        <a:off x="7892972" y="428191"/>
        <a:ext cx="4410109" cy="1403567"/>
      </dsp:txXfrm>
    </dsp:sp>
    <dsp:sp modelId="{D8CF3689-CB01-484D-99AA-14B49D24FCB3}">
      <dsp:nvSpPr>
        <dsp:cNvPr id="0" name=""/>
        <dsp:cNvSpPr/>
      </dsp:nvSpPr>
      <dsp:spPr>
        <a:xfrm>
          <a:off x="288691" y="2535048"/>
          <a:ext cx="1403567" cy="140356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039D6-F093-4FB1-AFD7-F1DBBF9FB623}">
      <dsp:nvSpPr>
        <dsp:cNvPr id="0" name=""/>
        <dsp:cNvSpPr/>
      </dsp:nvSpPr>
      <dsp:spPr>
        <a:xfrm>
          <a:off x="583440" y="2829798"/>
          <a:ext cx="814069" cy="8140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486A5-807F-4CA6-A91C-02A03470F14A}">
      <dsp:nvSpPr>
        <dsp:cNvPr id="0" name=""/>
        <dsp:cNvSpPr/>
      </dsp:nvSpPr>
      <dsp:spPr>
        <a:xfrm>
          <a:off x="1779018" y="2597746"/>
          <a:ext cx="4447064" cy="140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Incorporating well-being programs into the curriculum of tourism education and training is vital </a:t>
          </a:r>
        </a:p>
      </dsp:txBody>
      <dsp:txXfrm>
        <a:off x="1779018" y="2597746"/>
        <a:ext cx="4447064" cy="1403567"/>
      </dsp:txXfrm>
    </dsp:sp>
    <dsp:sp modelId="{41D12355-4C25-472D-A9EE-BC39269CF67E}">
      <dsp:nvSpPr>
        <dsp:cNvPr id="0" name=""/>
        <dsp:cNvSpPr/>
      </dsp:nvSpPr>
      <dsp:spPr>
        <a:xfrm>
          <a:off x="6447225" y="2535048"/>
          <a:ext cx="1403567" cy="140356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21BCD-CE3C-4674-873A-A87922A63655}">
      <dsp:nvSpPr>
        <dsp:cNvPr id="0" name=""/>
        <dsp:cNvSpPr/>
      </dsp:nvSpPr>
      <dsp:spPr>
        <a:xfrm>
          <a:off x="6741975" y="2829798"/>
          <a:ext cx="814069" cy="8140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52E60-21C9-4FB3-A7A5-BBE78943FB93}">
      <dsp:nvSpPr>
        <dsp:cNvPr id="0" name=""/>
        <dsp:cNvSpPr/>
      </dsp:nvSpPr>
      <dsp:spPr>
        <a:xfrm>
          <a:off x="8151558" y="2535048"/>
          <a:ext cx="3308409" cy="140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Nurturing personal development and growth</a:t>
          </a:r>
        </a:p>
      </dsp:txBody>
      <dsp:txXfrm>
        <a:off x="8151558" y="2535048"/>
        <a:ext cx="3308409" cy="1403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85BEB-1FDE-46E8-B01E-DFDC2C31DB5F}">
      <dsp:nvSpPr>
        <dsp:cNvPr id="0" name=""/>
        <dsp:cNvSpPr/>
      </dsp:nvSpPr>
      <dsp:spPr>
        <a:xfrm>
          <a:off x="197888" y="1382566"/>
          <a:ext cx="1568284" cy="156828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BB24D-547C-4DCE-99C6-A59AB79693A8}">
      <dsp:nvSpPr>
        <dsp:cNvPr id="0" name=""/>
        <dsp:cNvSpPr/>
      </dsp:nvSpPr>
      <dsp:spPr>
        <a:xfrm>
          <a:off x="527228" y="1711905"/>
          <a:ext cx="909605" cy="909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E4711-91F6-4D7C-BCD9-1F3386B0E046}">
      <dsp:nvSpPr>
        <dsp:cNvPr id="0" name=""/>
        <dsp:cNvSpPr/>
      </dsp:nvSpPr>
      <dsp:spPr>
        <a:xfrm>
          <a:off x="2013236" y="1656537"/>
          <a:ext cx="3411472" cy="1185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study provides theoretical insights and practical implications for designing well-being training programs in the tourism sector</a:t>
          </a:r>
        </a:p>
      </dsp:txBody>
      <dsp:txXfrm>
        <a:off x="2013236" y="1656537"/>
        <a:ext cx="3411472" cy="1185011"/>
      </dsp:txXfrm>
    </dsp:sp>
    <dsp:sp modelId="{D8CF3689-CB01-484D-99AA-14B49D24FCB3}">
      <dsp:nvSpPr>
        <dsp:cNvPr id="0" name=""/>
        <dsp:cNvSpPr/>
      </dsp:nvSpPr>
      <dsp:spPr>
        <a:xfrm>
          <a:off x="5675476" y="1284517"/>
          <a:ext cx="1568284" cy="156828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039D6-F093-4FB1-AFD7-F1DBBF9FB623}">
      <dsp:nvSpPr>
        <dsp:cNvPr id="0" name=""/>
        <dsp:cNvSpPr/>
      </dsp:nvSpPr>
      <dsp:spPr>
        <a:xfrm>
          <a:off x="6095023" y="1624456"/>
          <a:ext cx="909605" cy="909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486A5-807F-4CA6-A91C-02A03470F14A}">
      <dsp:nvSpPr>
        <dsp:cNvPr id="0" name=""/>
        <dsp:cNvSpPr/>
      </dsp:nvSpPr>
      <dsp:spPr>
        <a:xfrm>
          <a:off x="7755918" y="1479541"/>
          <a:ext cx="3838474" cy="133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 contributes to the literature on well-being by addressing scholars' calls</a:t>
          </a:r>
        </a:p>
      </dsp:txBody>
      <dsp:txXfrm>
        <a:off x="7755918" y="1479541"/>
        <a:ext cx="3838474" cy="13371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DB6D-5966-4CB7-97D9-1D0283BB0EF2}">
      <dsp:nvSpPr>
        <dsp:cNvPr id="0" name=""/>
        <dsp:cNvSpPr/>
      </dsp:nvSpPr>
      <dsp:spPr>
        <a:xfrm>
          <a:off x="1219587" y="561114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90630-77FE-47DC-8D2A-769CF3A2A67B}">
      <dsp:nvSpPr>
        <dsp:cNvPr id="0" name=""/>
        <dsp:cNvSpPr/>
      </dsp:nvSpPr>
      <dsp:spPr>
        <a:xfrm>
          <a:off x="0" y="2965547"/>
          <a:ext cx="4241250" cy="773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Application of this framework in tourism education and training</a:t>
          </a:r>
          <a:r>
            <a:rPr lang="en-US" sz="2400" kern="1200" dirty="0">
              <a:latin typeface="Calibri"/>
              <a:cs typeface="Calibri"/>
            </a:rPr>
            <a:t> </a:t>
          </a:r>
        </a:p>
      </dsp:txBody>
      <dsp:txXfrm>
        <a:off x="0" y="2965547"/>
        <a:ext cx="4241250" cy="773831"/>
      </dsp:txXfrm>
    </dsp:sp>
    <dsp:sp modelId="{E80AFAA6-ADEC-4CBB-BB35-3D359D7203E7}">
      <dsp:nvSpPr>
        <dsp:cNvPr id="0" name=""/>
        <dsp:cNvSpPr/>
      </dsp:nvSpPr>
      <dsp:spPr>
        <a:xfrm>
          <a:off x="6971888" y="561114"/>
          <a:ext cx="1908562" cy="190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1B09D-3101-453C-A102-418ECA1FE5E0}">
      <dsp:nvSpPr>
        <dsp:cNvPr id="0" name=""/>
        <dsp:cNvSpPr/>
      </dsp:nvSpPr>
      <dsp:spPr>
        <a:xfrm>
          <a:off x="5019916" y="2966460"/>
          <a:ext cx="5778915" cy="773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Artificial intelligence (AI) technologies should be integrated into this framework </a:t>
          </a:r>
          <a:endParaRPr lang="en-GB" sz="2400" kern="1200" dirty="0">
            <a:latin typeface="Calibri"/>
            <a:cs typeface="Times New Roman"/>
          </a:endParaRPr>
        </a:p>
      </dsp:txBody>
      <dsp:txXfrm>
        <a:off x="5019916" y="2966460"/>
        <a:ext cx="5778915" cy="773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08B72-E663-40D0-A073-52903695291F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1242D-1D6C-490B-9AF7-CD9096AD13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233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0256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CB726-9584-943C-3935-915294336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C89F1314-3953-7543-8DF3-3A8963FD1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4E2FC7D-DE0F-DFDF-2C16-48C1A2786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0F1E38A-DDCB-27E3-38F4-2551576ED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346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73DCA-3761-0D4E-0916-8615F3E13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D34DC07E-35B9-8A21-CA17-CCB99F68A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8A76A186-1254-7F83-1308-DA8F7EB1E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D3F0EE8-6D6A-A192-830D-29157AADD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9977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ED2A6-BFD2-8DAC-6C8D-67F549678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53314E8-6D04-7908-A60F-FE9BA834E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CBF95F8-1207-1C3E-6308-B02EFA14A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95C71A0-BF1C-B613-2F45-9628368D1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0688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EE6F3-2D94-56A4-61E0-8184AE5E2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3018840-5648-DBA5-2DF3-6EA790740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35850BA-7562-CF70-E02F-7F9C95A38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936CD0D-ECD7-1114-7E56-1A882CABD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723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F349D-C1A3-7411-272D-28094E3B6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2C6B89D-D060-8C2D-E1CE-7D26025F5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D1296681-C51E-BF3E-AB3C-2AC0EFB27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0BB6F5-3276-6AAA-A048-2BB3ECEDA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7412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E4D6A-3C1B-F804-B66E-03A93BA3A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694E793B-913F-5F9D-AC3A-59AFC5BBC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22F3DBC2-21FC-E1C3-EF98-76E7DF498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9B36A51-C555-6BAA-1DF7-FF764CABF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1041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91261-2D2E-D479-57B3-FDEEE882F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B23A525D-42B3-3A15-29F9-456B8ADE3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3F7CB45-FE4F-66D6-555C-1B1A1028C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AFAB51-2FE8-52B9-97B3-BBD246EBE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662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8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18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3A9A6-3673-5BC9-BCE9-E275C383E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9DC7ABE-4325-FD1D-7CF4-FA3852656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DD7AE794-E30A-9C50-18EF-917EDA146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C254A40-0767-BB9B-9DD2-5C6B998A1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4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550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636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71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DD69-6B57-DEDE-6408-88847E512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CF9B15CA-970A-DE65-606C-00AFB1D73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7EB12E20-8622-227A-C19B-2F8227B66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DF3926A-B0EE-511A-2591-5E1BB1E2F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12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BC6B1-FAB0-5A6C-6EAD-5A3D27BD5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B7A27264-44C4-8137-80AB-87495811D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DDBAD4B7-2598-F093-6E04-4DCC707D3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4FCA03D-72B2-1B93-C298-0CEC922D5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129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5BF2B-4501-1A1D-3B3A-04B016351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D158A3E-97AC-B02F-DE92-04E71DCC4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C28E545-67D3-9346-8CC1-12F58D20C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1A0B583-1C13-7276-0F04-CAAE8C68D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127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773B2-E192-78B3-C1C1-65E642167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60A0799B-E22B-BCF3-F96D-E1DC44B9D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6FCB3ED6-D1DB-61BB-E450-BA82B694E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90D6CF8-8D5F-32F3-040F-108C6508A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056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A3F87-1C21-9343-C9D5-A87BB1732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011B5AC7-77D9-82B4-DC5E-3EF3766DE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21C6562E-AB6F-691A-6DB6-04741189E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74C04A-E0A7-30EB-0D07-97FCFB314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374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09BAC-E624-66B1-B779-217C8F8AC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911D4765-4043-471E-0A49-D0F656612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6AACA119-5B28-FEBE-48F1-434B608E6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3D4F20F-CAC1-207F-8B96-0F530F50B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153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FCA71-F914-E31B-0EBD-4395375E4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56CBDB13-8E59-C3CF-2061-AB3AC95DA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D355930-021F-3A78-361D-002B12D04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BB901FD-5D51-B709-43AF-5E8D2CFAF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D4A3-2CCC-4764-9C17-3B69622B692F}" type="slidenum">
              <a:rPr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797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655965-26EE-E289-82D5-D90EACA1D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2864B57-905B-4E0A-686A-1BE8C04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292561-9188-399E-8C01-8BBBB995D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DD9EF20-55B1-9469-0D93-8DBE10C4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5F734A-E065-11B2-F262-A69A4F75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81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B88CE9-CEE1-53CC-C108-4776B357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15AFFD8-9273-9E7C-6F0F-8095F0ACE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42540EA-D434-4957-AA2B-351929E5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76FF62-CB3B-0C40-E413-65A70E0B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9AD08C-3E51-E0AB-2C8A-5E0B1CC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33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4563C6A-C7F5-8FD1-69B2-E8B12F288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A48F1E2-3EB2-8F61-6638-A7C4D54E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2B2FCE3-CB2B-B1DB-575F-6F6B36B3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56B62E-D27C-268D-2064-2E11A479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9A79DE-938E-BAD1-3E26-89F8C80D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31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E2C8EC-27F7-6FC1-453C-E7F1BF20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0CA5A9-E26B-A654-222E-79C714170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83BD45-10E9-40EC-D001-63B91A30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3CCA9D-5667-9234-9653-26242118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CBE3D6-A80E-33C4-16B4-3A67BD44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55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09F088-95DD-0F35-9531-EC129DE5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C2B5F4-9EDE-2B1E-B75F-3CF7FC6BE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D597540-88CC-7ABB-EA61-DBBA73F0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2A9193-AC91-9B5A-7DB0-0024F306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18833F-CDAB-B33D-A4D6-3157E5B8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44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28E36C-5654-3E32-F890-03EEA8D6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D6B7C5-C96B-7DC3-76F8-18B642AB3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7F1BFCE-5559-F883-1686-4E114D395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1F77D4-32E1-B702-45F0-F51A9D44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48E6BD5-9A81-9556-D782-F22FE269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4004149-E741-E3A5-17EB-67E38787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41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8D3236-BD66-B404-357E-C10B9074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5DBE29-D45B-AEF6-37D9-A065D202D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C9A1A9-000F-A4E9-F7B8-64273C7CD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F11346D-E5D4-0A40-B6E5-6FEF1FEE6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436A59B-3992-5B21-68F5-88F5516EF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BB32327-E974-AF23-DB87-9B3913D2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DDF48EF-32B3-9888-ED8C-118EA0C9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E590C41-5C82-D2DE-D4D1-937477F2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996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11EE59-2D32-804B-6452-15891778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439E013-9E17-4500-4AD6-7C9395D2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0EBF81D-95DF-47B0-83FB-55D11F51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E9BE34F-775E-962F-8176-A20C5CF5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772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5F2F90C-F882-8449-9756-D40D7BB5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FA1A052-2567-7AEB-B523-5A5372CF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CBBCF74-C2DE-9B22-F043-383D9233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47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B9B50F-FD61-94E1-87E0-DDC4E228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0D2869-187B-B113-6B21-BF2027D31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D4B4F14-43A1-E27B-FBFF-CA7CECEE3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92B558B-0524-F9D8-3F51-3944A563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699BFB-B2A0-471E-634B-F574C176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6B25F6-9C56-E378-2092-D16FBD34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6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9A6341-071F-92E6-C03A-5560BF8A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677888D-F64B-6FE9-3BAF-FD7398AAF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22F391-8CCB-5C89-985A-781D4547F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3A03278-79C2-F601-43B0-DAF51A64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41F9BDD-F9A0-3AE7-FADD-CC2B75F3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A2B41A9-BE5D-C5BA-A162-1D9EFC86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2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3F9AB6C-AA2B-5F35-E076-2D6D61E9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004B70-41F9-A7E0-76F3-6FD6641ED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1E1015-BB76-66AC-0B22-0E2BF0399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955B5-9CAC-4C82-90FA-A11354FB93F0}" type="datetimeFigureOut">
              <a:rPr lang="el-GR" smtClean="0"/>
              <a:t>20/5/2025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757099-E7F9-CAE9-43F6-73CFAB283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73E6E6-C9CC-A12F-06D2-7642BC2A4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1D1B6-AB1C-496D-BD2D-E50EFAA191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95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2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hyperlink" Target="https://www.e-bezpeci.cz/index.php/rizikove-jevy-spojene-s-online-komunikaci/kybersikana/2125-ne-kazde-naruseni-online-vyuky-je-automaticky-kybersikana-pokud-se-rozhodneme-za-naruseni-vyuky-zaky-potrestat-trest-by-mel-odpovidat-provineni" TargetMode="External"/><Relationship Id="rId10" Type="http://schemas.microsoft.com/office/2007/relationships/diagramDrawing" Target="../diagrams/drawing7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hyperlink" Target="http://inspiringbetterlife.blogspot.com/2011/03/making-better-decision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mailto:skallou@uniwa.gr" TargetMode="External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impap2009@gmail.com" TargetMode="External"/><Relationship Id="rId5" Type="http://schemas.openxmlformats.org/officeDocument/2006/relationships/hyperlink" Target="mailto:mkalogian@uth.gr" TargetMode="External"/><Relationship Id="rId4" Type="http://schemas.openxmlformats.org/officeDocument/2006/relationships/hyperlink" Target="mailto:akikilia@uniwa.g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textbc.ca/introtourism2e/chapter/what-is-touris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prophotostock.deviantart.com/art/Digital-Diagram-Business-and-Technology-42500963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pngall.com/hospitality-png/download/6986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57033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39089" y="690664"/>
            <a:ext cx="5717964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3000" b="1" dirty="0">
                <a:effectLst/>
                <a:ea typeface="Times New Roman" panose="02020603050405020304" pitchFamily="18" charset="0"/>
              </a:rPr>
              <a:t>Tourism Employees' Well-Being: An Innovative Educational Framework Integrating the PERMA Model of Well-Being and Transformative Learning </a:t>
            </a:r>
            <a:br>
              <a:rPr lang="el-G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000" b="1" dirty="0">
              <a:latin typeface="Calibri"/>
              <a:cs typeface="Aharoni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39056"/>
            <a:ext cx="6940446" cy="222249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b="1" noProof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Sofia Kallou, Aikaterina Kikilia,</a:t>
            </a:r>
          </a:p>
          <a:p>
            <a:pPr algn="l"/>
            <a:r>
              <a:rPr lang="en-US" b="1" noProof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Michail Kalogiannakis, Dimitrios Papachristos</a:t>
            </a:r>
          </a:p>
          <a:p>
            <a:pPr algn="l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/>
              <a:t>		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Learning Ideas Conference | LinkedIn">
            <a:extLst>
              <a:ext uri="{FF2B5EF4-FFF2-40B4-BE49-F238E27FC236}">
                <a16:creationId xmlns:a16="http://schemas.microsoft.com/office/drawing/2014/main" id="{E0494834-B420-7588-0942-1BBB1F919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44077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70582-07B4-9D68-75C5-F65A595F44BA}"/>
              </a:ext>
            </a:extLst>
          </p:cNvPr>
          <p:cNvSpPr txBox="1"/>
          <p:nvPr/>
        </p:nvSpPr>
        <p:spPr>
          <a:xfrm>
            <a:off x="2123601" y="5090277"/>
            <a:ext cx="2878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May  29th 2025</a:t>
            </a:r>
          </a:p>
          <a:p>
            <a:pPr algn="l"/>
            <a:r>
              <a:rPr lang="en-US" sz="2000" dirty="0"/>
              <a:t>      New York</a:t>
            </a:r>
          </a:p>
        </p:txBody>
      </p:sp>
    </p:spTree>
    <p:extLst>
      <p:ext uri="{BB962C8B-B14F-4D97-AF65-F5344CB8AC3E}">
        <p14:creationId xmlns:p14="http://schemas.microsoft.com/office/powerpoint/2010/main" val="29787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404BA1-DA2B-3628-0E96-F386B4A48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E548619-8AA9-4C54-20D9-CE38F679A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73997C-C8AE-168B-CC4E-BEAA77787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CAC7DA-E098-A2E8-CBA1-C8C3B0644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9F3DDCA-0007-E0DA-2275-47B5C17B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84852B0-690A-E89C-193B-B7E2D096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685801"/>
            <a:ext cx="10044023" cy="710100"/>
          </a:xfrm>
        </p:spPr>
        <p:txBody>
          <a:bodyPr anchor="ctr">
            <a:normAutofit fontScale="90000"/>
          </a:bodyPr>
          <a:lstStyle/>
          <a:p>
            <a:br>
              <a:rPr lang="en-US" sz="4000" b="1" dirty="0">
                <a:solidFill>
                  <a:srgbClr val="FFFFFF"/>
                </a:solidFill>
                <a:latin typeface="Calibri"/>
              </a:rPr>
            </a:br>
            <a:r>
              <a:rPr lang="en-US" sz="4000" b="1" dirty="0">
                <a:solidFill>
                  <a:srgbClr val="FFFFFF"/>
                </a:solidFill>
                <a:latin typeface="Calibri"/>
              </a:rPr>
              <a:t>Transformative Learning Theory in Tourism Education </a:t>
            </a: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" name="Εικόνα 5" descr="Εικόνα που περιέχει παιχνίδι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1752958D-13F9-ADFC-A9D9-FC8B9A66DB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17210" y="42878"/>
            <a:ext cx="2201603" cy="1655076"/>
          </a:xfrm>
          <a:prstGeom prst="rect">
            <a:avLst/>
          </a:prstGeom>
        </p:spPr>
      </p:pic>
      <p:graphicFrame>
        <p:nvGraphicFramePr>
          <p:cNvPr id="7" name="Διάγραμμα 128">
            <a:extLst>
              <a:ext uri="{FF2B5EF4-FFF2-40B4-BE49-F238E27FC236}">
                <a16:creationId xmlns:a16="http://schemas.microsoft.com/office/drawing/2014/main" id="{9EA12229-2988-930C-B9DA-0AC2151A7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160536"/>
              </p:ext>
            </p:extLst>
          </p:nvPr>
        </p:nvGraphicFramePr>
        <p:xfrm>
          <a:off x="-1" y="1820444"/>
          <a:ext cx="7340461" cy="450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Εικόνα 6" descr="Εικόνα που περιέχει κείμενο, στιγμιότυπο οθόνης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9CA397D-C6A6-3264-1475-E203B9F6A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6461647" y="2129063"/>
            <a:ext cx="5598204" cy="44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2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FD0A3C-1517-2643-403B-C8DBC961A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1C30B7B-4CA7-AE2B-6B88-0B6FCE12B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231123-A671-175F-544D-9972AD20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C79939D-0491-2255-80E9-0B4FB9FCB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3235631-E489-F1DF-C69E-1AEBDE052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D11338-C527-6968-F31A-10778A96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30" y="865855"/>
            <a:ext cx="10443098" cy="710100"/>
          </a:xfrm>
        </p:spPr>
        <p:txBody>
          <a:bodyPr anchor="ctr">
            <a:normAutofit fontScale="90000"/>
          </a:bodyPr>
          <a:lstStyle/>
          <a:p>
            <a:br>
              <a:rPr lang="en-US" sz="4000" b="1" dirty="0">
                <a:solidFill>
                  <a:srgbClr val="FFFFFF"/>
                </a:solidFill>
                <a:latin typeface="Calibri"/>
              </a:rPr>
            </a:br>
            <a:r>
              <a:rPr lang="en-US" sz="4000" b="1" dirty="0">
                <a:solidFill>
                  <a:srgbClr val="FFFFFF"/>
                </a:solidFill>
                <a:latin typeface="Calibri"/>
              </a:rPr>
              <a:t>Digital learning environments and tourism education</a:t>
            </a:r>
            <a:br>
              <a:rPr lang="en-US" sz="4000" b="1" dirty="0">
                <a:solidFill>
                  <a:srgbClr val="FFFFFF"/>
                </a:solidFill>
                <a:latin typeface="Calibri"/>
              </a:rPr>
            </a:br>
            <a:br>
              <a:rPr lang="en-US" sz="4000" b="1" dirty="0">
                <a:solidFill>
                  <a:srgbClr val="FFFFFF"/>
                </a:solidFill>
                <a:latin typeface="Calibri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D6BD05B-E3FE-D292-64BB-ACEF66447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12" y="1956025"/>
            <a:ext cx="8651897" cy="4775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7B2119-01D7-4A27-FCFB-3408ABAB4911}"/>
              </a:ext>
            </a:extLst>
          </p:cNvPr>
          <p:cNvSpPr txBox="1"/>
          <p:nvPr/>
        </p:nvSpPr>
        <p:spPr>
          <a:xfrm>
            <a:off x="-131416" y="1666971"/>
            <a:ext cx="3686812" cy="304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Flexibility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Learning outcomes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Emotional experiences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EF0EE2D-2983-C2FB-0D88-EEA1216A0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2" b="-8"/>
          <a:stretch/>
        </p:blipFill>
        <p:spPr>
          <a:xfrm>
            <a:off x="8331957" y="1567586"/>
            <a:ext cx="3860043" cy="277629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099B8B9-9E6F-9BEC-9DF0-7129ECE2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r="16" b="16"/>
          <a:stretch/>
        </p:blipFill>
        <p:spPr bwMode="auto">
          <a:xfrm>
            <a:off x="8331957" y="4344375"/>
            <a:ext cx="3860043" cy="251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6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DCC6A0-FD01-AB4C-B171-977FD3EE3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788AC-B69F-5078-DC21-A6BF351FE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0" y="2767106"/>
            <a:ext cx="3177441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Methodology (1)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1" i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Conceptual Educational Framework</a:t>
            </a:r>
            <a:br>
              <a:rPr lang="en-US" sz="22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ABDC3-F9EB-8077-76B8-69E89981681E}"/>
              </a:ext>
            </a:extLst>
          </p:cNvPr>
          <p:cNvSpPr txBox="1"/>
          <p:nvPr/>
        </p:nvSpPr>
        <p:spPr>
          <a:xfrm>
            <a:off x="4601043" y="466531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>
                <a:effectLst/>
              </a:rPr>
              <a:t>The PERMA well-being educational framework aims to</a:t>
            </a:r>
            <a:r>
              <a:rPr lang="en-US" sz="2800" dirty="0"/>
              <a:t>: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800" dirty="0">
              <a:effectLst/>
            </a:endParaRP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introduce learners to the key components of well-being,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promote positive emotions and nurture healthy relationships,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equip learners with practices that enhance their overall well-being.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949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A11E2-351E-DC8D-8420-DC853BE04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39F5A1E-421A-D882-D4D6-617B5CB68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FC640A-2049-DD8C-A818-E9FC4103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7A098F-87C9-D13F-E5CE-F1440304B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EC2999-9954-C63B-1CD5-F4CE8CA44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8255CC7-5CD1-BE6B-C66E-1B7ABBEA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72" y="457460"/>
            <a:ext cx="10044023" cy="885749"/>
          </a:xfrm>
        </p:spPr>
        <p:txBody>
          <a:bodyPr anchor="ctr">
            <a:normAutofit fontScale="90000"/>
          </a:bodyPr>
          <a:lstStyle/>
          <a:p>
            <a:br>
              <a:rPr lang="en-US" sz="4000" b="1" dirty="0">
                <a:solidFill>
                  <a:srgbClr val="FFFFFF"/>
                </a:solidFill>
                <a:latin typeface="Calibri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Methodology (2)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28AC4-F76E-3E8D-17DE-4701F25675E3}"/>
              </a:ext>
            </a:extLst>
          </p:cNvPr>
          <p:cNvSpPr txBox="1"/>
          <p:nvPr/>
        </p:nvSpPr>
        <p:spPr>
          <a:xfrm>
            <a:off x="197674" y="900335"/>
            <a:ext cx="11796654" cy="316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800"/>
              </a:spcAft>
            </a:pPr>
            <a:r>
              <a:rPr lang="en-US" sz="2800" b="1" i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well-being educational framework in tourism education and training</a:t>
            </a:r>
            <a:endParaRPr lang="el-GR" sz="2800" b="1" i="1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Εικόνα 9" descr="Εικόνα που περιέχει κείμενο, στιγμιότυπο οθόνης, διάγραμμα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77D36FD2-0B01-16DD-CE7E-B09999C77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82" y="1659512"/>
            <a:ext cx="10228880" cy="5114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192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69D8CD-36F9-B9F6-8CB2-90088DEC6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675D588-99BF-5985-83C9-184B5442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86" y="409707"/>
            <a:ext cx="10044023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2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Methodology (3)</a:t>
            </a:r>
            <a:b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3100" b="1" i="1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  <a:t>Strategies of the proposed educational program</a:t>
            </a:r>
            <a:br>
              <a:rPr lang="el-GR" sz="2200" b="1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Θέση περιεχομένου 7">
            <a:extLst>
              <a:ext uri="{FF2B5EF4-FFF2-40B4-BE49-F238E27FC236}">
                <a16:creationId xmlns:a16="http://schemas.microsoft.com/office/drawing/2014/main" id="{61D77124-C7F7-BCE5-3126-D011C09E8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956076"/>
              </p:ext>
            </p:extLst>
          </p:nvPr>
        </p:nvGraphicFramePr>
        <p:xfrm>
          <a:off x="838200" y="1825625"/>
          <a:ext cx="5175859" cy="3103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7965">
                  <a:extLst>
                    <a:ext uri="{9D8B030D-6E8A-4147-A177-3AD203B41FA5}">
                      <a16:colId xmlns:a16="http://schemas.microsoft.com/office/drawing/2014/main" val="1148955144"/>
                    </a:ext>
                  </a:extLst>
                </a:gridCol>
                <a:gridCol w="3207894">
                  <a:extLst>
                    <a:ext uri="{9D8B030D-6E8A-4147-A177-3AD203B41FA5}">
                      <a16:colId xmlns:a16="http://schemas.microsoft.com/office/drawing/2014/main" val="1290016069"/>
                    </a:ext>
                  </a:extLst>
                </a:gridCol>
              </a:tblGrid>
              <a:tr h="1913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PERMA model</a:t>
                      </a:r>
                      <a:endParaRPr lang="el-G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Positive emotions</a:t>
                      </a:r>
                      <a:endParaRPr lang="el-G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73658"/>
                  </a:ext>
                </a:extLst>
              </a:tr>
              <a:tr h="2851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l-GR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Strategies based on TL</a:t>
                      </a: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-Critical questions about emotions and well-being </a:t>
                      </a:r>
                      <a:endParaRPr lang="el-GR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-Emotional intelligence training intervention  </a:t>
                      </a:r>
                      <a:endParaRPr lang="el-GR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-Positive reframing and expressing gratitude</a:t>
                      </a: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80894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EF9A80E4-8FBC-B477-A4DD-AD985C9C1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29328"/>
              </p:ext>
            </p:extLst>
          </p:nvPr>
        </p:nvGraphicFramePr>
        <p:xfrm>
          <a:off x="6177943" y="1844288"/>
          <a:ext cx="4726156" cy="3103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309">
                  <a:extLst>
                    <a:ext uri="{9D8B030D-6E8A-4147-A177-3AD203B41FA5}">
                      <a16:colId xmlns:a16="http://schemas.microsoft.com/office/drawing/2014/main" val="582176842"/>
                    </a:ext>
                  </a:extLst>
                </a:gridCol>
                <a:gridCol w="2957847">
                  <a:extLst>
                    <a:ext uri="{9D8B030D-6E8A-4147-A177-3AD203B41FA5}">
                      <a16:colId xmlns:a16="http://schemas.microsoft.com/office/drawing/2014/main" val="2133138553"/>
                    </a:ext>
                  </a:extLst>
                </a:gridCol>
              </a:tblGrid>
              <a:tr h="31036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Several learning strategies</a:t>
                      </a:r>
                      <a:endParaRPr lang="el-G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-Sharing positive stories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-Incorporating enjoyable activities online</a:t>
                      </a:r>
                      <a:endParaRPr lang="el-GR" sz="16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-Resilience training  </a:t>
                      </a:r>
                      <a:endParaRPr lang="el-GR" sz="16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600" kern="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45944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DE46BA94-5E94-C874-227E-3B318F170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3808"/>
              </p:ext>
            </p:extLst>
          </p:nvPr>
        </p:nvGraphicFramePr>
        <p:xfrm>
          <a:off x="3171296" y="5197139"/>
          <a:ext cx="4581623" cy="1286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231">
                  <a:extLst>
                    <a:ext uri="{9D8B030D-6E8A-4147-A177-3AD203B41FA5}">
                      <a16:colId xmlns:a16="http://schemas.microsoft.com/office/drawing/2014/main" val="2205707674"/>
                    </a:ext>
                  </a:extLst>
                </a:gridCol>
                <a:gridCol w="2867392">
                  <a:extLst>
                    <a:ext uri="{9D8B030D-6E8A-4147-A177-3AD203B41FA5}">
                      <a16:colId xmlns:a16="http://schemas.microsoft.com/office/drawing/2014/main" val="3537127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Digital Technologies &amp; tools </a:t>
                      </a:r>
                      <a:endParaRPr lang="el-G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Conference platforms, virtual teams, quizzes, e-books</a:t>
                      </a:r>
                      <a:endParaRPr lang="el-G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796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Techniques</a:t>
                      </a:r>
                      <a:endParaRPr lang="el-G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Presentation, teamwork, brainstorming, projects</a:t>
                      </a:r>
                      <a:endParaRPr lang="el-G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15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21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2181B2-2AFE-87AD-8005-A53A84823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07088A64-C702-9157-51B6-22D6AA7FD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DA09D13-5D26-1E3E-49C9-D29D22BE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5253F3-12CB-3BB8-307C-8763678BF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A5B7E5-DA8C-54C2-16C4-506519856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36AB9A3-E8F8-8885-74AD-A0FEFA96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86" y="409707"/>
            <a:ext cx="10044023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2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Methodology (4)</a:t>
            </a:r>
            <a:b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3100" b="1" i="1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  <a:t>Strategies of the proposed educational program</a:t>
            </a:r>
            <a:br>
              <a:rPr lang="el-GR" sz="2200" b="1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7B3BD651-2CBF-AF71-957B-2BB885F4D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0990"/>
              </p:ext>
            </p:extLst>
          </p:nvPr>
        </p:nvGraphicFramePr>
        <p:xfrm>
          <a:off x="0" y="1575955"/>
          <a:ext cx="5363188" cy="4224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776">
                  <a:extLst>
                    <a:ext uri="{9D8B030D-6E8A-4147-A177-3AD203B41FA5}">
                      <a16:colId xmlns:a16="http://schemas.microsoft.com/office/drawing/2014/main" val="2513623041"/>
                    </a:ext>
                  </a:extLst>
                </a:gridCol>
                <a:gridCol w="3435412">
                  <a:extLst>
                    <a:ext uri="{9D8B030D-6E8A-4147-A177-3AD203B41FA5}">
                      <a16:colId xmlns:a16="http://schemas.microsoft.com/office/drawing/2014/main" val="2886955656"/>
                    </a:ext>
                  </a:extLst>
                </a:gridCol>
              </a:tblGrid>
              <a:tr h="2305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PERMA model</a:t>
                      </a:r>
                      <a:endParaRPr lang="el-GR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26" marR="557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Engagement</a:t>
                      </a:r>
                      <a:endParaRPr lang="el-GR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26" marR="557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17934"/>
                  </a:ext>
                </a:extLst>
              </a:tr>
              <a:tr h="12300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l-GR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Strategies based on TL</a:t>
                      </a: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26" marR="55726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-Critical reflection and dialogue about learners’ goals and strengths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26" marR="5572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00262"/>
                  </a:ext>
                </a:extLst>
              </a:tr>
              <a:tr h="22799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Several learning strategies</a:t>
                      </a: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26" marR="55726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-Tools for developing learners’ strengths  </a:t>
                      </a:r>
                      <a:endParaRPr lang="el-GR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-Applying the WOOP technique to pursue goals  </a:t>
                      </a:r>
                      <a:endParaRPr lang="el-GR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-Gamified learning experiences</a:t>
                      </a: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26" marR="5572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171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E1BA88AE-F6CB-8A03-8A94-EC9217283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64472"/>
              </p:ext>
            </p:extLst>
          </p:nvPr>
        </p:nvGraphicFramePr>
        <p:xfrm>
          <a:off x="-1" y="5428648"/>
          <a:ext cx="5363188" cy="1486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775">
                  <a:extLst>
                    <a:ext uri="{9D8B030D-6E8A-4147-A177-3AD203B41FA5}">
                      <a16:colId xmlns:a16="http://schemas.microsoft.com/office/drawing/2014/main" val="4167795279"/>
                    </a:ext>
                  </a:extLst>
                </a:gridCol>
                <a:gridCol w="3435413">
                  <a:extLst>
                    <a:ext uri="{9D8B030D-6E8A-4147-A177-3AD203B41FA5}">
                      <a16:colId xmlns:a16="http://schemas.microsoft.com/office/drawing/2014/main" val="1982077550"/>
                    </a:ext>
                  </a:extLst>
                </a:gridCol>
              </a:tblGrid>
              <a:tr h="8942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Digital Technologies &amp; tools </a:t>
                      </a: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Conference platforms, digital gamification, digital workshops, quizzes, VR/AR</a:t>
                      </a:r>
                      <a:endParaRPr lang="el-GR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50625"/>
                  </a:ext>
                </a:extLst>
              </a:tr>
              <a:tr h="5927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Techniques</a:t>
                      </a: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Teamwork, projects, simulated educational scenarios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19028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18C3E4D2-07B5-0669-6FBC-273CE8B74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4997"/>
              </p:ext>
            </p:extLst>
          </p:nvPr>
        </p:nvGraphicFramePr>
        <p:xfrm>
          <a:off x="5378465" y="1575956"/>
          <a:ext cx="5834178" cy="3841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4178">
                  <a:extLst>
                    <a:ext uri="{9D8B030D-6E8A-4147-A177-3AD203B41FA5}">
                      <a16:colId xmlns:a16="http://schemas.microsoft.com/office/drawing/2014/main" val="1812154031"/>
                    </a:ext>
                  </a:extLst>
                </a:gridCol>
              </a:tblGrid>
              <a:tr h="282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Relationships</a:t>
                      </a:r>
                      <a:endParaRPr lang="el-GR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718" marR="607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8069"/>
                  </a:ext>
                </a:extLst>
              </a:tr>
              <a:tr h="165521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l-GR" sz="1800" b="0" kern="1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Engaging in online discussions and critically reflecting on past experiences </a:t>
                      </a:r>
                      <a:endParaRPr lang="el-GR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l-GR" sz="1800" b="0" kern="1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Emotional intelligence intervention  </a:t>
                      </a:r>
                      <a:endParaRPr lang="el-GR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-Art-based activities</a:t>
                      </a:r>
                      <a:endParaRPr lang="el-GR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718" marR="607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477900"/>
                  </a:ext>
                </a:extLst>
              </a:tr>
              <a:tr h="19023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-Compassion-focused meditation  </a:t>
                      </a:r>
                      <a:endParaRPr lang="el-GR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-Skills for setting and respecting boundaries  </a:t>
                      </a:r>
                      <a:endParaRPr lang="el-GR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-Exercises to manage excessive self-sacrificing tendencies</a:t>
                      </a:r>
                    </a:p>
                  </a:txBody>
                  <a:tcPr marL="60718" marR="607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214221"/>
                  </a:ext>
                </a:extLst>
              </a:tr>
            </a:tbl>
          </a:graphicData>
        </a:graphic>
      </p:graphicFrame>
      <p:graphicFrame>
        <p:nvGraphicFramePr>
          <p:cNvPr id="12" name="Πίνακας 11">
            <a:extLst>
              <a:ext uri="{FF2B5EF4-FFF2-40B4-BE49-F238E27FC236}">
                <a16:creationId xmlns:a16="http://schemas.microsoft.com/office/drawing/2014/main" id="{CF5C3854-C332-5415-2FCD-364E3D51D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08380"/>
              </p:ext>
            </p:extLst>
          </p:nvPr>
        </p:nvGraphicFramePr>
        <p:xfrm>
          <a:off x="5378464" y="5422404"/>
          <a:ext cx="5834178" cy="1486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4178">
                  <a:extLst>
                    <a:ext uri="{9D8B030D-6E8A-4147-A177-3AD203B41FA5}">
                      <a16:colId xmlns:a16="http://schemas.microsoft.com/office/drawing/2014/main" val="387764326"/>
                    </a:ext>
                  </a:extLst>
                </a:gridCol>
              </a:tblGrid>
              <a:tr h="889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Conference platforms, VR/AR,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 virtual teams, journaling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20041"/>
                  </a:ext>
                </a:extLst>
              </a:tr>
              <a:tr h="597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Teamwork, role-play, simulated educational scenarios, projects</a:t>
                      </a:r>
                      <a:endParaRPr lang="el-GR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84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13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C7FCA-CB86-7FBB-744A-EE1F33FC7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130BA6F3-8587-23CB-7D7D-10318C80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4BA669A-FF24-171E-BDA9-76FCE1C17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F456D8-F69F-0954-4F3B-F8E06FDA3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C4CA922-F0FA-7BCE-4CB0-D47C63D36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47CE3CC-C8D4-A041-FEF1-9EEDCA4A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05" y="538841"/>
            <a:ext cx="10044023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2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Methodology (5)</a:t>
            </a:r>
            <a:b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3100" b="1" i="1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  <a:t>Strategies of the proposed educational program</a:t>
            </a:r>
            <a:br>
              <a:rPr lang="el-GR" sz="2200" b="1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B24A7B1B-1375-6CA2-180D-5007B03B9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37192"/>
              </p:ext>
            </p:extLst>
          </p:nvPr>
        </p:nvGraphicFramePr>
        <p:xfrm>
          <a:off x="0" y="1575955"/>
          <a:ext cx="1927776" cy="3836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776">
                  <a:extLst>
                    <a:ext uri="{9D8B030D-6E8A-4147-A177-3AD203B41FA5}">
                      <a16:colId xmlns:a16="http://schemas.microsoft.com/office/drawing/2014/main" val="2513623041"/>
                    </a:ext>
                  </a:extLst>
                </a:gridCol>
              </a:tblGrid>
              <a:tr h="2866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PERMA model</a:t>
                      </a:r>
                      <a:endParaRPr lang="el-GR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26" marR="557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17934"/>
                  </a:ext>
                </a:extLst>
              </a:tr>
              <a:tr h="1243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l-GR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Strategies based on TL</a:t>
                      </a: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26" marR="55726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00262"/>
                  </a:ext>
                </a:extLst>
              </a:tr>
              <a:tr h="23056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Several learning strategies</a:t>
                      </a: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26" marR="55726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171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26BAEBC3-1445-7459-AA7D-15BEAAFF8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75998"/>
              </p:ext>
            </p:extLst>
          </p:nvPr>
        </p:nvGraphicFramePr>
        <p:xfrm>
          <a:off x="-1" y="5381469"/>
          <a:ext cx="1927775" cy="1505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775">
                  <a:extLst>
                    <a:ext uri="{9D8B030D-6E8A-4147-A177-3AD203B41FA5}">
                      <a16:colId xmlns:a16="http://schemas.microsoft.com/office/drawing/2014/main" val="4167795279"/>
                    </a:ext>
                  </a:extLst>
                </a:gridCol>
              </a:tblGrid>
              <a:tr h="8955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Digital Technologies &amp; tools </a:t>
                      </a: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50625"/>
                  </a:ext>
                </a:extLst>
              </a:tr>
              <a:tr h="6097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Techniques</a:t>
                      </a:r>
                      <a:endParaRPr lang="el-G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19028"/>
                  </a:ext>
                </a:extLst>
              </a:tr>
            </a:tbl>
          </a:graphicData>
        </a:graphic>
      </p:graphicFrame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54428438-B5AE-EAFA-8F9A-4D2B94CDA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74396"/>
              </p:ext>
            </p:extLst>
          </p:nvPr>
        </p:nvGraphicFramePr>
        <p:xfrm>
          <a:off x="1927774" y="1590209"/>
          <a:ext cx="9779545" cy="3897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4168">
                  <a:extLst>
                    <a:ext uri="{9D8B030D-6E8A-4147-A177-3AD203B41FA5}">
                      <a16:colId xmlns:a16="http://schemas.microsoft.com/office/drawing/2014/main" val="3695979734"/>
                    </a:ext>
                  </a:extLst>
                </a:gridCol>
                <a:gridCol w="5015377">
                  <a:extLst>
                    <a:ext uri="{9D8B030D-6E8A-4147-A177-3AD203B41FA5}">
                      <a16:colId xmlns:a16="http://schemas.microsoft.com/office/drawing/2014/main" val="465451966"/>
                    </a:ext>
                  </a:extLst>
                </a:gridCol>
              </a:tblGrid>
              <a:tr h="3135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Meaning</a:t>
                      </a:r>
                      <a:endParaRPr lang="el-G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858" marR="6085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Accomplishments</a:t>
                      </a:r>
                      <a:endParaRPr lang="el-G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858" marR="6085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210883"/>
                  </a:ext>
                </a:extLst>
              </a:tr>
              <a:tr h="7920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-Adopting TL for establishing connections with tourism professionals from different countries </a:t>
                      </a:r>
                      <a:endParaRPr lang="el-GR" sz="16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-Reflecting on meaningful past experiences</a:t>
                      </a:r>
                      <a:endParaRPr lang="el-GR" sz="16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 -Critical questions about assumptions</a:t>
                      </a:r>
                      <a:endParaRPr lang="el-G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858" marR="6085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- Critical reflection and dialogue related to goals, hope, encouragement, and positive savoring </a:t>
                      </a:r>
                      <a:endParaRPr lang="el-GR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-Providing feedback through coaching and recognizing learners' efforts</a:t>
                      </a:r>
                      <a:endParaRPr lang="el-G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858" marR="6085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07397"/>
                  </a:ext>
                </a:extLst>
              </a:tr>
              <a:tr h="2346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-Apply the acquired knowledge for the advantage of the community</a:t>
                      </a:r>
                      <a:endParaRPr lang="el-G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858" marR="6085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-Practicing positive savoring techniques and celebrating achievements  </a:t>
                      </a:r>
                      <a:endParaRPr lang="el-GR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-Using praise and encouragement   </a:t>
                      </a:r>
                      <a:endParaRPr lang="el-GR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-Sparking hope through reflective journaling exercises</a:t>
                      </a:r>
                    </a:p>
                  </a:txBody>
                  <a:tcPr marL="60858" marR="6085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01236"/>
                  </a:ext>
                </a:extLst>
              </a:tr>
            </a:tbl>
          </a:graphicData>
        </a:graphic>
      </p:graphicFrame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00F0AC64-1458-B8DC-8D3B-BB767474D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40078"/>
              </p:ext>
            </p:extLst>
          </p:nvPr>
        </p:nvGraphicFramePr>
        <p:xfrm>
          <a:off x="1927773" y="5381469"/>
          <a:ext cx="9779545" cy="1484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4168">
                  <a:extLst>
                    <a:ext uri="{9D8B030D-6E8A-4147-A177-3AD203B41FA5}">
                      <a16:colId xmlns:a16="http://schemas.microsoft.com/office/drawing/2014/main" val="46346356"/>
                    </a:ext>
                  </a:extLst>
                </a:gridCol>
                <a:gridCol w="5015377">
                  <a:extLst>
                    <a:ext uri="{9D8B030D-6E8A-4147-A177-3AD203B41FA5}">
                      <a16:colId xmlns:a16="http://schemas.microsoft.com/office/drawing/2014/main" val="3652205515"/>
                    </a:ext>
                  </a:extLst>
                </a:gridCol>
              </a:tblGrid>
              <a:tr h="942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Conference platforms, digital storytelling, virtual teams, online forums</a:t>
                      </a:r>
                      <a:endParaRPr lang="el-G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Conference platforms, quizzes, videos</a:t>
                      </a:r>
                      <a:endParaRPr lang="el-G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191381"/>
                  </a:ext>
                </a:extLst>
              </a:tr>
              <a:tr h="5418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Teamwork, case studies, journaling, projects</a:t>
                      </a:r>
                      <a:endParaRPr lang="el-G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Projects, teamwork, journaling, case studies</a:t>
                      </a:r>
                      <a:endParaRPr lang="el-G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140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75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9AB3AA3-5E52-83C9-6F03-DB24E0AB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912625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cs typeface="Aharoni"/>
              </a:rPr>
              <a:t>Discussion</a:t>
            </a:r>
            <a:r>
              <a:rPr lang="en-US" sz="5400" b="1" dirty="0">
                <a:latin typeface="Calibri"/>
                <a:cs typeface="Aharoni"/>
              </a:rPr>
              <a:t>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757450-5FDE-60DA-2049-126F7AFF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09506"/>
            <a:ext cx="10668000" cy="352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A9BF51-00C3-F731-FEC4-432D8A3A9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48840"/>
              </p:ext>
            </p:extLst>
          </p:nvPr>
        </p:nvGraphicFramePr>
        <p:xfrm>
          <a:off x="265195" y="1260354"/>
          <a:ext cx="11524034" cy="548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AD88F75A-D0C9-94CD-CC22-C6FC483314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3" y="91667"/>
            <a:ext cx="96678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2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757450-5FDE-60DA-2049-126F7AFF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09506"/>
            <a:ext cx="10668000" cy="352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" name="Εικόνα 20" descr="Εικόνα που περιέχει pixel, παιχνίδι&#10;&#10;Περιγραφή που δημιουργήθηκε αυτόματα">
            <a:extLst>
              <a:ext uri="{FF2B5EF4-FFF2-40B4-BE49-F238E27FC236}">
                <a16:creationId xmlns:a16="http://schemas.microsoft.com/office/drawing/2014/main" id="{4E5DCEA3-F824-2511-CF70-F28D68AE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72" y="174530"/>
            <a:ext cx="2732902" cy="1586699"/>
          </a:xfrm>
          <a:prstGeom prst="rect">
            <a:avLst/>
          </a:prstGeom>
        </p:spPr>
      </p:pic>
      <p:pic>
        <p:nvPicPr>
          <p:cNvPr id="29" name="Εικόνα 29" descr="Εικόνα που περιέχει κείμενο, υπολογιστής, φορητός υπολογιστής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D68FD3E3-5AD3-E226-31CB-4889182C9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62149" y="353375"/>
            <a:ext cx="1723595" cy="1723595"/>
          </a:xfrm>
          <a:prstGeom prst="rect">
            <a:avLst/>
          </a:prstGeom>
        </p:spPr>
      </p:pic>
      <p:graphicFrame>
        <p:nvGraphicFramePr>
          <p:cNvPr id="31" name="TextBox 25">
            <a:extLst>
              <a:ext uri="{FF2B5EF4-FFF2-40B4-BE49-F238E27FC236}">
                <a16:creationId xmlns:a16="http://schemas.microsoft.com/office/drawing/2014/main" id="{7CA9ECE5-BD32-D534-FD76-6B690D28E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690164"/>
              </p:ext>
            </p:extLst>
          </p:nvPr>
        </p:nvGraphicFramePr>
        <p:xfrm>
          <a:off x="-55541" y="2286044"/>
          <a:ext cx="12303082" cy="433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Τίτλος 1">
            <a:extLst>
              <a:ext uri="{FF2B5EF4-FFF2-40B4-BE49-F238E27FC236}">
                <a16:creationId xmlns:a16="http://schemas.microsoft.com/office/drawing/2014/main" id="{FA0D94B2-0E2C-00FB-501A-173AB79870F9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912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Aharoni"/>
              </a:rPr>
              <a:t>Conclusions</a:t>
            </a:r>
            <a:r>
              <a:rPr lang="en-US" sz="5400" b="1" dirty="0">
                <a:latin typeface="Calibri"/>
                <a:cs typeface="Aharon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401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9DEA6-7187-4A9F-D79E-0BE0FEA86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ECFA7E-B0E5-409A-468F-29A6E426B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9506"/>
            <a:ext cx="12583886" cy="352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1" name="TextBox 25">
            <a:extLst>
              <a:ext uri="{FF2B5EF4-FFF2-40B4-BE49-F238E27FC236}">
                <a16:creationId xmlns:a16="http://schemas.microsoft.com/office/drawing/2014/main" id="{BD729AAA-DAD4-5D9A-26F6-E7B9D9C39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69519"/>
              </p:ext>
            </p:extLst>
          </p:nvPr>
        </p:nvGraphicFramePr>
        <p:xfrm>
          <a:off x="-3362" y="1743973"/>
          <a:ext cx="12170229" cy="433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Τίτλος 1">
            <a:extLst>
              <a:ext uri="{FF2B5EF4-FFF2-40B4-BE49-F238E27FC236}">
                <a16:creationId xmlns:a16="http://schemas.microsoft.com/office/drawing/2014/main" id="{99A58E79-F3F7-9801-6B16-81DE4BB627D7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912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Aharoni"/>
              </a:rPr>
              <a:t>Contribution</a:t>
            </a:r>
            <a:r>
              <a:rPr lang="en-US" sz="5400" b="1" dirty="0">
                <a:latin typeface="Calibri"/>
                <a:cs typeface="Aharoni"/>
              </a:rPr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AB4B0FB-257D-7529-780E-3870A13BDE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45" y="235834"/>
            <a:ext cx="1637632" cy="16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5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9AB3AA3-5E52-83C9-6F03-DB24E0AB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alibri"/>
                <a:cs typeface="Aharoni"/>
              </a:rPr>
              <a:t>Contents</a:t>
            </a:r>
            <a:endParaRPr lang="en-US" sz="4000" b="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4" name="Θέση περιεχομένου 2">
            <a:extLst>
              <a:ext uri="{FF2B5EF4-FFF2-40B4-BE49-F238E27FC236}">
                <a16:creationId xmlns:a16="http://schemas.microsoft.com/office/drawing/2014/main" id="{615D7330-8F65-CE11-E685-4EF7F1667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01637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195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757450-5FDE-60DA-2049-126F7AFF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09506"/>
            <a:ext cx="10668000" cy="352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2D5BB428-0709-9E84-7652-0462F7D1A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23000"/>
              </p:ext>
            </p:extLst>
          </p:nvPr>
        </p:nvGraphicFramePr>
        <p:xfrm>
          <a:off x="669986" y="2328316"/>
          <a:ext cx="10868871" cy="427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Τίτλος 1">
            <a:extLst>
              <a:ext uri="{FF2B5EF4-FFF2-40B4-BE49-F238E27FC236}">
                <a16:creationId xmlns:a16="http://schemas.microsoft.com/office/drawing/2014/main" id="{83AED459-F4A4-6068-0D3D-C74802E6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52" y="903754"/>
            <a:ext cx="10984301" cy="798775"/>
          </a:xfrm>
        </p:spPr>
        <p:txBody>
          <a:bodyPr>
            <a:normAutofit/>
          </a:bodyPr>
          <a:lstStyle/>
          <a:p>
            <a:r>
              <a:rPr lang="el-GR" sz="3600" b="1" dirty="0" err="1">
                <a:cs typeface="Aharoni"/>
              </a:rPr>
              <a:t>Future</a:t>
            </a:r>
            <a:r>
              <a:rPr lang="el-GR" sz="3600" b="1" dirty="0">
                <a:cs typeface="Aharoni"/>
              </a:rPr>
              <a:t> Research</a:t>
            </a:r>
          </a:p>
        </p:txBody>
      </p:sp>
      <p:pic>
        <p:nvPicPr>
          <p:cNvPr id="20" name="Εικόνα 20" descr="Εικόνα που περιέχει καρτούν, παιχνίδι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97386812-6C76-F7F7-0D83-8671F869C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50794" y="270916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8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6496" y="3376038"/>
            <a:ext cx="11220946" cy="1368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/>
              <a:t>Sofia Kallou, </a:t>
            </a:r>
            <a:r>
              <a:rPr lang="en-US" b="1" dirty="0">
                <a:ea typeface="+mn-lt"/>
                <a:cs typeface="+mn-lt"/>
                <a:hlinkClick r:id="rId3"/>
              </a:rPr>
              <a:t>skallou@uniwa.gr, </a:t>
            </a:r>
            <a:r>
              <a:rPr lang="en-US" b="1" dirty="0" err="1">
                <a:ea typeface="+mn-lt"/>
                <a:cs typeface="+mn-lt"/>
              </a:rPr>
              <a:t>Aikaterina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/>
              <a:t>Kikilia, </a:t>
            </a:r>
            <a:r>
              <a:rPr lang="en-US" b="1" dirty="0">
                <a:ea typeface="+mn-lt"/>
                <a:cs typeface="+mn-lt"/>
                <a:hlinkClick r:id="rId4"/>
              </a:rPr>
              <a:t>akikilia@uniwa.gr</a:t>
            </a:r>
            <a:r>
              <a:rPr lang="en-US" b="1" dirty="0">
                <a:ea typeface="+mn-lt"/>
                <a:cs typeface="+mn-lt"/>
              </a:rPr>
              <a:t>, </a:t>
            </a:r>
            <a:endParaRPr lang="el-GR" b="1" dirty="0">
              <a:ea typeface="+mn-lt"/>
              <a:cs typeface="+mn-lt"/>
            </a:endParaRPr>
          </a:p>
          <a:p>
            <a:pPr algn="l"/>
            <a:r>
              <a:rPr lang="en-US" b="1" dirty="0">
                <a:ea typeface="+mn-lt"/>
                <a:cs typeface="+mn-lt"/>
              </a:rPr>
              <a:t>Michail</a:t>
            </a:r>
            <a:r>
              <a:rPr lang="en-US" b="1" dirty="0"/>
              <a:t> </a:t>
            </a:r>
            <a:r>
              <a:rPr lang="en-US" b="1" dirty="0" err="1"/>
              <a:t>Kalogiannakis</a:t>
            </a:r>
            <a:r>
              <a:rPr lang="en-US" b="1" dirty="0"/>
              <a:t>, </a:t>
            </a:r>
            <a:r>
              <a:rPr lang="el-GR" b="1" u="sng" dirty="0">
                <a:solidFill>
                  <a:srgbClr val="46788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mkalogian@uth.gr</a:t>
            </a:r>
            <a:r>
              <a:rPr lang="el-GR" b="1" dirty="0">
                <a:effectLst/>
                <a:ea typeface="Times New Roman" panose="02020603050405020304" pitchFamily="18" charset="0"/>
              </a:rPr>
              <a:t>,</a:t>
            </a:r>
            <a:r>
              <a:rPr lang="en-US" b="1" dirty="0">
                <a:ea typeface="+mn-lt"/>
                <a:cs typeface="+mn-lt"/>
              </a:rPr>
              <a:t> Dimitrios Papachristos, </a:t>
            </a:r>
            <a:r>
              <a:rPr lang="en-US" b="1" u="sng" dirty="0">
                <a:solidFill>
                  <a:srgbClr val="46788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dimpap2009@gmail.com</a:t>
            </a: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b="1" dirty="0">
              <a:effectLst/>
              <a:ea typeface="Times New Roman" panose="02020603050405020304" pitchFamily="18" charset="0"/>
            </a:endParaRPr>
          </a:p>
          <a:p>
            <a:pPr algn="l"/>
            <a:endParaRPr lang="el-GR" b="1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5684FF27-408F-5414-7289-858E30558E83}"/>
              </a:ext>
            </a:extLst>
          </p:cNvPr>
          <p:cNvSpPr txBox="1">
            <a:spLocks/>
          </p:cNvSpPr>
          <p:nvPr/>
        </p:nvSpPr>
        <p:spPr>
          <a:xfrm>
            <a:off x="5490303" y="4573218"/>
            <a:ext cx="4089779" cy="32026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endParaRPr lang="en-US"/>
          </a:p>
          <a:p>
            <a:pPr algn="l"/>
            <a:endParaRPr lang="en-US" dirty="0"/>
          </a:p>
          <a:p>
            <a:pPr algn="l"/>
            <a:endParaRPr lang="en-US"/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E9035AF4-FA4C-E418-C6CD-DECF6CF6E8C3}"/>
              </a:ext>
            </a:extLst>
          </p:cNvPr>
          <p:cNvSpPr txBox="1">
            <a:spLocks/>
          </p:cNvSpPr>
          <p:nvPr/>
        </p:nvSpPr>
        <p:spPr>
          <a:xfrm>
            <a:off x="332696" y="5087243"/>
            <a:ext cx="4089779" cy="945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May  29th 2025</a:t>
            </a:r>
            <a:endParaRPr lang="en-US" sz="2000" dirty="0">
              <a:latin typeface="Segoe UI"/>
              <a:ea typeface="+mn-lt"/>
              <a:cs typeface="Segoe UI"/>
            </a:endParaRPr>
          </a:p>
          <a:p>
            <a:r>
              <a:rPr lang="en-US" sz="2000" dirty="0">
                <a:latin typeface="Segoe UI"/>
                <a:ea typeface="+mn-lt"/>
                <a:cs typeface="Segoe UI"/>
              </a:rPr>
              <a:t>New York</a:t>
            </a:r>
          </a:p>
          <a:p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94342F4F-C44E-0317-DAE1-8E8F6786BF6A}"/>
              </a:ext>
            </a:extLst>
          </p:cNvPr>
          <p:cNvSpPr txBox="1">
            <a:spLocks/>
          </p:cNvSpPr>
          <p:nvPr/>
        </p:nvSpPr>
        <p:spPr>
          <a:xfrm>
            <a:off x="33562" y="825328"/>
            <a:ext cx="6640412" cy="1045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6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Thank you for your attention!</a:t>
            </a:r>
          </a:p>
        </p:txBody>
      </p:sp>
      <p:pic>
        <p:nvPicPr>
          <p:cNvPr id="5" name="Εικόνα 4" descr="Εικόνα που περιέχει νερό, τοπίο, εξωτερικός χώρος/ύπαιθρος, φύσ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60D96A2F-C3BE-3598-D57F-DE7816EFA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86" y="162923"/>
            <a:ext cx="5345934" cy="3059962"/>
          </a:xfrm>
          <a:prstGeom prst="rect">
            <a:avLst/>
          </a:prstGeom>
        </p:spPr>
      </p:pic>
      <p:pic>
        <p:nvPicPr>
          <p:cNvPr id="2052" name="Picture 4" descr="The Learning Ideas Conference | LinkedIn">
            <a:extLst>
              <a:ext uri="{FF2B5EF4-FFF2-40B4-BE49-F238E27FC236}">
                <a16:creationId xmlns:a16="http://schemas.microsoft.com/office/drawing/2014/main" id="{3D20E3DF-EE62-50FF-8F90-8BCA4B8BA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13" y="4466195"/>
            <a:ext cx="2386879" cy="23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2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D58B0-4453-85DC-A864-FF771956A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7E89BDC-9B07-62A7-9338-B0A231560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D60EE2-A727-BE5A-F3B6-2A614AEA7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9967B8-7D90-E31B-61C4-B129EF9A3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90957E-6C1D-8C78-2A8A-1206650E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6E2265F-8180-AE98-F615-8FA31243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</a:rPr>
              <a:t>Introduction (1)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41CF782-3E5D-45C5-0A18-DB9A674F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3" y="1575459"/>
            <a:ext cx="112122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 panose="020F0502020204030204" pitchFamily="34" charset="0"/>
              </a:rPr>
              <a:t>R</a:t>
            </a:r>
            <a:r>
              <a:rPr lang="en-US" dirty="0">
                <a:effectLst/>
                <a:ea typeface="Calibri" panose="020F0502020204030204" pitchFamily="34" charset="0"/>
              </a:rPr>
              <a:t>esearchers have focused considerable attention on psychological well-being</a:t>
            </a:r>
          </a:p>
          <a:p>
            <a:pPr marL="0" indent="0">
              <a:buNone/>
            </a:pPr>
            <a:endParaRPr lang="en-US" sz="36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endParaRPr lang="el-GR" sz="3600" dirty="0"/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BAFB4F10-E9FE-ABCA-A340-1CEF565FD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912703"/>
              </p:ext>
            </p:extLst>
          </p:nvPr>
        </p:nvGraphicFramePr>
        <p:xfrm>
          <a:off x="2993999" y="2386426"/>
          <a:ext cx="716642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807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9B923-6651-875B-6E38-D6671D1DA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4043FCA-5745-9740-7B8A-BD109BB37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8A4DAD-D386-DA34-4EF9-F651612CB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BAC7CFF-44AF-1105-13FB-55B8876AF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D64D6A-5926-C4BA-E059-BF5C0243D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2D5A2B1-F942-AFC9-FE90-2B4D5652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</a:rPr>
              <a:t>Introduction (2)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7DD8D1-121E-25FE-435E-699EB9EC7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48" y="1749425"/>
            <a:ext cx="7166295" cy="475971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a typeface="Calibri" panose="020F0502020204030204" pitchFamily="34" charset="0"/>
              </a:rPr>
              <a:t>T</a:t>
            </a:r>
            <a:r>
              <a:rPr lang="en-US" sz="3200" dirty="0">
                <a:effectLst/>
                <a:ea typeface="Calibri" panose="020F0502020204030204" pitchFamily="34" charset="0"/>
              </a:rPr>
              <a:t>here has been little focus on the well-being of employees within the tourism sector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a typeface="Calibri" panose="020F0502020204030204" pitchFamily="34" charset="0"/>
              </a:rPr>
              <a:t>Prioritizing tourism employees' well-being has become essential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a typeface="Calibri" panose="020F0502020204030204" pitchFamily="34" charset="0"/>
              </a:rPr>
              <a:t>This study addresses a gap by proposing an educational framework for enhancing the well-being of tourism employees</a:t>
            </a:r>
            <a:endParaRPr lang="el-GR" sz="32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5" name="Εικόνα 4" descr="Εικόνα που περιέχει εσωτερικός χώρος, τοίχος, εσωτερική διακόσμηση, άνδρα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9B36FBDF-77C2-CC45-F739-77D394C15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74693" y="2438400"/>
            <a:ext cx="4417307" cy="27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3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25ED04-88B4-A124-9704-FB3BB2461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4D074A1-46A2-0241-DA97-E23F15B8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60" y="311534"/>
            <a:ext cx="512056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The objective of the study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7E5315B-9F3F-B558-612E-5E3A48FA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23" y="1948631"/>
            <a:ext cx="6131311" cy="245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main objective of this study is to propose an educational framework for well-being in tourism education and training based on the PERMA model integrating TL and digital educational technologies. </a:t>
            </a:r>
            <a:endParaRPr lang="el-GR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ea typeface="Calibri" panose="020F05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18" descr="Εικόνα που περιέχει κείμενο, άτομο, χέρι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91C84AC-C223-A0A9-5F50-962109E65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347" r="17089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60" name="Arc 5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Εικόνα 7" descr="Εικόνα που περιέχει σύμβολο, clipart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59EA873D-85BD-B623-CDB3-DCCF5A2AD8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83" r="3391" b="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7" name="Εικόνα 2" descr="Εικόνα που περιέχει κείμενο, εσωτερικό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2C38C0AE-EFCA-E706-708F-FB78AB0C6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166" y="4404732"/>
            <a:ext cx="3209024" cy="24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6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3CC8C-4559-066A-DF62-713F0AA2F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B856D018-774D-5BC9-034E-0289FDB3E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3587552-332D-78CE-E454-719A31E10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E3866A-098F-5A78-602D-EB6E21D85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C405CC-9A6D-3E9F-FCED-B9BBC5E1A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21E84A9-09A5-249F-BA1D-468C6E03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685801"/>
            <a:ext cx="10044023" cy="710100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</a:rPr>
              <a:t>The Importance of Wellbeing in the Tourism Sector</a:t>
            </a: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b="1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" name="Θέση περιεχομένου 2">
            <a:extLst>
              <a:ext uri="{FF2B5EF4-FFF2-40B4-BE49-F238E27FC236}">
                <a16:creationId xmlns:a16="http://schemas.microsoft.com/office/drawing/2014/main" id="{AC87DE66-4EA2-1764-0F21-86BF9A623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440516"/>
              </p:ext>
            </p:extLst>
          </p:nvPr>
        </p:nvGraphicFramePr>
        <p:xfrm>
          <a:off x="4430635" y="2928481"/>
          <a:ext cx="6900383" cy="326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Εικόνα 7">
            <a:extLst>
              <a:ext uri="{FF2B5EF4-FFF2-40B4-BE49-F238E27FC236}">
                <a16:creationId xmlns:a16="http://schemas.microsoft.com/office/drawing/2014/main" id="{F51AB097-F004-AB6E-DA91-82065C12DC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2786" y="2655788"/>
            <a:ext cx="4085063" cy="4085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51A17-1ED6-0D50-C17E-7435FE40D004}"/>
              </a:ext>
            </a:extLst>
          </p:cNvPr>
          <p:cNvSpPr txBox="1"/>
          <p:nvPr/>
        </p:nvSpPr>
        <p:spPr>
          <a:xfrm>
            <a:off x="598715" y="1701190"/>
            <a:ext cx="120189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ea typeface="Calibri" panose="020F0502020204030204" pitchFamily="34" charset="0"/>
              </a:rPr>
              <a:t>There is insufficient research on the well-being of tourism employees.</a:t>
            </a:r>
            <a:endParaRPr lang="en-US" sz="2800" dirty="0">
              <a:ea typeface="Calibri" panose="020F0502020204030204" pitchFamily="34" charset="0"/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11767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E14C3-2058-5BDF-5054-DDB3C0D3F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B33AA64-91B2-9165-9C97-DFC56643E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B09320-19F5-94AA-098F-15740B47A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5982D9-5A20-4FFC-D50B-61C428DB5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FC4D9A-CEED-1009-CC34-2B0DD95A0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0C6ECCF-4C32-64F2-FFAB-40A58745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685801"/>
            <a:ext cx="10856755" cy="710100"/>
          </a:xfrm>
        </p:spPr>
        <p:txBody>
          <a:bodyPr anchor="ctr">
            <a:normAutofit fontScale="90000"/>
          </a:bodyPr>
          <a:lstStyle/>
          <a:p>
            <a:br>
              <a:rPr lang="en-US" sz="4000" b="1" dirty="0">
                <a:solidFill>
                  <a:srgbClr val="FFFFFF"/>
                </a:solidFill>
                <a:latin typeface="Calibri"/>
              </a:rPr>
            </a:br>
            <a:r>
              <a:rPr lang="en-US" sz="4000" b="1" dirty="0">
                <a:solidFill>
                  <a:srgbClr val="FFFFFF"/>
                </a:solidFill>
                <a:latin typeface="Calibri"/>
              </a:rPr>
              <a:t>Positive Psychology and Seligman’s PERMA Model (1)</a:t>
            </a: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B1783E67-DAFE-23E1-BACD-723CF7BF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23" y="20410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Positive Psychology has emerged as a field dedicated to enhancing human behavior by concentrating on and promoting: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 strengths,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 positive emotions, 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accomplishments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1" name="Εικόνα 10" descr="Εικόνα που περιέχει κείμενο, ζωγραφιά, σκίτσο/σχέδιο, καρτούν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56D3F1FB-B009-8252-A649-F9EACA248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81600" y="3178628"/>
            <a:ext cx="5534831" cy="32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7001A2-4922-3B72-3907-E47E32778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A64BADA-E6AF-E317-49D8-5AB9F5368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AED69A-017D-B4BC-46EF-70E08EB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52F854-F0FD-6BB1-3E20-F2EE49359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54D651A-50A6-AAA7-684C-F706B7987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992A61C-956C-30E8-A58C-6C5DF1EC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685801"/>
            <a:ext cx="10707833" cy="710100"/>
          </a:xfrm>
        </p:spPr>
        <p:txBody>
          <a:bodyPr anchor="ctr">
            <a:normAutofit fontScale="90000"/>
          </a:bodyPr>
          <a:lstStyle/>
          <a:p>
            <a:br>
              <a:rPr lang="en-US" sz="4000" b="1" dirty="0">
                <a:solidFill>
                  <a:srgbClr val="FFFFFF"/>
                </a:solidFill>
                <a:latin typeface="Calibri"/>
              </a:rPr>
            </a:br>
            <a:r>
              <a:rPr lang="en-US" sz="4000" b="1" dirty="0">
                <a:solidFill>
                  <a:srgbClr val="FFFFFF"/>
                </a:solidFill>
                <a:latin typeface="Calibri"/>
              </a:rPr>
              <a:t>Positive Psychology and Seligman’s PERMA Model (2)</a:t>
            </a: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" name="Θέση περιεχομένου 5" descr="Εικόνα που περιέχει κείμενο, γραμματοσειρά, στιγμιότυπο οθόνης, κύκλο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700C361B-4F04-552E-AED5-DFD6834D9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6" y="1957704"/>
            <a:ext cx="11371645" cy="4260568"/>
          </a:xfrm>
        </p:spPr>
      </p:pic>
    </p:spTree>
    <p:extLst>
      <p:ext uri="{BB962C8B-B14F-4D97-AF65-F5344CB8AC3E}">
        <p14:creationId xmlns:p14="http://schemas.microsoft.com/office/powerpoint/2010/main" val="6980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5FFAE9-A79C-E1AC-7880-F036C89AA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4604B9F-F5FE-4D15-54CD-FC0259753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15AC09-6CE1-5972-2215-AE0A36FE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F75553-344D-51B8-E0B6-40C25B067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87F907D-5A01-9235-D16B-47B641FFA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3AEF284-AD90-466B-043A-6FEE9B72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685801"/>
            <a:ext cx="10443098" cy="710100"/>
          </a:xfrm>
        </p:spPr>
        <p:txBody>
          <a:bodyPr anchor="ctr">
            <a:normAutofit fontScale="90000"/>
          </a:bodyPr>
          <a:lstStyle/>
          <a:p>
            <a:br>
              <a:rPr lang="en-US" sz="4000" b="1" dirty="0">
                <a:solidFill>
                  <a:srgbClr val="FFFFFF"/>
                </a:solidFill>
                <a:latin typeface="Calibri"/>
              </a:rPr>
            </a:br>
            <a:r>
              <a:rPr lang="en-US" sz="4000" b="1" dirty="0">
                <a:solidFill>
                  <a:srgbClr val="FFFFFF"/>
                </a:solidFill>
                <a:latin typeface="Calibri"/>
              </a:rPr>
              <a:t>Positive Psychology and Seligman’s PERMA Model (3)</a:t>
            </a: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b="1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EE226408-E884-9FE5-970D-52A9E6E2F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399437"/>
              </p:ext>
            </p:extLst>
          </p:nvPr>
        </p:nvGraphicFramePr>
        <p:xfrm>
          <a:off x="1193731" y="1583549"/>
          <a:ext cx="9517812" cy="5274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945290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1420</TotalTime>
  <Words>973</Words>
  <Application>Microsoft Office PowerPoint</Application>
  <PresentationFormat>Ευρεία οθόνη</PresentationFormat>
  <Paragraphs>196</Paragraphs>
  <Slides>21</Slides>
  <Notes>21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30" baseType="lpstr">
      <vt:lpstr>Aharoni</vt:lpstr>
      <vt:lpstr>Aptos</vt:lpstr>
      <vt:lpstr>Aptos Display</vt:lpstr>
      <vt:lpstr>Arial</vt:lpstr>
      <vt:lpstr>Calibri</vt:lpstr>
      <vt:lpstr>Segoe UI</vt:lpstr>
      <vt:lpstr>Times New Roman</vt:lpstr>
      <vt:lpstr>Wingdings</vt:lpstr>
      <vt:lpstr>Θέμα του Office</vt:lpstr>
      <vt:lpstr>Tourism Employees' Well-Being: An Innovative Educational Framework Integrating the PERMA Model of Well-Being and Transformative Learning  </vt:lpstr>
      <vt:lpstr>Contents</vt:lpstr>
      <vt:lpstr>Introduction (1)</vt:lpstr>
      <vt:lpstr>Introduction (2)</vt:lpstr>
      <vt:lpstr>The objective of the study</vt:lpstr>
      <vt:lpstr>The Importance of Wellbeing in the Tourism Sector </vt:lpstr>
      <vt:lpstr> Positive Psychology and Seligman’s PERMA Model (1)  </vt:lpstr>
      <vt:lpstr> Positive Psychology and Seligman’s PERMA Model (2)  </vt:lpstr>
      <vt:lpstr> Positive Psychology and Seligman’s PERMA Model (3)  </vt:lpstr>
      <vt:lpstr> Transformative Learning Theory in Tourism Education    </vt:lpstr>
      <vt:lpstr> Digital learning environments and tourism education    </vt:lpstr>
      <vt:lpstr> Methodology (1)  Conceptual Educational Framework    </vt:lpstr>
      <vt:lpstr> Methodology (2)     </vt:lpstr>
      <vt:lpstr> Methodology (3)  Strategies of the proposed educational program     </vt:lpstr>
      <vt:lpstr> Methodology (4)  Strategies of the proposed educational program     </vt:lpstr>
      <vt:lpstr> Methodology (5)  Strategies of the proposed educational program     </vt:lpstr>
      <vt:lpstr>Discussion </vt:lpstr>
      <vt:lpstr>Παρουσίαση του PowerPoint</vt:lpstr>
      <vt:lpstr>Παρουσίαση του PowerPoint</vt:lpstr>
      <vt:lpstr>Future Research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Kallou</dc:creator>
  <cp:lastModifiedBy>Evangelia Bourika</cp:lastModifiedBy>
  <cp:revision>87</cp:revision>
  <dcterms:created xsi:type="dcterms:W3CDTF">2025-04-17T10:46:14Z</dcterms:created>
  <dcterms:modified xsi:type="dcterms:W3CDTF">2025-05-20T07:48:15Z</dcterms:modified>
</cp:coreProperties>
</file>