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1" r:id="rId4"/>
  </p:sldMasterIdLst>
  <p:notesMasterIdLst>
    <p:notesMasterId r:id="rId20"/>
  </p:notesMasterIdLst>
  <p:handoutMasterIdLst>
    <p:handoutMasterId r:id="rId21"/>
  </p:handoutMasterIdLst>
  <p:sldIdLst>
    <p:sldId id="334" r:id="rId5"/>
    <p:sldId id="352" r:id="rId6"/>
    <p:sldId id="353" r:id="rId7"/>
    <p:sldId id="363" r:id="rId8"/>
    <p:sldId id="354" r:id="rId9"/>
    <p:sldId id="355" r:id="rId10"/>
    <p:sldId id="357" r:id="rId11"/>
    <p:sldId id="364" r:id="rId12"/>
    <p:sldId id="358" r:id="rId13"/>
    <p:sldId id="356" r:id="rId14"/>
    <p:sldId id="359" r:id="rId15"/>
    <p:sldId id="360" r:id="rId16"/>
    <p:sldId id="361" r:id="rId17"/>
    <p:sldId id="362" r:id="rId18"/>
    <p:sldId id="34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A1A6"/>
    <a:srgbClr val="DB5F29"/>
    <a:srgbClr val="EDAF1A"/>
    <a:srgbClr val="2586C6"/>
    <a:srgbClr val="9798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117C7-D107-4B5E-A125-6A87536E5855}" v="83" dt="2025-05-12T10:53:04.901"/>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4" autoAdjust="0"/>
    <p:restoredTop sz="84967" autoAdjust="0"/>
  </p:normalViewPr>
  <p:slideViewPr>
    <p:cSldViewPr snapToGrid="0">
      <p:cViewPr>
        <p:scale>
          <a:sx n="200" d="100"/>
          <a:sy n="200" d="100"/>
        </p:scale>
        <p:origin x="-3826" y="-2966"/>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VASTIO LUIGI PIO" userId="20b0e968-42c3-496a-8495-7554ac3c85d0" providerId="ADAL" clId="{181117C7-D107-4B5E-A125-6A87536E5855}"/>
    <pc:docChg chg="undo redo custSel addSld delSld modSld modMainMaster">
      <pc:chgData name="SAVASTIO LUIGI PIO" userId="20b0e968-42c3-496a-8495-7554ac3c85d0" providerId="ADAL" clId="{181117C7-D107-4B5E-A125-6A87536E5855}" dt="2025-05-12T10:55:56.383" v="2615" actId="1035"/>
      <pc:docMkLst>
        <pc:docMk/>
      </pc:docMkLst>
      <pc:sldChg chg="addSp delSp modSp del mod">
        <pc:chgData name="SAVASTIO LUIGI PIO" userId="20b0e968-42c3-496a-8495-7554ac3c85d0" providerId="ADAL" clId="{181117C7-D107-4B5E-A125-6A87536E5855}" dt="2025-05-12T07:29:09.139" v="178" actId="47"/>
        <pc:sldMkLst>
          <pc:docMk/>
          <pc:sldMk cId="2160526558" sldId="269"/>
        </pc:sldMkLst>
        <pc:spChg chg="del mod">
          <ac:chgData name="SAVASTIO LUIGI PIO" userId="20b0e968-42c3-496a-8495-7554ac3c85d0" providerId="ADAL" clId="{181117C7-D107-4B5E-A125-6A87536E5855}" dt="2025-05-12T07:26:59.415" v="117" actId="478"/>
          <ac:spMkLst>
            <pc:docMk/>
            <pc:sldMk cId="2160526558" sldId="269"/>
            <ac:spMk id="5" creationId="{C0E5FE58-C7CF-C5CD-625B-595BB363A6C0}"/>
          </ac:spMkLst>
        </pc:spChg>
        <pc:spChg chg="mod">
          <ac:chgData name="SAVASTIO LUIGI PIO" userId="20b0e968-42c3-496a-8495-7554ac3c85d0" providerId="ADAL" clId="{181117C7-D107-4B5E-A125-6A87536E5855}" dt="2025-05-12T07:27:34.765" v="123" actId="1076"/>
          <ac:spMkLst>
            <pc:docMk/>
            <pc:sldMk cId="2160526558" sldId="269"/>
            <ac:spMk id="6" creationId="{9F7F1172-E46E-AB53-5DF2-4ED59FA097FD}"/>
          </ac:spMkLst>
        </pc:spChg>
        <pc:spChg chg="mod">
          <ac:chgData name="SAVASTIO LUIGI PIO" userId="20b0e968-42c3-496a-8495-7554ac3c85d0" providerId="ADAL" clId="{181117C7-D107-4B5E-A125-6A87536E5855}" dt="2025-05-12T07:24:18.097" v="57" actId="113"/>
          <ac:spMkLst>
            <pc:docMk/>
            <pc:sldMk cId="2160526558" sldId="269"/>
            <ac:spMk id="8" creationId="{577CA25D-F642-FBD2-6138-854561895E3B}"/>
          </ac:spMkLst>
        </pc:spChg>
        <pc:spChg chg="mod">
          <ac:chgData name="SAVASTIO LUIGI PIO" userId="20b0e968-42c3-496a-8495-7554ac3c85d0" providerId="ADAL" clId="{181117C7-D107-4B5E-A125-6A87536E5855}" dt="2025-05-12T07:27:57.178" v="125" actId="1076"/>
          <ac:spMkLst>
            <pc:docMk/>
            <pc:sldMk cId="2160526558" sldId="269"/>
            <ac:spMk id="12" creationId="{AECF45C6-E67A-7D8A-F980-6F2CE1921F00}"/>
          </ac:spMkLst>
        </pc:spChg>
        <pc:spChg chg="add mod">
          <ac:chgData name="SAVASTIO LUIGI PIO" userId="20b0e968-42c3-496a-8495-7554ac3c85d0" providerId="ADAL" clId="{181117C7-D107-4B5E-A125-6A87536E5855}" dt="2025-05-12T07:28:24.171" v="136" actId="1036"/>
          <ac:spMkLst>
            <pc:docMk/>
            <pc:sldMk cId="2160526558" sldId="269"/>
            <ac:spMk id="13" creationId="{587930CD-8559-039F-7148-BEC332180271}"/>
          </ac:spMkLst>
        </pc:spChg>
        <pc:cxnChg chg="mod">
          <ac:chgData name="SAVASTIO LUIGI PIO" userId="20b0e968-42c3-496a-8495-7554ac3c85d0" providerId="ADAL" clId="{181117C7-D107-4B5E-A125-6A87536E5855}" dt="2025-05-12T07:26:57.421" v="116" actId="1076"/>
          <ac:cxnSpMkLst>
            <pc:docMk/>
            <pc:sldMk cId="2160526558" sldId="269"/>
            <ac:cxnSpMk id="11" creationId="{1AC378C7-0FBA-F8FC-4FBD-7020FBDBD533}"/>
          </ac:cxnSpMkLst>
        </pc:cxnChg>
      </pc:sldChg>
      <pc:sldChg chg="modSp del">
        <pc:chgData name="SAVASTIO LUIGI PIO" userId="20b0e968-42c3-496a-8495-7554ac3c85d0" providerId="ADAL" clId="{181117C7-D107-4B5E-A125-6A87536E5855}" dt="2025-05-12T07:59:02.892" v="948" actId="47"/>
        <pc:sldMkLst>
          <pc:docMk/>
          <pc:sldMk cId="2102816447" sldId="324"/>
        </pc:sldMkLst>
        <pc:spChg chg="mod">
          <ac:chgData name="SAVASTIO LUIGI PIO" userId="20b0e968-42c3-496a-8495-7554ac3c85d0" providerId="ADAL" clId="{181117C7-D107-4B5E-A125-6A87536E5855}" dt="2025-05-12T07:26:47.316" v="114"/>
          <ac:spMkLst>
            <pc:docMk/>
            <pc:sldMk cId="2102816447" sldId="324"/>
            <ac:spMk id="2" creationId="{88B8FDAA-00CD-846E-A576-B59DFA73F988}"/>
          </ac:spMkLst>
        </pc:spChg>
        <pc:spChg chg="mod">
          <ac:chgData name="SAVASTIO LUIGI PIO" userId="20b0e968-42c3-496a-8495-7554ac3c85d0" providerId="ADAL" clId="{181117C7-D107-4B5E-A125-6A87536E5855}" dt="2025-05-12T07:26:47.316" v="114"/>
          <ac:spMkLst>
            <pc:docMk/>
            <pc:sldMk cId="2102816447" sldId="324"/>
            <ac:spMk id="4" creationId="{352B3B4A-6ED2-64D9-BEC7-1B6C66971286}"/>
          </ac:spMkLst>
        </pc:spChg>
        <pc:spChg chg="mod">
          <ac:chgData name="SAVASTIO LUIGI PIO" userId="20b0e968-42c3-496a-8495-7554ac3c85d0" providerId="ADAL" clId="{181117C7-D107-4B5E-A125-6A87536E5855}" dt="2025-05-12T07:26:47.316" v="114"/>
          <ac:spMkLst>
            <pc:docMk/>
            <pc:sldMk cId="2102816447" sldId="324"/>
            <ac:spMk id="6" creationId="{62FF1654-306D-262A-D360-5E5C2E6B39E3}"/>
          </ac:spMkLst>
        </pc:spChg>
      </pc:sldChg>
      <pc:sldChg chg="modSp del">
        <pc:chgData name="SAVASTIO LUIGI PIO" userId="20b0e968-42c3-496a-8495-7554ac3c85d0" providerId="ADAL" clId="{181117C7-D107-4B5E-A125-6A87536E5855}" dt="2025-05-12T07:59:02.892" v="948" actId="47"/>
        <pc:sldMkLst>
          <pc:docMk/>
          <pc:sldMk cId="3638111570" sldId="328"/>
        </pc:sldMkLst>
        <pc:spChg chg="mod">
          <ac:chgData name="SAVASTIO LUIGI PIO" userId="20b0e968-42c3-496a-8495-7554ac3c85d0" providerId="ADAL" clId="{181117C7-D107-4B5E-A125-6A87536E5855}" dt="2025-05-12T07:26:47.316" v="114"/>
          <ac:spMkLst>
            <pc:docMk/>
            <pc:sldMk cId="3638111570" sldId="328"/>
            <ac:spMk id="3" creationId="{3247ABD4-990A-BAC8-69FC-AF4C84F3AD63}"/>
          </ac:spMkLst>
        </pc:spChg>
        <pc:spChg chg="mod">
          <ac:chgData name="SAVASTIO LUIGI PIO" userId="20b0e968-42c3-496a-8495-7554ac3c85d0" providerId="ADAL" clId="{181117C7-D107-4B5E-A125-6A87536E5855}" dt="2025-05-12T07:26:47.316" v="114"/>
          <ac:spMkLst>
            <pc:docMk/>
            <pc:sldMk cId="3638111570" sldId="328"/>
            <ac:spMk id="9" creationId="{61E6A21B-7748-174B-D77E-8EE0B288C7D0}"/>
          </ac:spMkLst>
        </pc:spChg>
        <pc:picChg chg="mod">
          <ac:chgData name="SAVASTIO LUIGI PIO" userId="20b0e968-42c3-496a-8495-7554ac3c85d0" providerId="ADAL" clId="{181117C7-D107-4B5E-A125-6A87536E5855}" dt="2025-05-12T07:26:47.316" v="114"/>
          <ac:picMkLst>
            <pc:docMk/>
            <pc:sldMk cId="3638111570" sldId="328"/>
            <ac:picMk id="6" creationId="{1472EB4E-1296-AC66-19FA-B01BB8D8A5F8}"/>
          </ac:picMkLst>
        </pc:picChg>
      </pc:sldChg>
      <pc:sldChg chg="modSp del">
        <pc:chgData name="SAVASTIO LUIGI PIO" userId="20b0e968-42c3-496a-8495-7554ac3c85d0" providerId="ADAL" clId="{181117C7-D107-4B5E-A125-6A87536E5855}" dt="2025-05-12T07:59:02.892" v="948" actId="47"/>
        <pc:sldMkLst>
          <pc:docMk/>
          <pc:sldMk cId="3811950613" sldId="331"/>
        </pc:sldMkLst>
        <pc:spChg chg="mod">
          <ac:chgData name="SAVASTIO LUIGI PIO" userId="20b0e968-42c3-496a-8495-7554ac3c85d0" providerId="ADAL" clId="{181117C7-D107-4B5E-A125-6A87536E5855}" dt="2025-05-12T07:26:47.316" v="114"/>
          <ac:spMkLst>
            <pc:docMk/>
            <pc:sldMk cId="3811950613" sldId="331"/>
            <ac:spMk id="10" creationId="{C1E42FE3-72C0-8885-D01D-FC08E0DEC223}"/>
          </ac:spMkLst>
        </pc:spChg>
        <pc:spChg chg="mod">
          <ac:chgData name="SAVASTIO LUIGI PIO" userId="20b0e968-42c3-496a-8495-7554ac3c85d0" providerId="ADAL" clId="{181117C7-D107-4B5E-A125-6A87536E5855}" dt="2025-05-12T07:26:47.316" v="114"/>
          <ac:spMkLst>
            <pc:docMk/>
            <pc:sldMk cId="3811950613" sldId="331"/>
            <ac:spMk id="23" creationId="{E16BFA7C-979F-1D5E-79D4-DEEC56EBE216}"/>
          </ac:spMkLst>
        </pc:spChg>
        <pc:spChg chg="mod">
          <ac:chgData name="SAVASTIO LUIGI PIO" userId="20b0e968-42c3-496a-8495-7554ac3c85d0" providerId="ADAL" clId="{181117C7-D107-4B5E-A125-6A87536E5855}" dt="2025-05-12T07:26:47.316" v="114"/>
          <ac:spMkLst>
            <pc:docMk/>
            <pc:sldMk cId="3811950613" sldId="331"/>
            <ac:spMk id="25" creationId="{B4A8555D-2DFF-E6D8-3698-67C06B770264}"/>
          </ac:spMkLst>
        </pc:spChg>
      </pc:sldChg>
      <pc:sldChg chg="addSp delSp modSp mod setBg">
        <pc:chgData name="SAVASTIO LUIGI PIO" userId="20b0e968-42c3-496a-8495-7554ac3c85d0" providerId="ADAL" clId="{181117C7-D107-4B5E-A125-6A87536E5855}" dt="2025-05-12T10:48:49.599" v="2486" actId="1035"/>
        <pc:sldMkLst>
          <pc:docMk/>
          <pc:sldMk cId="2955403071" sldId="334"/>
        </pc:sldMkLst>
        <pc:spChg chg="mod">
          <ac:chgData name="SAVASTIO LUIGI PIO" userId="20b0e968-42c3-496a-8495-7554ac3c85d0" providerId="ADAL" clId="{181117C7-D107-4B5E-A125-6A87536E5855}" dt="2025-05-12T07:25:31.449" v="111" actId="207"/>
          <ac:spMkLst>
            <pc:docMk/>
            <pc:sldMk cId="2955403071" sldId="334"/>
            <ac:spMk id="5" creationId="{48A8A23D-658D-8DA8-ADF4-763937397C22}"/>
          </ac:spMkLst>
        </pc:spChg>
        <pc:spChg chg="mod">
          <ac:chgData name="SAVASTIO LUIGI PIO" userId="20b0e968-42c3-496a-8495-7554ac3c85d0" providerId="ADAL" clId="{181117C7-D107-4B5E-A125-6A87536E5855}" dt="2025-05-12T10:20:58.145" v="1692" actId="14100"/>
          <ac:spMkLst>
            <pc:docMk/>
            <pc:sldMk cId="2955403071" sldId="334"/>
            <ac:spMk id="6" creationId="{F4ACADD1-761B-3FBA-92BB-BD55EE5F42E9}"/>
          </ac:spMkLst>
        </pc:spChg>
        <pc:spChg chg="mod">
          <ac:chgData name="SAVASTIO LUIGI PIO" userId="20b0e968-42c3-496a-8495-7554ac3c85d0" providerId="ADAL" clId="{181117C7-D107-4B5E-A125-6A87536E5855}" dt="2025-05-12T10:48:49.599" v="2486" actId="1035"/>
          <ac:spMkLst>
            <pc:docMk/>
            <pc:sldMk cId="2955403071" sldId="334"/>
            <ac:spMk id="8" creationId="{37A0EEC6-BF5C-5BC6-12E6-AE8DE46B80CE}"/>
          </ac:spMkLst>
        </pc:spChg>
        <pc:picChg chg="del">
          <ac:chgData name="SAVASTIO LUIGI PIO" userId="20b0e968-42c3-496a-8495-7554ac3c85d0" providerId="ADAL" clId="{181117C7-D107-4B5E-A125-6A87536E5855}" dt="2025-05-12T10:47:49.163" v="2471" actId="478"/>
          <ac:picMkLst>
            <pc:docMk/>
            <pc:sldMk cId="2955403071" sldId="334"/>
            <ac:picMk id="7" creationId="{253110C5-DA6E-B607-99D3-CAFC3268A00B}"/>
          </ac:picMkLst>
        </pc:picChg>
        <pc:picChg chg="add mod">
          <ac:chgData name="SAVASTIO LUIGI PIO" userId="20b0e968-42c3-496a-8495-7554ac3c85d0" providerId="ADAL" clId="{181117C7-D107-4B5E-A125-6A87536E5855}" dt="2025-05-12T10:48:03.520" v="2477" actId="1076"/>
          <ac:picMkLst>
            <pc:docMk/>
            <pc:sldMk cId="2955403071" sldId="334"/>
            <ac:picMk id="11" creationId="{DDD54F6C-4A8E-28B5-8521-EB0DA2179FFD}"/>
          </ac:picMkLst>
        </pc:picChg>
      </pc:sldChg>
      <pc:sldChg chg="del">
        <pc:chgData name="SAVASTIO LUIGI PIO" userId="20b0e968-42c3-496a-8495-7554ac3c85d0" providerId="ADAL" clId="{181117C7-D107-4B5E-A125-6A87536E5855}" dt="2025-05-12T07:19:17.877" v="15" actId="47"/>
        <pc:sldMkLst>
          <pc:docMk/>
          <pc:sldMk cId="3749168723" sldId="336"/>
        </pc:sldMkLst>
      </pc:sldChg>
      <pc:sldChg chg="modSp del">
        <pc:chgData name="SAVASTIO LUIGI PIO" userId="20b0e968-42c3-496a-8495-7554ac3c85d0" providerId="ADAL" clId="{181117C7-D107-4B5E-A125-6A87536E5855}" dt="2025-05-12T07:59:02.892" v="948" actId="47"/>
        <pc:sldMkLst>
          <pc:docMk/>
          <pc:sldMk cId="2520582305" sldId="345"/>
        </pc:sldMkLst>
        <pc:spChg chg="mod">
          <ac:chgData name="SAVASTIO LUIGI PIO" userId="20b0e968-42c3-496a-8495-7554ac3c85d0" providerId="ADAL" clId="{181117C7-D107-4B5E-A125-6A87536E5855}" dt="2025-05-12T07:26:47.316" v="114"/>
          <ac:spMkLst>
            <pc:docMk/>
            <pc:sldMk cId="2520582305" sldId="345"/>
            <ac:spMk id="8" creationId="{27B8245B-90F5-42D5-BB2F-B23140DB200C}"/>
          </ac:spMkLst>
        </pc:spChg>
        <pc:spChg chg="mod">
          <ac:chgData name="SAVASTIO LUIGI PIO" userId="20b0e968-42c3-496a-8495-7554ac3c85d0" providerId="ADAL" clId="{181117C7-D107-4B5E-A125-6A87536E5855}" dt="2025-05-12T07:26:47.316" v="114"/>
          <ac:spMkLst>
            <pc:docMk/>
            <pc:sldMk cId="2520582305" sldId="345"/>
            <ac:spMk id="10" creationId="{47262961-9495-E252-E690-1E733A8CCE57}"/>
          </ac:spMkLst>
        </pc:spChg>
        <pc:graphicFrameChg chg="mod">
          <ac:chgData name="SAVASTIO LUIGI PIO" userId="20b0e968-42c3-496a-8495-7554ac3c85d0" providerId="ADAL" clId="{181117C7-D107-4B5E-A125-6A87536E5855}" dt="2025-05-12T07:24:05.214" v="53"/>
          <ac:graphicFrameMkLst>
            <pc:docMk/>
            <pc:sldMk cId="2520582305" sldId="345"/>
            <ac:graphicFrameMk id="6" creationId="{6AF13B15-615A-B282-84CE-BCE3A52AFAF2}"/>
          </ac:graphicFrameMkLst>
        </pc:graphicFrameChg>
      </pc:sldChg>
      <pc:sldChg chg="modSp del">
        <pc:chgData name="SAVASTIO LUIGI PIO" userId="20b0e968-42c3-496a-8495-7554ac3c85d0" providerId="ADAL" clId="{181117C7-D107-4B5E-A125-6A87536E5855}" dt="2025-05-12T07:59:02.892" v="948" actId="47"/>
        <pc:sldMkLst>
          <pc:docMk/>
          <pc:sldMk cId="719664809" sldId="346"/>
        </pc:sldMkLst>
        <pc:spChg chg="mod">
          <ac:chgData name="SAVASTIO LUIGI PIO" userId="20b0e968-42c3-496a-8495-7554ac3c85d0" providerId="ADAL" clId="{181117C7-D107-4B5E-A125-6A87536E5855}" dt="2025-05-12T07:26:47.316" v="114"/>
          <ac:spMkLst>
            <pc:docMk/>
            <pc:sldMk cId="719664809" sldId="346"/>
            <ac:spMk id="2" creationId="{D58E24D3-07BE-C483-3F42-95EEE83332F6}"/>
          </ac:spMkLst>
        </pc:spChg>
        <pc:spChg chg="mod">
          <ac:chgData name="SAVASTIO LUIGI PIO" userId="20b0e968-42c3-496a-8495-7554ac3c85d0" providerId="ADAL" clId="{181117C7-D107-4B5E-A125-6A87536E5855}" dt="2025-05-12T07:26:47.316" v="114"/>
          <ac:spMkLst>
            <pc:docMk/>
            <pc:sldMk cId="719664809" sldId="346"/>
            <ac:spMk id="11" creationId="{762FCA4D-7EEE-9E3D-F691-FEFB5FB337E6}"/>
          </ac:spMkLst>
        </pc:spChg>
        <pc:spChg chg="mod">
          <ac:chgData name="SAVASTIO LUIGI PIO" userId="20b0e968-42c3-496a-8495-7554ac3c85d0" providerId="ADAL" clId="{181117C7-D107-4B5E-A125-6A87536E5855}" dt="2025-05-12T07:26:47.316" v="114"/>
          <ac:spMkLst>
            <pc:docMk/>
            <pc:sldMk cId="719664809" sldId="346"/>
            <ac:spMk id="18" creationId="{828FD192-492A-A40D-E86A-BABC77587C80}"/>
          </ac:spMkLst>
        </pc:spChg>
        <pc:spChg chg="mod">
          <ac:chgData name="SAVASTIO LUIGI PIO" userId="20b0e968-42c3-496a-8495-7554ac3c85d0" providerId="ADAL" clId="{181117C7-D107-4B5E-A125-6A87536E5855}" dt="2025-05-12T07:26:47.316" v="114"/>
          <ac:spMkLst>
            <pc:docMk/>
            <pc:sldMk cId="719664809" sldId="346"/>
            <ac:spMk id="63" creationId="{9EFE5C42-059F-482E-C029-E8FA5107EEDA}"/>
          </ac:spMkLst>
        </pc:spChg>
      </pc:sldChg>
      <pc:sldChg chg="modSp del">
        <pc:chgData name="SAVASTIO LUIGI PIO" userId="20b0e968-42c3-496a-8495-7554ac3c85d0" providerId="ADAL" clId="{181117C7-D107-4B5E-A125-6A87536E5855}" dt="2025-05-12T07:59:02.892" v="948" actId="47"/>
        <pc:sldMkLst>
          <pc:docMk/>
          <pc:sldMk cId="1689351536" sldId="347"/>
        </pc:sldMkLst>
        <pc:spChg chg="mod">
          <ac:chgData name="SAVASTIO LUIGI PIO" userId="20b0e968-42c3-496a-8495-7554ac3c85d0" providerId="ADAL" clId="{181117C7-D107-4B5E-A125-6A87536E5855}" dt="2025-05-12T07:26:47.316" v="114"/>
          <ac:spMkLst>
            <pc:docMk/>
            <pc:sldMk cId="1689351536" sldId="347"/>
            <ac:spMk id="2" creationId="{2D44923D-C618-15EF-E1D7-7C1B0DBB1D0F}"/>
          </ac:spMkLst>
        </pc:spChg>
      </pc:sldChg>
      <pc:sldChg chg="addSp delSp modSp mod">
        <pc:chgData name="SAVASTIO LUIGI PIO" userId="20b0e968-42c3-496a-8495-7554ac3c85d0" providerId="ADAL" clId="{181117C7-D107-4B5E-A125-6A87536E5855}" dt="2025-05-12T10:49:28.978" v="2490" actId="1076"/>
        <pc:sldMkLst>
          <pc:docMk/>
          <pc:sldMk cId="4273949180" sldId="349"/>
        </pc:sldMkLst>
        <pc:spChg chg="del mod">
          <ac:chgData name="SAVASTIO LUIGI PIO" userId="20b0e968-42c3-496a-8495-7554ac3c85d0" providerId="ADAL" clId="{181117C7-D107-4B5E-A125-6A87536E5855}" dt="2025-05-12T10:30:11.816" v="2356" actId="478"/>
          <ac:spMkLst>
            <pc:docMk/>
            <pc:sldMk cId="4273949180" sldId="349"/>
            <ac:spMk id="2" creationId="{5475D893-E98A-260A-9EC4-B9365E533FD5}"/>
          </ac:spMkLst>
        </pc:spChg>
        <pc:spChg chg="del mod">
          <ac:chgData name="SAVASTIO LUIGI PIO" userId="20b0e968-42c3-496a-8495-7554ac3c85d0" providerId="ADAL" clId="{181117C7-D107-4B5E-A125-6A87536E5855}" dt="2025-05-12T10:30:09.356" v="2354" actId="478"/>
          <ac:spMkLst>
            <pc:docMk/>
            <pc:sldMk cId="4273949180" sldId="349"/>
            <ac:spMk id="3" creationId="{FD70D88C-5989-4007-4953-F54A4A34B778}"/>
          </ac:spMkLst>
        </pc:spChg>
        <pc:spChg chg="add del mod">
          <ac:chgData name="SAVASTIO LUIGI PIO" userId="20b0e968-42c3-496a-8495-7554ac3c85d0" providerId="ADAL" clId="{181117C7-D107-4B5E-A125-6A87536E5855}" dt="2025-05-12T10:30:15.258" v="2359" actId="478"/>
          <ac:spMkLst>
            <pc:docMk/>
            <pc:sldMk cId="4273949180" sldId="349"/>
            <ac:spMk id="6" creationId="{91BF2254-2495-B242-F70A-8EC5D80F7983}"/>
          </ac:spMkLst>
        </pc:spChg>
        <pc:spChg chg="add del mod">
          <ac:chgData name="SAVASTIO LUIGI PIO" userId="20b0e968-42c3-496a-8495-7554ac3c85d0" providerId="ADAL" clId="{181117C7-D107-4B5E-A125-6A87536E5855}" dt="2025-05-12T10:30:14.189" v="2358" actId="478"/>
          <ac:spMkLst>
            <pc:docMk/>
            <pc:sldMk cId="4273949180" sldId="349"/>
            <ac:spMk id="8" creationId="{C3FC4D07-38CB-BCE6-E438-819DD50B4527}"/>
          </ac:spMkLst>
        </pc:spChg>
        <pc:spChg chg="add del mod">
          <ac:chgData name="SAVASTIO LUIGI PIO" userId="20b0e968-42c3-496a-8495-7554ac3c85d0" providerId="ADAL" clId="{181117C7-D107-4B5E-A125-6A87536E5855}" dt="2025-05-12T10:30:13.408" v="2357" actId="478"/>
          <ac:spMkLst>
            <pc:docMk/>
            <pc:sldMk cId="4273949180" sldId="349"/>
            <ac:spMk id="10" creationId="{961C33F6-8324-F022-B83D-42913492E0D6}"/>
          </ac:spMkLst>
        </pc:spChg>
        <pc:spChg chg="add mod">
          <ac:chgData name="SAVASTIO LUIGI PIO" userId="20b0e968-42c3-496a-8495-7554ac3c85d0" providerId="ADAL" clId="{181117C7-D107-4B5E-A125-6A87536E5855}" dt="2025-05-12T10:49:28.978" v="2490" actId="1076"/>
          <ac:spMkLst>
            <pc:docMk/>
            <pc:sldMk cId="4273949180" sldId="349"/>
            <ac:spMk id="11" creationId="{FF7B1139-1D5F-2480-B927-968EE9E12AEB}"/>
          </ac:spMkLst>
        </pc:spChg>
        <pc:picChg chg="del mod">
          <ac:chgData name="SAVASTIO LUIGI PIO" userId="20b0e968-42c3-496a-8495-7554ac3c85d0" providerId="ADAL" clId="{181117C7-D107-4B5E-A125-6A87536E5855}" dt="2025-05-12T10:30:06.527" v="2353" actId="478"/>
          <ac:picMkLst>
            <pc:docMk/>
            <pc:sldMk cId="4273949180" sldId="349"/>
            <ac:picMk id="5" creationId="{DE72DC91-8DC9-B68C-C1D3-8F5273481A74}"/>
          </ac:picMkLst>
        </pc:picChg>
      </pc:sldChg>
      <pc:sldChg chg="addSp delSp modSp del mod">
        <pc:chgData name="SAVASTIO LUIGI PIO" userId="20b0e968-42c3-496a-8495-7554ac3c85d0" providerId="ADAL" clId="{181117C7-D107-4B5E-A125-6A87536E5855}" dt="2025-05-12T07:30:33.061" v="215" actId="47"/>
        <pc:sldMkLst>
          <pc:docMk/>
          <pc:sldMk cId="3315684498" sldId="350"/>
        </pc:sldMkLst>
        <pc:spChg chg="mod">
          <ac:chgData name="SAVASTIO LUIGI PIO" userId="20b0e968-42c3-496a-8495-7554ac3c85d0" providerId="ADAL" clId="{181117C7-D107-4B5E-A125-6A87536E5855}" dt="2025-05-12T07:26:47.316" v="114"/>
          <ac:spMkLst>
            <pc:docMk/>
            <pc:sldMk cId="3315684498" sldId="350"/>
            <ac:spMk id="5" creationId="{8E27FADA-3F65-571D-7C08-EF5B60BBD02F}"/>
          </ac:spMkLst>
        </pc:spChg>
        <pc:spChg chg="mod">
          <ac:chgData name="SAVASTIO LUIGI PIO" userId="20b0e968-42c3-496a-8495-7554ac3c85d0" providerId="ADAL" clId="{181117C7-D107-4B5E-A125-6A87536E5855}" dt="2025-05-12T07:29:35.298" v="185" actId="21"/>
          <ac:spMkLst>
            <pc:docMk/>
            <pc:sldMk cId="3315684498" sldId="350"/>
            <ac:spMk id="8" creationId="{E5CAE830-FC84-477E-B52A-8C558D4989F7}"/>
          </ac:spMkLst>
        </pc:spChg>
        <pc:spChg chg="del">
          <ac:chgData name="SAVASTIO LUIGI PIO" userId="20b0e968-42c3-496a-8495-7554ac3c85d0" providerId="ADAL" clId="{181117C7-D107-4B5E-A125-6A87536E5855}" dt="2025-05-12T07:29:26.075" v="183" actId="21"/>
          <ac:spMkLst>
            <pc:docMk/>
            <pc:sldMk cId="3315684498" sldId="350"/>
            <ac:spMk id="13" creationId="{21C338BD-8FDD-FA2B-FB4D-DD7A5A78B4A6}"/>
          </ac:spMkLst>
        </pc:spChg>
        <pc:spChg chg="del">
          <ac:chgData name="SAVASTIO LUIGI PIO" userId="20b0e968-42c3-496a-8495-7554ac3c85d0" providerId="ADAL" clId="{181117C7-D107-4B5E-A125-6A87536E5855}" dt="2025-05-12T07:29:26.075" v="183" actId="21"/>
          <ac:spMkLst>
            <pc:docMk/>
            <pc:sldMk cId="3315684498" sldId="350"/>
            <ac:spMk id="14" creationId="{2E660A4F-3719-A220-F40E-C7193F4E4014}"/>
          </ac:spMkLst>
        </pc:spChg>
        <pc:spChg chg="del">
          <ac:chgData name="SAVASTIO LUIGI PIO" userId="20b0e968-42c3-496a-8495-7554ac3c85d0" providerId="ADAL" clId="{181117C7-D107-4B5E-A125-6A87536E5855}" dt="2025-05-12T07:29:26.075" v="183" actId="21"/>
          <ac:spMkLst>
            <pc:docMk/>
            <pc:sldMk cId="3315684498" sldId="350"/>
            <ac:spMk id="15" creationId="{28E8C487-0AAA-00AF-D332-3EC03E4D4414}"/>
          </ac:spMkLst>
        </pc:spChg>
        <pc:spChg chg="del">
          <ac:chgData name="SAVASTIO LUIGI PIO" userId="20b0e968-42c3-496a-8495-7554ac3c85d0" providerId="ADAL" clId="{181117C7-D107-4B5E-A125-6A87536E5855}" dt="2025-05-12T07:29:26.075" v="183" actId="21"/>
          <ac:spMkLst>
            <pc:docMk/>
            <pc:sldMk cId="3315684498" sldId="350"/>
            <ac:spMk id="17" creationId="{E6288BA7-8CF2-8979-DBC6-5931B6AB2990}"/>
          </ac:spMkLst>
        </pc:spChg>
        <pc:spChg chg="del">
          <ac:chgData name="SAVASTIO LUIGI PIO" userId="20b0e968-42c3-496a-8495-7554ac3c85d0" providerId="ADAL" clId="{181117C7-D107-4B5E-A125-6A87536E5855}" dt="2025-05-12T07:29:26.075" v="183" actId="21"/>
          <ac:spMkLst>
            <pc:docMk/>
            <pc:sldMk cId="3315684498" sldId="350"/>
            <ac:spMk id="18" creationId="{D1B3085A-C9B3-1DE9-C121-5419D4064BEE}"/>
          </ac:spMkLst>
        </pc:spChg>
        <pc:spChg chg="add mod">
          <ac:chgData name="SAVASTIO LUIGI PIO" userId="20b0e968-42c3-496a-8495-7554ac3c85d0" providerId="ADAL" clId="{181117C7-D107-4B5E-A125-6A87536E5855}" dt="2025-05-12T07:27:13.759" v="119"/>
          <ac:spMkLst>
            <pc:docMk/>
            <pc:sldMk cId="3315684498" sldId="350"/>
            <ac:spMk id="19" creationId="{403235C0-795A-4D4B-D45B-E188E5DE5872}"/>
          </ac:spMkLst>
        </pc:spChg>
        <pc:spChg chg="add mod">
          <ac:chgData name="SAVASTIO LUIGI PIO" userId="20b0e968-42c3-496a-8495-7554ac3c85d0" providerId="ADAL" clId="{181117C7-D107-4B5E-A125-6A87536E5855}" dt="2025-05-12T07:27:12.904" v="118"/>
          <ac:spMkLst>
            <pc:docMk/>
            <pc:sldMk cId="3315684498" sldId="350"/>
            <ac:spMk id="20" creationId="{70BC584A-918E-377D-EA71-61B52B70A2CE}"/>
          </ac:spMkLst>
        </pc:spChg>
        <pc:picChg chg="del">
          <ac:chgData name="SAVASTIO LUIGI PIO" userId="20b0e968-42c3-496a-8495-7554ac3c85d0" providerId="ADAL" clId="{181117C7-D107-4B5E-A125-6A87536E5855}" dt="2025-05-12T07:29:26.075" v="183" actId="21"/>
          <ac:picMkLst>
            <pc:docMk/>
            <pc:sldMk cId="3315684498" sldId="350"/>
            <ac:picMk id="7" creationId="{2AD2A04C-7B5C-7CB6-C851-7BFA18BCAAC3}"/>
          </ac:picMkLst>
        </pc:picChg>
      </pc:sldChg>
      <pc:sldChg chg="addSp delSp modSp add del mod">
        <pc:chgData name="SAVASTIO LUIGI PIO" userId="20b0e968-42c3-496a-8495-7554ac3c85d0" providerId="ADAL" clId="{181117C7-D107-4B5E-A125-6A87536E5855}" dt="2025-05-12T07:31:19.110" v="242" actId="47"/>
        <pc:sldMkLst>
          <pc:docMk/>
          <pc:sldMk cId="2338471965" sldId="351"/>
        </pc:sldMkLst>
        <pc:spChg chg="add del mod">
          <ac:chgData name="SAVASTIO LUIGI PIO" userId="20b0e968-42c3-496a-8495-7554ac3c85d0" providerId="ADAL" clId="{181117C7-D107-4B5E-A125-6A87536E5855}" dt="2025-05-12T07:30:54.790" v="223" actId="21"/>
          <ac:spMkLst>
            <pc:docMk/>
            <pc:sldMk cId="2338471965" sldId="351"/>
            <ac:spMk id="3" creationId="{B4083AE2-02F8-5EEE-7531-BA4CB49D81FC}"/>
          </ac:spMkLst>
        </pc:spChg>
        <pc:spChg chg="mod">
          <ac:chgData name="SAVASTIO LUIGI PIO" userId="20b0e968-42c3-496a-8495-7554ac3c85d0" providerId="ADAL" clId="{181117C7-D107-4B5E-A125-6A87536E5855}" dt="2025-05-12T07:26:47.316" v="114"/>
          <ac:spMkLst>
            <pc:docMk/>
            <pc:sldMk cId="2338471965" sldId="351"/>
            <ac:spMk id="5" creationId="{025F3C6D-3AF4-6160-8CA3-404F36721D1F}"/>
          </ac:spMkLst>
        </pc:spChg>
        <pc:spChg chg="mod">
          <ac:chgData name="SAVASTIO LUIGI PIO" userId="20b0e968-42c3-496a-8495-7554ac3c85d0" providerId="ADAL" clId="{181117C7-D107-4B5E-A125-6A87536E5855}" dt="2025-05-12T07:24:05.415" v="56" actId="27636"/>
          <ac:spMkLst>
            <pc:docMk/>
            <pc:sldMk cId="2338471965" sldId="351"/>
            <ac:spMk id="8" creationId="{87A46E80-90A8-76E0-D82E-7938FCAA4E62}"/>
          </ac:spMkLst>
        </pc:spChg>
        <pc:spChg chg="del">
          <ac:chgData name="SAVASTIO LUIGI PIO" userId="20b0e968-42c3-496a-8495-7554ac3c85d0" providerId="ADAL" clId="{181117C7-D107-4B5E-A125-6A87536E5855}" dt="2025-05-12T07:20:03.495" v="43" actId="478"/>
          <ac:spMkLst>
            <pc:docMk/>
            <pc:sldMk cId="2338471965" sldId="351"/>
            <ac:spMk id="13" creationId="{BE714389-21B4-08D6-A965-102B429F54A7}"/>
          </ac:spMkLst>
        </pc:spChg>
        <pc:spChg chg="del">
          <ac:chgData name="SAVASTIO LUIGI PIO" userId="20b0e968-42c3-496a-8495-7554ac3c85d0" providerId="ADAL" clId="{181117C7-D107-4B5E-A125-6A87536E5855}" dt="2025-05-12T07:20:04.873" v="44" actId="478"/>
          <ac:spMkLst>
            <pc:docMk/>
            <pc:sldMk cId="2338471965" sldId="351"/>
            <ac:spMk id="14" creationId="{8224DFE3-6261-533B-F082-84100F496E2D}"/>
          </ac:spMkLst>
        </pc:spChg>
        <pc:spChg chg="del">
          <ac:chgData name="SAVASTIO LUIGI PIO" userId="20b0e968-42c3-496a-8495-7554ac3c85d0" providerId="ADAL" clId="{181117C7-D107-4B5E-A125-6A87536E5855}" dt="2025-05-12T07:20:11.886" v="48" actId="478"/>
          <ac:spMkLst>
            <pc:docMk/>
            <pc:sldMk cId="2338471965" sldId="351"/>
            <ac:spMk id="15" creationId="{2D1CDD56-7B43-767F-94D0-B53D443CDC3B}"/>
          </ac:spMkLst>
        </pc:spChg>
        <pc:spChg chg="del">
          <ac:chgData name="SAVASTIO LUIGI PIO" userId="20b0e968-42c3-496a-8495-7554ac3c85d0" providerId="ADAL" clId="{181117C7-D107-4B5E-A125-6A87536E5855}" dt="2025-05-12T07:20:18.732" v="50" actId="478"/>
          <ac:spMkLst>
            <pc:docMk/>
            <pc:sldMk cId="2338471965" sldId="351"/>
            <ac:spMk id="17" creationId="{A80270F0-6816-0397-3676-56BE746A7F9E}"/>
          </ac:spMkLst>
        </pc:spChg>
        <pc:spChg chg="del">
          <ac:chgData name="SAVASTIO LUIGI PIO" userId="20b0e968-42c3-496a-8495-7554ac3c85d0" providerId="ADAL" clId="{181117C7-D107-4B5E-A125-6A87536E5855}" dt="2025-05-12T07:20:16.929" v="49" actId="478"/>
          <ac:spMkLst>
            <pc:docMk/>
            <pc:sldMk cId="2338471965" sldId="351"/>
            <ac:spMk id="18" creationId="{FB3AA7B5-D141-22C4-54C4-98A7B4602033}"/>
          </ac:spMkLst>
        </pc:spChg>
        <pc:picChg chg="add del mod">
          <ac:chgData name="SAVASTIO LUIGI PIO" userId="20b0e968-42c3-496a-8495-7554ac3c85d0" providerId="ADAL" clId="{181117C7-D107-4B5E-A125-6A87536E5855}" dt="2025-05-12T07:30:39.326" v="216" actId="21"/>
          <ac:picMkLst>
            <pc:docMk/>
            <pc:sldMk cId="2338471965" sldId="351"/>
            <ac:picMk id="2" creationId="{46E38B2F-F628-3E13-73DE-43C2A20A2A59}"/>
          </ac:picMkLst>
        </pc:picChg>
        <pc:picChg chg="del">
          <ac:chgData name="SAVASTIO LUIGI PIO" userId="20b0e968-42c3-496a-8495-7554ac3c85d0" providerId="ADAL" clId="{181117C7-D107-4B5E-A125-6A87536E5855}" dt="2025-05-12T07:19:59.561" v="40" actId="478"/>
          <ac:picMkLst>
            <pc:docMk/>
            <pc:sldMk cId="2338471965" sldId="351"/>
            <ac:picMk id="7" creationId="{EFAD1C6E-25A7-B337-F2DE-E79F02D4EAE2}"/>
          </ac:picMkLst>
        </pc:picChg>
      </pc:sldChg>
      <pc:sldChg chg="addSp delSp modSp add del mod">
        <pc:chgData name="SAVASTIO LUIGI PIO" userId="20b0e968-42c3-496a-8495-7554ac3c85d0" providerId="ADAL" clId="{181117C7-D107-4B5E-A125-6A87536E5855}" dt="2025-05-12T07:29:02.021" v="177" actId="20577"/>
        <pc:sldMkLst>
          <pc:docMk/>
          <pc:sldMk cId="1446517820" sldId="352"/>
        </pc:sldMkLst>
        <pc:spChg chg="add del mod">
          <ac:chgData name="SAVASTIO LUIGI PIO" userId="20b0e968-42c3-496a-8495-7554ac3c85d0" providerId="ADAL" clId="{181117C7-D107-4B5E-A125-6A87536E5855}" dt="2025-05-12T07:28:22.260" v="133" actId="1076"/>
          <ac:spMkLst>
            <pc:docMk/>
            <pc:sldMk cId="1446517820" sldId="352"/>
            <ac:spMk id="2" creationId="{7253320F-FFE1-D726-21B4-3C04989B0C72}"/>
          </ac:spMkLst>
        </pc:spChg>
        <pc:spChg chg="mod">
          <ac:chgData name="SAVASTIO LUIGI PIO" userId="20b0e968-42c3-496a-8495-7554ac3c85d0" providerId="ADAL" clId="{181117C7-D107-4B5E-A125-6A87536E5855}" dt="2025-05-12T07:29:02.021" v="177" actId="20577"/>
          <ac:spMkLst>
            <pc:docMk/>
            <pc:sldMk cId="1446517820" sldId="352"/>
            <ac:spMk id="13" creationId="{F45BD832-5CEC-E382-1B75-1C1AF3F8E5FC}"/>
          </ac:spMkLst>
        </pc:spChg>
        <pc:picChg chg="add del">
          <ac:chgData name="SAVASTIO LUIGI PIO" userId="20b0e968-42c3-496a-8495-7554ac3c85d0" providerId="ADAL" clId="{181117C7-D107-4B5E-A125-6A87536E5855}" dt="2025-05-12T07:28:21.745" v="131" actId="478"/>
          <ac:picMkLst>
            <pc:docMk/>
            <pc:sldMk cId="1446517820" sldId="352"/>
            <ac:picMk id="4" creationId="{76B60A7C-730E-6E9B-3A1E-7BF1A13DC35E}"/>
          </ac:picMkLst>
        </pc:picChg>
      </pc:sldChg>
      <pc:sldChg chg="addSp delSp modSp add mod">
        <pc:chgData name="SAVASTIO LUIGI PIO" userId="20b0e968-42c3-496a-8495-7554ac3c85d0" providerId="ADAL" clId="{181117C7-D107-4B5E-A125-6A87536E5855}" dt="2025-05-12T07:30:26.019" v="213" actId="1036"/>
        <pc:sldMkLst>
          <pc:docMk/>
          <pc:sldMk cId="2001426720" sldId="353"/>
        </pc:sldMkLst>
        <pc:spChg chg="del">
          <ac:chgData name="SAVASTIO LUIGI PIO" userId="20b0e968-42c3-496a-8495-7554ac3c85d0" providerId="ADAL" clId="{181117C7-D107-4B5E-A125-6A87536E5855}" dt="2025-05-12T07:29:14.753" v="180" actId="478"/>
          <ac:spMkLst>
            <pc:docMk/>
            <pc:sldMk cId="2001426720" sldId="353"/>
            <ac:spMk id="2" creationId="{9727CD27-CE7F-717F-A667-234328B2AB1C}"/>
          </ac:spMkLst>
        </pc:spChg>
        <pc:spChg chg="add mod">
          <ac:chgData name="SAVASTIO LUIGI PIO" userId="20b0e968-42c3-496a-8495-7554ac3c85d0" providerId="ADAL" clId="{181117C7-D107-4B5E-A125-6A87536E5855}" dt="2025-05-12T07:30:06.636" v="190" actId="208"/>
          <ac:spMkLst>
            <pc:docMk/>
            <pc:sldMk cId="2001426720" sldId="353"/>
            <ac:spMk id="3" creationId="{21C338BD-8FDD-FA2B-FB4D-DD7A5A78B4A6}"/>
          </ac:spMkLst>
        </pc:spChg>
        <pc:spChg chg="mod">
          <ac:chgData name="SAVASTIO LUIGI PIO" userId="20b0e968-42c3-496a-8495-7554ac3c85d0" providerId="ADAL" clId="{181117C7-D107-4B5E-A125-6A87536E5855}" dt="2025-05-12T07:29:46.332" v="188" actId="1076"/>
          <ac:spMkLst>
            <pc:docMk/>
            <pc:sldMk cId="2001426720" sldId="353"/>
            <ac:spMk id="8" creationId="{7DC3B836-71E1-A4BC-CC06-E8A5CCCB3863}"/>
          </ac:spMkLst>
        </pc:spChg>
        <pc:spChg chg="del">
          <ac:chgData name="SAVASTIO LUIGI PIO" userId="20b0e968-42c3-496a-8495-7554ac3c85d0" providerId="ADAL" clId="{181117C7-D107-4B5E-A125-6A87536E5855}" dt="2025-05-12T07:29:16.333" v="181" actId="478"/>
          <ac:spMkLst>
            <pc:docMk/>
            <pc:sldMk cId="2001426720" sldId="353"/>
            <ac:spMk id="9" creationId="{0CAF13E2-5A9F-C1F9-13B6-9FB95B85E641}"/>
          </ac:spMkLst>
        </pc:spChg>
        <pc:spChg chg="add mod">
          <ac:chgData name="SAVASTIO LUIGI PIO" userId="20b0e968-42c3-496a-8495-7554ac3c85d0" providerId="ADAL" clId="{181117C7-D107-4B5E-A125-6A87536E5855}" dt="2025-05-12T07:30:03.005" v="189" actId="208"/>
          <ac:spMkLst>
            <pc:docMk/>
            <pc:sldMk cId="2001426720" sldId="353"/>
            <ac:spMk id="14" creationId="{2E660A4F-3719-A220-F40E-C7193F4E4014}"/>
          </ac:spMkLst>
        </pc:spChg>
        <pc:spChg chg="add mod">
          <ac:chgData name="SAVASTIO LUIGI PIO" userId="20b0e968-42c3-496a-8495-7554ac3c85d0" providerId="ADAL" clId="{181117C7-D107-4B5E-A125-6A87536E5855}" dt="2025-05-12T07:30:17.416" v="196" actId="1035"/>
          <ac:spMkLst>
            <pc:docMk/>
            <pc:sldMk cId="2001426720" sldId="353"/>
            <ac:spMk id="15" creationId="{28E8C487-0AAA-00AF-D332-3EC03E4D4414}"/>
          </ac:spMkLst>
        </pc:spChg>
        <pc:spChg chg="add mod">
          <ac:chgData name="SAVASTIO LUIGI PIO" userId="20b0e968-42c3-496a-8495-7554ac3c85d0" providerId="ADAL" clId="{181117C7-D107-4B5E-A125-6A87536E5855}" dt="2025-05-12T07:30:26.019" v="213" actId="1036"/>
          <ac:spMkLst>
            <pc:docMk/>
            <pc:sldMk cId="2001426720" sldId="353"/>
            <ac:spMk id="17" creationId="{E6288BA7-8CF2-8979-DBC6-5931B6AB2990}"/>
          </ac:spMkLst>
        </pc:spChg>
        <pc:spChg chg="add mod">
          <ac:chgData name="SAVASTIO LUIGI PIO" userId="20b0e968-42c3-496a-8495-7554ac3c85d0" providerId="ADAL" clId="{181117C7-D107-4B5E-A125-6A87536E5855}" dt="2025-05-12T07:30:26.019" v="213" actId="1036"/>
          <ac:spMkLst>
            <pc:docMk/>
            <pc:sldMk cId="2001426720" sldId="353"/>
            <ac:spMk id="18" creationId="{D1B3085A-C9B3-1DE9-C121-5419D4064BEE}"/>
          </ac:spMkLst>
        </pc:spChg>
        <pc:picChg chg="del">
          <ac:chgData name="SAVASTIO LUIGI PIO" userId="20b0e968-42c3-496a-8495-7554ac3c85d0" providerId="ADAL" clId="{181117C7-D107-4B5E-A125-6A87536E5855}" dt="2025-05-12T07:29:16.739" v="182" actId="478"/>
          <ac:picMkLst>
            <pc:docMk/>
            <pc:sldMk cId="2001426720" sldId="353"/>
            <ac:picMk id="4" creationId="{908DDCFC-DE0A-7C0F-194F-2F8062E00420}"/>
          </ac:picMkLst>
        </pc:picChg>
        <pc:picChg chg="add mod">
          <ac:chgData name="SAVASTIO LUIGI PIO" userId="20b0e968-42c3-496a-8495-7554ac3c85d0" providerId="ADAL" clId="{181117C7-D107-4B5E-A125-6A87536E5855}" dt="2025-05-12T07:29:29.108" v="184"/>
          <ac:picMkLst>
            <pc:docMk/>
            <pc:sldMk cId="2001426720" sldId="353"/>
            <ac:picMk id="7" creationId="{2AD2A04C-7B5C-7CB6-C851-7BFA18BCAAC3}"/>
          </ac:picMkLst>
        </pc:picChg>
      </pc:sldChg>
      <pc:sldChg chg="addSp delSp modSp add mod">
        <pc:chgData name="SAVASTIO LUIGI PIO" userId="20b0e968-42c3-496a-8495-7554ac3c85d0" providerId="ADAL" clId="{181117C7-D107-4B5E-A125-6A87536E5855}" dt="2025-05-12T07:31:11.032" v="240" actId="1037"/>
        <pc:sldMkLst>
          <pc:docMk/>
          <pc:sldMk cId="450032058" sldId="354"/>
        </pc:sldMkLst>
        <pc:spChg chg="del">
          <ac:chgData name="SAVASTIO LUIGI PIO" userId="20b0e968-42c3-496a-8495-7554ac3c85d0" providerId="ADAL" clId="{181117C7-D107-4B5E-A125-6A87536E5855}" dt="2025-05-12T07:30:44.449" v="217" actId="478"/>
          <ac:spMkLst>
            <pc:docMk/>
            <pc:sldMk cId="450032058" sldId="354"/>
            <ac:spMk id="3" creationId="{374E930E-E9D8-5CE5-CA8B-DB81E1AA62FD}"/>
          </ac:spMkLst>
        </pc:spChg>
        <pc:spChg chg="add mod">
          <ac:chgData name="SAVASTIO LUIGI PIO" userId="20b0e968-42c3-496a-8495-7554ac3c85d0" providerId="ADAL" clId="{181117C7-D107-4B5E-A125-6A87536E5855}" dt="2025-05-12T07:31:11.032" v="240" actId="1037"/>
          <ac:spMkLst>
            <pc:docMk/>
            <pc:sldMk cId="450032058" sldId="354"/>
            <ac:spMk id="4" creationId="{B4083AE2-02F8-5EEE-7531-BA4CB49D81FC}"/>
          </ac:spMkLst>
        </pc:spChg>
        <pc:spChg chg="del">
          <ac:chgData name="SAVASTIO LUIGI PIO" userId="20b0e968-42c3-496a-8495-7554ac3c85d0" providerId="ADAL" clId="{181117C7-D107-4B5E-A125-6A87536E5855}" dt="2025-05-12T07:30:44.449" v="217" actId="478"/>
          <ac:spMkLst>
            <pc:docMk/>
            <pc:sldMk cId="450032058" sldId="354"/>
            <ac:spMk id="14" creationId="{7CD1CE09-F945-25CA-A6EC-8A8A6283B85C}"/>
          </ac:spMkLst>
        </pc:spChg>
        <pc:spChg chg="del">
          <ac:chgData name="SAVASTIO LUIGI PIO" userId="20b0e968-42c3-496a-8495-7554ac3c85d0" providerId="ADAL" clId="{181117C7-D107-4B5E-A125-6A87536E5855}" dt="2025-05-12T07:30:44.449" v="217" actId="478"/>
          <ac:spMkLst>
            <pc:docMk/>
            <pc:sldMk cId="450032058" sldId="354"/>
            <ac:spMk id="15" creationId="{8E9EB3FC-72E7-35ED-4A02-899C7DC712AE}"/>
          </ac:spMkLst>
        </pc:spChg>
        <pc:spChg chg="del mod">
          <ac:chgData name="SAVASTIO LUIGI PIO" userId="20b0e968-42c3-496a-8495-7554ac3c85d0" providerId="ADAL" clId="{181117C7-D107-4B5E-A125-6A87536E5855}" dt="2025-05-12T07:30:48.088" v="219" actId="478"/>
          <ac:spMkLst>
            <pc:docMk/>
            <pc:sldMk cId="450032058" sldId="354"/>
            <ac:spMk id="17" creationId="{C80B521F-AFF0-ED79-4AF5-DF71E41002AD}"/>
          </ac:spMkLst>
        </pc:spChg>
        <pc:spChg chg="del">
          <ac:chgData name="SAVASTIO LUIGI PIO" userId="20b0e968-42c3-496a-8495-7554ac3c85d0" providerId="ADAL" clId="{181117C7-D107-4B5E-A125-6A87536E5855}" dt="2025-05-12T07:30:44.449" v="217" actId="478"/>
          <ac:spMkLst>
            <pc:docMk/>
            <pc:sldMk cId="450032058" sldId="354"/>
            <ac:spMk id="18" creationId="{DEFB76D3-7946-B113-7AB4-D31209A71C61}"/>
          </ac:spMkLst>
        </pc:spChg>
        <pc:picChg chg="add mod">
          <ac:chgData name="SAVASTIO LUIGI PIO" userId="20b0e968-42c3-496a-8495-7554ac3c85d0" providerId="ADAL" clId="{181117C7-D107-4B5E-A125-6A87536E5855}" dt="2025-05-12T07:31:05.428" v="227" actId="14100"/>
          <ac:picMkLst>
            <pc:docMk/>
            <pc:sldMk cId="450032058" sldId="354"/>
            <ac:picMk id="2" creationId="{46E38B2F-F628-3E13-73DE-43C2A20A2A59}"/>
          </ac:picMkLst>
        </pc:picChg>
        <pc:picChg chg="del">
          <ac:chgData name="SAVASTIO LUIGI PIO" userId="20b0e968-42c3-496a-8495-7554ac3c85d0" providerId="ADAL" clId="{181117C7-D107-4B5E-A125-6A87536E5855}" dt="2025-05-12T07:30:44.449" v="217" actId="478"/>
          <ac:picMkLst>
            <pc:docMk/>
            <pc:sldMk cId="450032058" sldId="354"/>
            <ac:picMk id="7" creationId="{9450D283-7A61-6A19-8BF8-90764D8661BD}"/>
          </ac:picMkLst>
        </pc:picChg>
      </pc:sldChg>
      <pc:sldChg chg="addSp delSp modSp add mod">
        <pc:chgData name="SAVASTIO LUIGI PIO" userId="20b0e968-42c3-496a-8495-7554ac3c85d0" providerId="ADAL" clId="{181117C7-D107-4B5E-A125-6A87536E5855}" dt="2025-05-12T07:32:20.446" v="268" actId="1076"/>
        <pc:sldMkLst>
          <pc:docMk/>
          <pc:sldMk cId="2195659254" sldId="355"/>
        </pc:sldMkLst>
        <pc:spChg chg="del">
          <ac:chgData name="SAVASTIO LUIGI PIO" userId="20b0e968-42c3-496a-8495-7554ac3c85d0" providerId="ADAL" clId="{181117C7-D107-4B5E-A125-6A87536E5855}" dt="2025-05-12T07:31:50.965" v="244" actId="478"/>
          <ac:spMkLst>
            <pc:docMk/>
            <pc:sldMk cId="2195659254" sldId="355"/>
            <ac:spMk id="4" creationId="{05A511A8-5A09-4F9E-3D5A-D402233C9D67}"/>
          </ac:spMkLst>
        </pc:spChg>
        <pc:spChg chg="mod">
          <ac:chgData name="SAVASTIO LUIGI PIO" userId="20b0e968-42c3-496a-8495-7554ac3c85d0" providerId="ADAL" clId="{181117C7-D107-4B5E-A125-6A87536E5855}" dt="2025-05-12T07:32:12.021" v="266" actId="20577"/>
          <ac:spMkLst>
            <pc:docMk/>
            <pc:sldMk cId="2195659254" sldId="355"/>
            <ac:spMk id="8" creationId="{6B873F68-A70E-87F4-4C54-988A330E348E}"/>
          </ac:spMkLst>
        </pc:spChg>
        <pc:spChg chg="add mod">
          <ac:chgData name="SAVASTIO LUIGI PIO" userId="20b0e968-42c3-496a-8495-7554ac3c85d0" providerId="ADAL" clId="{181117C7-D107-4B5E-A125-6A87536E5855}" dt="2025-05-12T07:32:03.675" v="246" actId="1076"/>
          <ac:spMkLst>
            <pc:docMk/>
            <pc:sldMk cId="2195659254" sldId="355"/>
            <ac:spMk id="9" creationId="{2032C352-C4F7-0858-D16D-CC218ECBF406}"/>
          </ac:spMkLst>
        </pc:spChg>
        <pc:picChg chg="del">
          <ac:chgData name="SAVASTIO LUIGI PIO" userId="20b0e968-42c3-496a-8495-7554ac3c85d0" providerId="ADAL" clId="{181117C7-D107-4B5E-A125-6A87536E5855}" dt="2025-05-12T07:31:46.137" v="243" actId="478"/>
          <ac:picMkLst>
            <pc:docMk/>
            <pc:sldMk cId="2195659254" sldId="355"/>
            <ac:picMk id="2" creationId="{68821A39-3D64-6D9E-3EAF-061486917DC5}"/>
          </ac:picMkLst>
        </pc:picChg>
        <pc:picChg chg="add mod">
          <ac:chgData name="SAVASTIO LUIGI PIO" userId="20b0e968-42c3-496a-8495-7554ac3c85d0" providerId="ADAL" clId="{181117C7-D107-4B5E-A125-6A87536E5855}" dt="2025-05-12T07:32:20.446" v="268" actId="1076"/>
          <ac:picMkLst>
            <pc:docMk/>
            <pc:sldMk cId="2195659254" sldId="355"/>
            <ac:picMk id="3" creationId="{4E61424D-C996-1CF6-2F0A-F65A030B429F}"/>
          </ac:picMkLst>
        </pc:picChg>
      </pc:sldChg>
      <pc:sldChg chg="addSp delSp modSp add mod">
        <pc:chgData name="SAVASTIO LUIGI PIO" userId="20b0e968-42c3-496a-8495-7554ac3c85d0" providerId="ADAL" clId="{181117C7-D107-4B5E-A125-6A87536E5855}" dt="2025-05-12T07:47:02.971" v="899" actId="1076"/>
        <pc:sldMkLst>
          <pc:docMk/>
          <pc:sldMk cId="3822313663" sldId="356"/>
        </pc:sldMkLst>
        <pc:spChg chg="add mod">
          <ac:chgData name="SAVASTIO LUIGI PIO" userId="20b0e968-42c3-496a-8495-7554ac3c85d0" providerId="ADAL" clId="{181117C7-D107-4B5E-A125-6A87536E5855}" dt="2025-05-12T07:37:32.035" v="373" actId="208"/>
          <ac:spMkLst>
            <pc:docMk/>
            <pc:sldMk cId="3822313663" sldId="356"/>
            <ac:spMk id="7" creationId="{C33D278E-8A30-B35F-ED63-318CCBD75FEC}"/>
          </ac:spMkLst>
        </pc:spChg>
        <pc:spChg chg="mod">
          <ac:chgData name="SAVASTIO LUIGI PIO" userId="20b0e968-42c3-496a-8495-7554ac3c85d0" providerId="ADAL" clId="{181117C7-D107-4B5E-A125-6A87536E5855}" dt="2025-05-12T07:37:50.684" v="384" actId="1076"/>
          <ac:spMkLst>
            <pc:docMk/>
            <pc:sldMk cId="3822313663" sldId="356"/>
            <ac:spMk id="8" creationId="{82AE74C5-EAF6-688E-7885-05115EDE68AE}"/>
          </ac:spMkLst>
        </pc:spChg>
        <pc:spChg chg="del">
          <ac:chgData name="SAVASTIO LUIGI PIO" userId="20b0e968-42c3-496a-8495-7554ac3c85d0" providerId="ADAL" clId="{181117C7-D107-4B5E-A125-6A87536E5855}" dt="2025-05-12T07:33:41.805" v="270" actId="478"/>
          <ac:spMkLst>
            <pc:docMk/>
            <pc:sldMk cId="3822313663" sldId="356"/>
            <ac:spMk id="9" creationId="{E20256A8-CD8A-3246-E9EC-3DE4340C1EBE}"/>
          </ac:spMkLst>
        </pc:spChg>
        <pc:spChg chg="add mod">
          <ac:chgData name="SAVASTIO LUIGI PIO" userId="20b0e968-42c3-496a-8495-7554ac3c85d0" providerId="ADAL" clId="{181117C7-D107-4B5E-A125-6A87536E5855}" dt="2025-05-12T07:37:27.584" v="372" actId="208"/>
          <ac:spMkLst>
            <pc:docMk/>
            <pc:sldMk cId="3822313663" sldId="356"/>
            <ac:spMk id="14" creationId="{4618EE5E-F8D1-5031-8E38-972C32DA3C7F}"/>
          </ac:spMkLst>
        </pc:spChg>
        <pc:spChg chg="add mod">
          <ac:chgData name="SAVASTIO LUIGI PIO" userId="20b0e968-42c3-496a-8495-7554ac3c85d0" providerId="ADAL" clId="{181117C7-D107-4B5E-A125-6A87536E5855}" dt="2025-05-12T07:47:02.971" v="899" actId="1076"/>
          <ac:spMkLst>
            <pc:docMk/>
            <pc:sldMk cId="3822313663" sldId="356"/>
            <ac:spMk id="15" creationId="{B242C512-84BD-01E2-7B18-AB1FCE0790AE}"/>
          </ac:spMkLst>
        </pc:spChg>
        <pc:picChg chg="del">
          <ac:chgData name="SAVASTIO LUIGI PIO" userId="20b0e968-42c3-496a-8495-7554ac3c85d0" providerId="ADAL" clId="{181117C7-D107-4B5E-A125-6A87536E5855}" dt="2025-05-12T07:33:41.805" v="270" actId="478"/>
          <ac:picMkLst>
            <pc:docMk/>
            <pc:sldMk cId="3822313663" sldId="356"/>
            <ac:picMk id="3" creationId="{4A68DAC1-51D5-09BD-3996-8684801802E0}"/>
          </ac:picMkLst>
        </pc:picChg>
        <pc:picChg chg="add mod">
          <ac:chgData name="SAVASTIO LUIGI PIO" userId="20b0e968-42c3-496a-8495-7554ac3c85d0" providerId="ADAL" clId="{181117C7-D107-4B5E-A125-6A87536E5855}" dt="2025-05-12T07:33:49.545" v="272" actId="1076"/>
          <ac:picMkLst>
            <pc:docMk/>
            <pc:sldMk cId="3822313663" sldId="356"/>
            <ac:picMk id="4" creationId="{006F49AB-5CDA-57A4-ACFD-764CD1A851BB}"/>
          </ac:picMkLst>
        </pc:picChg>
        <pc:picChg chg="add del mod">
          <ac:chgData name="SAVASTIO LUIGI PIO" userId="20b0e968-42c3-496a-8495-7554ac3c85d0" providerId="ADAL" clId="{181117C7-D107-4B5E-A125-6A87536E5855}" dt="2025-05-12T07:37:06.273" v="371" actId="478"/>
          <ac:picMkLst>
            <pc:docMk/>
            <pc:sldMk cId="3822313663" sldId="356"/>
            <ac:picMk id="5" creationId="{A22E8834-8880-6306-EA66-B1FCEE7A1B6E}"/>
          </ac:picMkLst>
        </pc:picChg>
        <pc:picChg chg="add del mod">
          <ac:chgData name="SAVASTIO LUIGI PIO" userId="20b0e968-42c3-496a-8495-7554ac3c85d0" providerId="ADAL" clId="{181117C7-D107-4B5E-A125-6A87536E5855}" dt="2025-05-12T07:37:05.838" v="370"/>
          <ac:picMkLst>
            <pc:docMk/>
            <pc:sldMk cId="3822313663" sldId="356"/>
            <ac:picMk id="17" creationId="{61865B8D-8D1A-DCE6-39CD-C1C0017B09AB}"/>
          </ac:picMkLst>
        </pc:picChg>
        <pc:cxnChg chg="add mod">
          <ac:chgData name="SAVASTIO LUIGI PIO" userId="20b0e968-42c3-496a-8495-7554ac3c85d0" providerId="ADAL" clId="{181117C7-D107-4B5E-A125-6A87536E5855}" dt="2025-05-12T07:33:49.545" v="272" actId="1076"/>
          <ac:cxnSpMkLst>
            <pc:docMk/>
            <pc:sldMk cId="3822313663" sldId="356"/>
            <ac:cxnSpMk id="2" creationId="{EC730199-12B4-8429-1D84-7E9F0CDEE6E5}"/>
          </ac:cxnSpMkLst>
        </pc:cxnChg>
      </pc:sldChg>
      <pc:sldChg chg="addSp delSp modSp add mod">
        <pc:chgData name="SAVASTIO LUIGI PIO" userId="20b0e968-42c3-496a-8495-7554ac3c85d0" providerId="ADAL" clId="{181117C7-D107-4B5E-A125-6A87536E5855}" dt="2025-05-12T10:41:40.726" v="2429" actId="20577"/>
        <pc:sldMkLst>
          <pc:docMk/>
          <pc:sldMk cId="3839460893" sldId="357"/>
        </pc:sldMkLst>
        <pc:spChg chg="add mod">
          <ac:chgData name="SAVASTIO LUIGI PIO" userId="20b0e968-42c3-496a-8495-7554ac3c85d0" providerId="ADAL" clId="{181117C7-D107-4B5E-A125-6A87536E5855}" dt="2025-05-12T10:41:40.726" v="2429" actId="20577"/>
          <ac:spMkLst>
            <pc:docMk/>
            <pc:sldMk cId="3839460893" sldId="357"/>
            <ac:spMk id="2" creationId="{7811F36B-4152-72EF-8879-75DCEAF489E4}"/>
          </ac:spMkLst>
        </pc:spChg>
        <pc:spChg chg="mod">
          <ac:chgData name="SAVASTIO LUIGI PIO" userId="20b0e968-42c3-496a-8495-7554ac3c85d0" providerId="ADAL" clId="{181117C7-D107-4B5E-A125-6A87536E5855}" dt="2025-05-12T07:39:46.186" v="413" actId="1076"/>
          <ac:spMkLst>
            <pc:docMk/>
            <pc:sldMk cId="3839460893" sldId="357"/>
            <ac:spMk id="8" creationId="{D40B91FC-1657-9048-4CA9-3197D7EE8953}"/>
          </ac:spMkLst>
        </pc:spChg>
        <pc:spChg chg="del">
          <ac:chgData name="SAVASTIO LUIGI PIO" userId="20b0e968-42c3-496a-8495-7554ac3c85d0" providerId="ADAL" clId="{181117C7-D107-4B5E-A125-6A87536E5855}" dt="2025-05-12T07:35:56.720" v="360" actId="478"/>
          <ac:spMkLst>
            <pc:docMk/>
            <pc:sldMk cId="3839460893" sldId="357"/>
            <ac:spMk id="9" creationId="{F8F25800-C9D2-92A4-C1A2-1A04AA601831}"/>
          </ac:spMkLst>
        </pc:spChg>
        <pc:picChg chg="del">
          <ac:chgData name="SAVASTIO LUIGI PIO" userId="20b0e968-42c3-496a-8495-7554ac3c85d0" providerId="ADAL" clId="{181117C7-D107-4B5E-A125-6A87536E5855}" dt="2025-05-12T07:35:56.720" v="360" actId="478"/>
          <ac:picMkLst>
            <pc:docMk/>
            <pc:sldMk cId="3839460893" sldId="357"/>
            <ac:picMk id="3" creationId="{CA84B601-3C06-95B7-21B1-04E35FEFAC34}"/>
          </ac:picMkLst>
        </pc:picChg>
        <pc:picChg chg="add del mod">
          <ac:chgData name="SAVASTIO LUIGI PIO" userId="20b0e968-42c3-496a-8495-7554ac3c85d0" providerId="ADAL" clId="{181117C7-D107-4B5E-A125-6A87536E5855}" dt="2025-05-12T07:51:23.735" v="904" actId="478"/>
          <ac:picMkLst>
            <pc:docMk/>
            <pc:sldMk cId="3839460893" sldId="357"/>
            <ac:picMk id="4" creationId="{3A73DBAD-5D71-BAB0-89CF-F4512ABDDC07}"/>
          </ac:picMkLst>
        </pc:picChg>
        <pc:picChg chg="add del mod">
          <ac:chgData name="SAVASTIO LUIGI PIO" userId="20b0e968-42c3-496a-8495-7554ac3c85d0" providerId="ADAL" clId="{181117C7-D107-4B5E-A125-6A87536E5855}" dt="2025-05-12T07:51:00.446" v="903" actId="478"/>
          <ac:picMkLst>
            <pc:docMk/>
            <pc:sldMk cId="3839460893" sldId="357"/>
            <ac:picMk id="14" creationId="{9B9F0E55-69B6-7B24-3E6D-56BC71BFB615}"/>
          </ac:picMkLst>
        </pc:picChg>
        <pc:picChg chg="add del mod">
          <ac:chgData name="SAVASTIO LUIGI PIO" userId="20b0e968-42c3-496a-8495-7554ac3c85d0" providerId="ADAL" clId="{181117C7-D107-4B5E-A125-6A87536E5855}" dt="2025-05-12T07:51:54.004" v="910" actId="478"/>
          <ac:picMkLst>
            <pc:docMk/>
            <pc:sldMk cId="3839460893" sldId="357"/>
            <ac:picMk id="16" creationId="{B6641389-79C5-484E-3F3F-1CD9BB9C6699}"/>
          </ac:picMkLst>
        </pc:picChg>
        <pc:picChg chg="add mod">
          <ac:chgData name="SAVASTIO LUIGI PIO" userId="20b0e968-42c3-496a-8495-7554ac3c85d0" providerId="ADAL" clId="{181117C7-D107-4B5E-A125-6A87536E5855}" dt="2025-05-12T07:52:24.485" v="918" actId="1076"/>
          <ac:picMkLst>
            <pc:docMk/>
            <pc:sldMk cId="3839460893" sldId="357"/>
            <ac:picMk id="18" creationId="{1EAC106A-02EC-21FB-11A6-AFF112A45E68}"/>
          </ac:picMkLst>
        </pc:picChg>
        <pc:cxnChg chg="add del mod">
          <ac:chgData name="SAVASTIO LUIGI PIO" userId="20b0e968-42c3-496a-8495-7554ac3c85d0" providerId="ADAL" clId="{181117C7-D107-4B5E-A125-6A87536E5855}" dt="2025-05-12T07:51:25.218" v="905" actId="478"/>
          <ac:cxnSpMkLst>
            <pc:docMk/>
            <pc:sldMk cId="3839460893" sldId="357"/>
            <ac:cxnSpMk id="5" creationId="{4D94F026-100E-E03D-8358-E178E21E2391}"/>
          </ac:cxnSpMkLst>
        </pc:cxnChg>
      </pc:sldChg>
      <pc:sldChg chg="addSp delSp modSp add mod">
        <pc:chgData name="SAVASTIO LUIGI PIO" userId="20b0e968-42c3-496a-8495-7554ac3c85d0" providerId="ADAL" clId="{181117C7-D107-4B5E-A125-6A87536E5855}" dt="2025-05-12T10:41:18.004" v="2418" actId="20577"/>
        <pc:sldMkLst>
          <pc:docMk/>
          <pc:sldMk cId="551361665" sldId="358"/>
        </pc:sldMkLst>
        <pc:spChg chg="del">
          <ac:chgData name="SAVASTIO LUIGI PIO" userId="20b0e968-42c3-496a-8495-7554ac3c85d0" providerId="ADAL" clId="{181117C7-D107-4B5E-A125-6A87536E5855}" dt="2025-05-12T07:41:17.580" v="478" actId="478"/>
          <ac:spMkLst>
            <pc:docMk/>
            <pc:sldMk cId="551361665" sldId="358"/>
            <ac:spMk id="2" creationId="{F8EBA50E-3898-009F-69FB-B36B40BF6BD1}"/>
          </ac:spMkLst>
        </pc:spChg>
        <pc:spChg chg="mod">
          <ac:chgData name="SAVASTIO LUIGI PIO" userId="20b0e968-42c3-496a-8495-7554ac3c85d0" providerId="ADAL" clId="{181117C7-D107-4B5E-A125-6A87536E5855}" dt="2025-05-12T07:40:56.982" v="476" actId="1076"/>
          <ac:spMkLst>
            <pc:docMk/>
            <pc:sldMk cId="551361665" sldId="358"/>
            <ac:spMk id="8" creationId="{ACE242C5-1622-B9E9-588C-359264332834}"/>
          </ac:spMkLst>
        </pc:spChg>
        <pc:spChg chg="add mod">
          <ac:chgData name="SAVASTIO LUIGI PIO" userId="20b0e968-42c3-496a-8495-7554ac3c85d0" providerId="ADAL" clId="{181117C7-D107-4B5E-A125-6A87536E5855}" dt="2025-05-12T10:41:18.004" v="2418" actId="20577"/>
          <ac:spMkLst>
            <pc:docMk/>
            <pc:sldMk cId="551361665" sldId="358"/>
            <ac:spMk id="15" creationId="{686A999D-1E66-35FD-F0D9-582152417E9C}"/>
          </ac:spMkLst>
        </pc:spChg>
        <pc:picChg chg="del">
          <ac:chgData name="SAVASTIO LUIGI PIO" userId="20b0e968-42c3-496a-8495-7554ac3c85d0" providerId="ADAL" clId="{181117C7-D107-4B5E-A125-6A87536E5855}" dt="2025-05-12T07:41:15.891" v="477" actId="478"/>
          <ac:picMkLst>
            <pc:docMk/>
            <pc:sldMk cId="551361665" sldId="358"/>
            <ac:picMk id="4" creationId="{C27529A6-E6D1-393B-A22E-61E9D3910455}"/>
          </ac:picMkLst>
        </pc:picChg>
        <pc:picChg chg="add mod">
          <ac:chgData name="SAVASTIO LUIGI PIO" userId="20b0e968-42c3-496a-8495-7554ac3c85d0" providerId="ADAL" clId="{181117C7-D107-4B5E-A125-6A87536E5855}" dt="2025-05-12T07:42:29.682" v="508" actId="1038"/>
          <ac:picMkLst>
            <pc:docMk/>
            <pc:sldMk cId="551361665" sldId="358"/>
            <ac:picMk id="7" creationId="{D77C14CF-63FC-4617-024B-547886583060}"/>
          </ac:picMkLst>
        </pc:picChg>
        <pc:picChg chg="add mod">
          <ac:chgData name="SAVASTIO LUIGI PIO" userId="20b0e968-42c3-496a-8495-7554ac3c85d0" providerId="ADAL" clId="{181117C7-D107-4B5E-A125-6A87536E5855}" dt="2025-05-12T07:42:26.399" v="503" actId="1038"/>
          <ac:picMkLst>
            <pc:docMk/>
            <pc:sldMk cId="551361665" sldId="358"/>
            <ac:picMk id="14" creationId="{4C028CFD-4D39-E810-4AC4-8DBC56A863FF}"/>
          </ac:picMkLst>
        </pc:picChg>
        <pc:cxnChg chg="del">
          <ac:chgData name="SAVASTIO LUIGI PIO" userId="20b0e968-42c3-496a-8495-7554ac3c85d0" providerId="ADAL" clId="{181117C7-D107-4B5E-A125-6A87536E5855}" dt="2025-05-12T07:41:18.775" v="479" actId="478"/>
          <ac:cxnSpMkLst>
            <pc:docMk/>
            <pc:sldMk cId="551361665" sldId="358"/>
            <ac:cxnSpMk id="5" creationId="{6BA03CBD-2042-CBD0-38FA-AEA11040C9BC}"/>
          </ac:cxnSpMkLst>
        </pc:cxnChg>
      </pc:sldChg>
      <pc:sldChg chg="addSp delSp modSp add mod">
        <pc:chgData name="SAVASTIO LUIGI PIO" userId="20b0e968-42c3-496a-8495-7554ac3c85d0" providerId="ADAL" clId="{181117C7-D107-4B5E-A125-6A87536E5855}" dt="2025-05-12T10:55:56.383" v="2615" actId="1035"/>
        <pc:sldMkLst>
          <pc:docMk/>
          <pc:sldMk cId="3863866308" sldId="359"/>
        </pc:sldMkLst>
        <pc:spChg chg="del">
          <ac:chgData name="SAVASTIO LUIGI PIO" userId="20b0e968-42c3-496a-8495-7554ac3c85d0" providerId="ADAL" clId="{181117C7-D107-4B5E-A125-6A87536E5855}" dt="2025-05-12T10:01:18.540" v="954" actId="478"/>
          <ac:spMkLst>
            <pc:docMk/>
            <pc:sldMk cId="3863866308" sldId="359"/>
            <ac:spMk id="7" creationId="{3CC5D169-83A9-30FB-E62A-A1A2129859C0}"/>
          </ac:spMkLst>
        </pc:spChg>
        <pc:spChg chg="mod">
          <ac:chgData name="SAVASTIO LUIGI PIO" userId="20b0e968-42c3-496a-8495-7554ac3c85d0" providerId="ADAL" clId="{181117C7-D107-4B5E-A125-6A87536E5855}" dt="2025-05-12T10:02:04.967" v="977" actId="1076"/>
          <ac:spMkLst>
            <pc:docMk/>
            <pc:sldMk cId="3863866308" sldId="359"/>
            <ac:spMk id="8" creationId="{6A0392A7-0DA1-DDC4-B01B-C34D511FBE0F}"/>
          </ac:spMkLst>
        </pc:spChg>
        <pc:spChg chg="del">
          <ac:chgData name="SAVASTIO LUIGI PIO" userId="20b0e968-42c3-496a-8495-7554ac3c85d0" providerId="ADAL" clId="{181117C7-D107-4B5E-A125-6A87536E5855}" dt="2025-05-12T10:01:17.676" v="953" actId="478"/>
          <ac:spMkLst>
            <pc:docMk/>
            <pc:sldMk cId="3863866308" sldId="359"/>
            <ac:spMk id="14" creationId="{CF324C53-4A47-5C61-5656-3FC757EF5023}"/>
          </ac:spMkLst>
        </pc:spChg>
        <pc:spChg chg="del">
          <ac:chgData name="SAVASTIO LUIGI PIO" userId="20b0e968-42c3-496a-8495-7554ac3c85d0" providerId="ADAL" clId="{181117C7-D107-4B5E-A125-6A87536E5855}" dt="2025-05-12T10:01:20.197" v="955" actId="478"/>
          <ac:spMkLst>
            <pc:docMk/>
            <pc:sldMk cId="3863866308" sldId="359"/>
            <ac:spMk id="15" creationId="{553D4DC2-23BE-A16A-1F01-38C62A627132}"/>
          </ac:spMkLst>
        </pc:spChg>
        <pc:spChg chg="add mod">
          <ac:chgData name="SAVASTIO LUIGI PIO" userId="20b0e968-42c3-496a-8495-7554ac3c85d0" providerId="ADAL" clId="{181117C7-D107-4B5E-A125-6A87536E5855}" dt="2025-05-12T10:09:29.986" v="1358" actId="1076"/>
          <ac:spMkLst>
            <pc:docMk/>
            <pc:sldMk cId="3863866308" sldId="359"/>
            <ac:spMk id="22" creationId="{31E10186-6F14-211F-B078-EEF22F079585}"/>
          </ac:spMkLst>
        </pc:spChg>
        <pc:spChg chg="add">
          <ac:chgData name="SAVASTIO LUIGI PIO" userId="20b0e968-42c3-496a-8495-7554ac3c85d0" providerId="ADAL" clId="{181117C7-D107-4B5E-A125-6A87536E5855}" dt="2025-05-12T10:07:24.756" v="1022"/>
          <ac:spMkLst>
            <pc:docMk/>
            <pc:sldMk cId="3863866308" sldId="359"/>
            <ac:spMk id="23" creationId="{7E20700B-3C90-B7CF-B74B-5BBF979BE7F4}"/>
          </ac:spMkLst>
        </pc:spChg>
        <pc:spChg chg="add mod">
          <ac:chgData name="SAVASTIO LUIGI PIO" userId="20b0e968-42c3-496a-8495-7554ac3c85d0" providerId="ADAL" clId="{181117C7-D107-4B5E-A125-6A87536E5855}" dt="2025-05-12T10:07:33.806" v="1023" actId="767"/>
          <ac:spMkLst>
            <pc:docMk/>
            <pc:sldMk cId="3863866308" sldId="359"/>
            <ac:spMk id="24" creationId="{653BE132-FABF-4DA2-FF6B-735BAAED39DC}"/>
          </ac:spMkLst>
        </pc:spChg>
        <pc:spChg chg="add">
          <ac:chgData name="SAVASTIO LUIGI PIO" userId="20b0e968-42c3-496a-8495-7554ac3c85d0" providerId="ADAL" clId="{181117C7-D107-4B5E-A125-6A87536E5855}" dt="2025-05-12T10:07:34.556" v="1024"/>
          <ac:spMkLst>
            <pc:docMk/>
            <pc:sldMk cId="3863866308" sldId="359"/>
            <ac:spMk id="25" creationId="{2A421FE6-4EA9-2E4A-4488-A4AA12CF0365}"/>
          </ac:spMkLst>
        </pc:spChg>
        <pc:spChg chg="add">
          <ac:chgData name="SAVASTIO LUIGI PIO" userId="20b0e968-42c3-496a-8495-7554ac3c85d0" providerId="ADAL" clId="{181117C7-D107-4B5E-A125-6A87536E5855}" dt="2025-05-12T10:07:37.137" v="1025"/>
          <ac:spMkLst>
            <pc:docMk/>
            <pc:sldMk cId="3863866308" sldId="359"/>
            <ac:spMk id="26" creationId="{8966D345-C5C8-BF82-8F3E-C3C312C5CBF1}"/>
          </ac:spMkLst>
        </pc:spChg>
        <pc:spChg chg="add">
          <ac:chgData name="SAVASTIO LUIGI PIO" userId="20b0e968-42c3-496a-8495-7554ac3c85d0" providerId="ADAL" clId="{181117C7-D107-4B5E-A125-6A87536E5855}" dt="2025-05-12T10:07:41.607" v="1029"/>
          <ac:spMkLst>
            <pc:docMk/>
            <pc:sldMk cId="3863866308" sldId="359"/>
            <ac:spMk id="27" creationId="{CF738CF7-1E9C-4957-7068-180BDD5D72BE}"/>
          </ac:spMkLst>
        </pc:spChg>
        <pc:picChg chg="del">
          <ac:chgData name="SAVASTIO LUIGI PIO" userId="20b0e968-42c3-496a-8495-7554ac3c85d0" providerId="ADAL" clId="{181117C7-D107-4B5E-A125-6A87536E5855}" dt="2025-05-12T10:01:16.839" v="952" actId="478"/>
          <ac:picMkLst>
            <pc:docMk/>
            <pc:sldMk cId="3863866308" sldId="359"/>
            <ac:picMk id="4" creationId="{CFD8B888-1339-222A-385D-32A75C274E06}"/>
          </ac:picMkLst>
        </pc:picChg>
        <pc:picChg chg="del">
          <ac:chgData name="SAVASTIO LUIGI PIO" userId="20b0e968-42c3-496a-8495-7554ac3c85d0" providerId="ADAL" clId="{181117C7-D107-4B5E-A125-6A87536E5855}" dt="2025-05-12T10:01:15.565" v="950" actId="478"/>
          <ac:picMkLst>
            <pc:docMk/>
            <pc:sldMk cId="3863866308" sldId="359"/>
            <ac:picMk id="5" creationId="{B9C27870-EB2A-B4D8-3B03-AD9174E57920}"/>
          </ac:picMkLst>
        </pc:picChg>
        <pc:picChg chg="add del mod">
          <ac:chgData name="SAVASTIO LUIGI PIO" userId="20b0e968-42c3-496a-8495-7554ac3c85d0" providerId="ADAL" clId="{181117C7-D107-4B5E-A125-6A87536E5855}" dt="2025-05-12T10:02:23.866" v="982" actId="478"/>
          <ac:picMkLst>
            <pc:docMk/>
            <pc:sldMk cId="3863866308" sldId="359"/>
            <ac:picMk id="9" creationId="{B0E08015-E1C2-4AAA-7F59-38EA9DF0A120}"/>
          </ac:picMkLst>
        </pc:picChg>
        <pc:picChg chg="add mod">
          <ac:chgData name="SAVASTIO LUIGI PIO" userId="20b0e968-42c3-496a-8495-7554ac3c85d0" providerId="ADAL" clId="{181117C7-D107-4B5E-A125-6A87536E5855}" dt="2025-05-12T10:54:59.971" v="2553" actId="1076"/>
          <ac:picMkLst>
            <pc:docMk/>
            <pc:sldMk cId="3863866308" sldId="359"/>
            <ac:picMk id="17" creationId="{BE0E7459-1C86-A546-877D-7213AE41E3A3}"/>
          </ac:picMkLst>
        </pc:picChg>
        <pc:cxnChg chg="del">
          <ac:chgData name="SAVASTIO LUIGI PIO" userId="20b0e968-42c3-496a-8495-7554ac3c85d0" providerId="ADAL" clId="{181117C7-D107-4B5E-A125-6A87536E5855}" dt="2025-05-12T10:01:16.440" v="951" actId="478"/>
          <ac:cxnSpMkLst>
            <pc:docMk/>
            <pc:sldMk cId="3863866308" sldId="359"/>
            <ac:cxnSpMk id="2" creationId="{8662B662-7366-9B04-525C-4B8404A73508}"/>
          </ac:cxnSpMkLst>
        </pc:cxnChg>
        <pc:cxnChg chg="add del mod">
          <ac:chgData name="SAVASTIO LUIGI PIO" userId="20b0e968-42c3-496a-8495-7554ac3c85d0" providerId="ADAL" clId="{181117C7-D107-4B5E-A125-6A87536E5855}" dt="2025-05-12T10:55:19.087" v="2577" actId="478"/>
          <ac:cxnSpMkLst>
            <pc:docMk/>
            <pc:sldMk cId="3863866308" sldId="359"/>
            <ac:cxnSpMk id="19" creationId="{F9EDDE65-C098-7A9C-E0EC-23FB2A444A51}"/>
          </ac:cxnSpMkLst>
        </pc:cxnChg>
        <pc:cxnChg chg="add mod">
          <ac:chgData name="SAVASTIO LUIGI PIO" userId="20b0e968-42c3-496a-8495-7554ac3c85d0" providerId="ADAL" clId="{181117C7-D107-4B5E-A125-6A87536E5855}" dt="2025-05-12T10:55:56.383" v="2615" actId="1035"/>
          <ac:cxnSpMkLst>
            <pc:docMk/>
            <pc:sldMk cId="3863866308" sldId="359"/>
            <ac:cxnSpMk id="21" creationId="{DC33A119-2487-69B9-1C27-543D4D7E3C28}"/>
          </ac:cxnSpMkLst>
        </pc:cxnChg>
        <pc:cxnChg chg="add mod">
          <ac:chgData name="SAVASTIO LUIGI PIO" userId="20b0e968-42c3-496a-8495-7554ac3c85d0" providerId="ADAL" clId="{181117C7-D107-4B5E-A125-6A87536E5855}" dt="2025-05-12T10:55:36.973" v="2579" actId="208"/>
          <ac:cxnSpMkLst>
            <pc:docMk/>
            <pc:sldMk cId="3863866308" sldId="359"/>
            <ac:cxnSpMk id="35" creationId="{A9B9CF5C-B241-F4BB-8E61-9CD9F8A3D387}"/>
          </ac:cxnSpMkLst>
        </pc:cxnChg>
      </pc:sldChg>
      <pc:sldChg chg="addSp delSp modSp add mod">
        <pc:chgData name="SAVASTIO LUIGI PIO" userId="20b0e968-42c3-496a-8495-7554ac3c85d0" providerId="ADAL" clId="{181117C7-D107-4B5E-A125-6A87536E5855}" dt="2025-05-12T10:14:52.323" v="1594" actId="5793"/>
        <pc:sldMkLst>
          <pc:docMk/>
          <pc:sldMk cId="1875084716" sldId="360"/>
        </pc:sldMkLst>
        <pc:spChg chg="add mod">
          <ac:chgData name="SAVASTIO LUIGI PIO" userId="20b0e968-42c3-496a-8495-7554ac3c85d0" providerId="ADAL" clId="{181117C7-D107-4B5E-A125-6A87536E5855}" dt="2025-05-12T10:14:52.323" v="1594" actId="5793"/>
          <ac:spMkLst>
            <pc:docMk/>
            <pc:sldMk cId="1875084716" sldId="360"/>
            <ac:spMk id="2" creationId="{1A59745B-F38D-10FB-31B1-C1A181ADC6B9}"/>
          </ac:spMkLst>
        </pc:spChg>
        <pc:spChg chg="add mod">
          <ac:chgData name="SAVASTIO LUIGI PIO" userId="20b0e968-42c3-496a-8495-7554ac3c85d0" providerId="ADAL" clId="{181117C7-D107-4B5E-A125-6A87536E5855}" dt="2025-05-12T10:13:22.151" v="1498" actId="14100"/>
          <ac:spMkLst>
            <pc:docMk/>
            <pc:sldMk cId="1875084716" sldId="360"/>
            <ac:spMk id="5" creationId="{E94C02A4-CFD8-5406-79B2-C60EE865603C}"/>
          </ac:spMkLst>
        </pc:spChg>
        <pc:spChg chg="mod">
          <ac:chgData name="SAVASTIO LUIGI PIO" userId="20b0e968-42c3-496a-8495-7554ac3c85d0" providerId="ADAL" clId="{181117C7-D107-4B5E-A125-6A87536E5855}" dt="2025-05-12T10:10:57.426" v="1425" actId="1076"/>
          <ac:spMkLst>
            <pc:docMk/>
            <pc:sldMk cId="1875084716" sldId="360"/>
            <ac:spMk id="8" creationId="{07BB4DF0-8868-42EF-EA44-4A318A10C519}"/>
          </ac:spMkLst>
        </pc:spChg>
        <pc:spChg chg="add mod">
          <ac:chgData name="SAVASTIO LUIGI PIO" userId="20b0e968-42c3-496a-8495-7554ac3c85d0" providerId="ADAL" clId="{181117C7-D107-4B5E-A125-6A87536E5855}" dt="2025-05-12T10:13:56.032" v="1506" actId="14100"/>
          <ac:spMkLst>
            <pc:docMk/>
            <pc:sldMk cId="1875084716" sldId="360"/>
            <ac:spMk id="14" creationId="{381E67A7-33A5-B695-5755-EA028D11FAE2}"/>
          </ac:spMkLst>
        </pc:spChg>
        <pc:spChg chg="del">
          <ac:chgData name="SAVASTIO LUIGI PIO" userId="20b0e968-42c3-496a-8495-7554ac3c85d0" providerId="ADAL" clId="{181117C7-D107-4B5E-A125-6A87536E5855}" dt="2025-05-12T10:11:03.342" v="1428" actId="478"/>
          <ac:spMkLst>
            <pc:docMk/>
            <pc:sldMk cId="1875084716" sldId="360"/>
            <ac:spMk id="22" creationId="{DFDCB56F-06CA-D62F-4DD0-9CBEE850DD12}"/>
          </ac:spMkLst>
        </pc:spChg>
        <pc:picChg chg="add mod">
          <ac:chgData name="SAVASTIO LUIGI PIO" userId="20b0e968-42c3-496a-8495-7554ac3c85d0" providerId="ADAL" clId="{181117C7-D107-4B5E-A125-6A87536E5855}" dt="2025-05-12T10:12:51.116" v="1493" actId="1076"/>
          <ac:picMkLst>
            <pc:docMk/>
            <pc:sldMk cId="1875084716" sldId="360"/>
            <ac:picMk id="4" creationId="{B22C9926-9490-500B-844E-540D35C6BCCE}"/>
          </ac:picMkLst>
        </pc:picChg>
        <pc:picChg chg="del">
          <ac:chgData name="SAVASTIO LUIGI PIO" userId="20b0e968-42c3-496a-8495-7554ac3c85d0" providerId="ADAL" clId="{181117C7-D107-4B5E-A125-6A87536E5855}" dt="2025-05-12T10:10:58.996" v="1426" actId="478"/>
          <ac:picMkLst>
            <pc:docMk/>
            <pc:sldMk cId="1875084716" sldId="360"/>
            <ac:picMk id="17" creationId="{99482451-813D-37E1-4997-AA04811C1224}"/>
          </ac:picMkLst>
        </pc:picChg>
        <pc:cxnChg chg="add mod">
          <ac:chgData name="SAVASTIO LUIGI PIO" userId="20b0e968-42c3-496a-8495-7554ac3c85d0" providerId="ADAL" clId="{181117C7-D107-4B5E-A125-6A87536E5855}" dt="2025-05-12T10:13:57.919" v="1507" actId="14100"/>
          <ac:cxnSpMkLst>
            <pc:docMk/>
            <pc:sldMk cId="1875084716" sldId="360"/>
            <ac:cxnSpMk id="9" creationId="{EE385EB2-ECD2-EDBC-1539-E258E59A8B20}"/>
          </ac:cxnSpMkLst>
        </pc:cxnChg>
        <pc:cxnChg chg="add mod">
          <ac:chgData name="SAVASTIO LUIGI PIO" userId="20b0e968-42c3-496a-8495-7554ac3c85d0" providerId="ADAL" clId="{181117C7-D107-4B5E-A125-6A87536E5855}" dt="2025-05-12T10:14:20.341" v="1514" actId="1036"/>
          <ac:cxnSpMkLst>
            <pc:docMk/>
            <pc:sldMk cId="1875084716" sldId="360"/>
            <ac:cxnSpMk id="18" creationId="{8F0744B8-1FB6-1002-21AF-CCEEA2441F67}"/>
          </ac:cxnSpMkLst>
        </pc:cxnChg>
        <pc:cxnChg chg="del">
          <ac:chgData name="SAVASTIO LUIGI PIO" userId="20b0e968-42c3-496a-8495-7554ac3c85d0" providerId="ADAL" clId="{181117C7-D107-4B5E-A125-6A87536E5855}" dt="2025-05-12T10:11:01.559" v="1427" actId="478"/>
          <ac:cxnSpMkLst>
            <pc:docMk/>
            <pc:sldMk cId="1875084716" sldId="360"/>
            <ac:cxnSpMk id="19" creationId="{C49687A0-AC70-2A64-443A-BEF33CECEB70}"/>
          </ac:cxnSpMkLst>
        </pc:cxnChg>
        <pc:cxnChg chg="add mod">
          <ac:chgData name="SAVASTIO LUIGI PIO" userId="20b0e968-42c3-496a-8495-7554ac3c85d0" providerId="ADAL" clId="{181117C7-D107-4B5E-A125-6A87536E5855}" dt="2025-05-12T10:14:36.974" v="1549" actId="208"/>
          <ac:cxnSpMkLst>
            <pc:docMk/>
            <pc:sldMk cId="1875084716" sldId="360"/>
            <ac:cxnSpMk id="20" creationId="{CDBE5FF9-5ED5-5648-C5F1-EBDB3E8BADBA}"/>
          </ac:cxnSpMkLst>
        </pc:cxnChg>
        <pc:cxnChg chg="del">
          <ac:chgData name="SAVASTIO LUIGI PIO" userId="20b0e968-42c3-496a-8495-7554ac3c85d0" providerId="ADAL" clId="{181117C7-D107-4B5E-A125-6A87536E5855}" dt="2025-05-12T10:11:01.559" v="1427" actId="478"/>
          <ac:cxnSpMkLst>
            <pc:docMk/>
            <pc:sldMk cId="1875084716" sldId="360"/>
            <ac:cxnSpMk id="21" creationId="{FCCD371B-5142-9D8C-4F86-8F27A94FBBD2}"/>
          </ac:cxnSpMkLst>
        </pc:cxnChg>
        <pc:cxnChg chg="add mod">
          <ac:chgData name="SAVASTIO LUIGI PIO" userId="20b0e968-42c3-496a-8495-7554ac3c85d0" providerId="ADAL" clId="{181117C7-D107-4B5E-A125-6A87536E5855}" dt="2025-05-12T10:14:50.415" v="1593" actId="208"/>
          <ac:cxnSpMkLst>
            <pc:docMk/>
            <pc:sldMk cId="1875084716" sldId="360"/>
            <ac:cxnSpMk id="23" creationId="{51CF0E99-08C8-E819-7577-7D9880E8D377}"/>
          </ac:cxnSpMkLst>
        </pc:cxnChg>
      </pc:sldChg>
      <pc:sldChg chg="addSp delSp modSp add mod">
        <pc:chgData name="SAVASTIO LUIGI PIO" userId="20b0e968-42c3-496a-8495-7554ac3c85d0" providerId="ADAL" clId="{181117C7-D107-4B5E-A125-6A87536E5855}" dt="2025-05-12T10:42:02.610" v="2430" actId="20577"/>
        <pc:sldMkLst>
          <pc:docMk/>
          <pc:sldMk cId="2997830517" sldId="361"/>
        </pc:sldMkLst>
        <pc:spChg chg="del">
          <ac:chgData name="SAVASTIO LUIGI PIO" userId="20b0e968-42c3-496a-8495-7554ac3c85d0" providerId="ADAL" clId="{181117C7-D107-4B5E-A125-6A87536E5855}" dt="2025-05-12T10:16:46.705" v="1654" actId="478"/>
          <ac:spMkLst>
            <pc:docMk/>
            <pc:sldMk cId="2997830517" sldId="361"/>
            <ac:spMk id="2" creationId="{CB268152-7D2F-1054-2110-766FBF15F020}"/>
          </ac:spMkLst>
        </pc:spChg>
        <pc:spChg chg="del">
          <ac:chgData name="SAVASTIO LUIGI PIO" userId="20b0e968-42c3-496a-8495-7554ac3c85d0" providerId="ADAL" clId="{181117C7-D107-4B5E-A125-6A87536E5855}" dt="2025-05-12T10:16:50.699" v="1656" actId="478"/>
          <ac:spMkLst>
            <pc:docMk/>
            <pc:sldMk cId="2997830517" sldId="361"/>
            <ac:spMk id="5" creationId="{8B455EAF-31BD-4A25-DC7D-DF623845AF5B}"/>
          </ac:spMkLst>
        </pc:spChg>
        <pc:spChg chg="mod">
          <ac:chgData name="SAVASTIO LUIGI PIO" userId="20b0e968-42c3-496a-8495-7554ac3c85d0" providerId="ADAL" clId="{181117C7-D107-4B5E-A125-6A87536E5855}" dt="2025-05-12T10:16:43.550" v="1653" actId="1076"/>
          <ac:spMkLst>
            <pc:docMk/>
            <pc:sldMk cId="2997830517" sldId="361"/>
            <ac:spMk id="8" creationId="{4FF6589E-C702-7B1F-B1B6-7F9863D7666B}"/>
          </ac:spMkLst>
        </pc:spChg>
        <pc:spChg chg="del">
          <ac:chgData name="SAVASTIO LUIGI PIO" userId="20b0e968-42c3-496a-8495-7554ac3c85d0" providerId="ADAL" clId="{181117C7-D107-4B5E-A125-6A87536E5855}" dt="2025-05-12T10:16:50.699" v="1656" actId="478"/>
          <ac:spMkLst>
            <pc:docMk/>
            <pc:sldMk cId="2997830517" sldId="361"/>
            <ac:spMk id="14" creationId="{17DCDE3C-C56D-02B3-83AB-10720E0D270D}"/>
          </ac:spMkLst>
        </pc:spChg>
        <pc:spChg chg="add mod">
          <ac:chgData name="SAVASTIO LUIGI PIO" userId="20b0e968-42c3-496a-8495-7554ac3c85d0" providerId="ADAL" clId="{181117C7-D107-4B5E-A125-6A87536E5855}" dt="2025-05-12T10:25:00.014" v="2179" actId="1035"/>
          <ac:spMkLst>
            <pc:docMk/>
            <pc:sldMk cId="2997830517" sldId="361"/>
            <ac:spMk id="16" creationId="{EA99DE4B-185F-5290-8928-7A7FA874A514}"/>
          </ac:spMkLst>
        </pc:spChg>
        <pc:spChg chg="add mod">
          <ac:chgData name="SAVASTIO LUIGI PIO" userId="20b0e968-42c3-496a-8495-7554ac3c85d0" providerId="ADAL" clId="{181117C7-D107-4B5E-A125-6A87536E5855}" dt="2025-05-12T10:25:05.862" v="2198" actId="1036"/>
          <ac:spMkLst>
            <pc:docMk/>
            <pc:sldMk cId="2997830517" sldId="361"/>
            <ac:spMk id="25" creationId="{BD338E5C-D831-86C4-93B3-886FBE194E0B}"/>
          </ac:spMkLst>
        </pc:spChg>
        <pc:spChg chg="add mod">
          <ac:chgData name="SAVASTIO LUIGI PIO" userId="20b0e968-42c3-496a-8495-7554ac3c85d0" providerId="ADAL" clId="{181117C7-D107-4B5E-A125-6A87536E5855}" dt="2025-05-12T10:42:02.610" v="2430" actId="20577"/>
          <ac:spMkLst>
            <pc:docMk/>
            <pc:sldMk cId="2997830517" sldId="361"/>
            <ac:spMk id="26" creationId="{8353B6B0-5EAC-7BDD-6513-72CC526CBABE}"/>
          </ac:spMkLst>
        </pc:spChg>
        <pc:graphicFrameChg chg="add mod">
          <ac:chgData name="SAVASTIO LUIGI PIO" userId="20b0e968-42c3-496a-8495-7554ac3c85d0" providerId="ADAL" clId="{181117C7-D107-4B5E-A125-6A87536E5855}" dt="2025-05-12T10:18:57.974" v="1667" actId="1076"/>
          <ac:graphicFrameMkLst>
            <pc:docMk/>
            <pc:sldMk cId="2997830517" sldId="361"/>
            <ac:graphicFrameMk id="17" creationId="{A6E1C988-6F9B-1F94-1CC7-85218C4FB84E}"/>
          </ac:graphicFrameMkLst>
        </pc:graphicFrameChg>
        <pc:graphicFrameChg chg="add mod modGraphic">
          <ac:chgData name="SAVASTIO LUIGI PIO" userId="20b0e968-42c3-496a-8495-7554ac3c85d0" providerId="ADAL" clId="{181117C7-D107-4B5E-A125-6A87536E5855}" dt="2025-05-12T10:19:42.464" v="1677" actId="1076"/>
          <ac:graphicFrameMkLst>
            <pc:docMk/>
            <pc:sldMk cId="2997830517" sldId="361"/>
            <ac:graphicFrameMk id="21" creationId="{5E914319-C752-D17C-AF22-76D8425D6540}"/>
          </ac:graphicFrameMkLst>
        </pc:graphicFrameChg>
        <pc:graphicFrameChg chg="add mod modGraphic">
          <ac:chgData name="SAVASTIO LUIGI PIO" userId="20b0e968-42c3-496a-8495-7554ac3c85d0" providerId="ADAL" clId="{181117C7-D107-4B5E-A125-6A87536E5855}" dt="2025-05-12T10:25:05.862" v="2198" actId="1036"/>
          <ac:graphicFrameMkLst>
            <pc:docMk/>
            <pc:sldMk cId="2997830517" sldId="361"/>
            <ac:graphicFrameMk id="22" creationId="{FC2267F0-18DE-BA05-6953-0DE2E9599046}"/>
          </ac:graphicFrameMkLst>
        </pc:graphicFrameChg>
        <pc:picChg chg="del">
          <ac:chgData name="SAVASTIO LUIGI PIO" userId="20b0e968-42c3-496a-8495-7554ac3c85d0" providerId="ADAL" clId="{181117C7-D107-4B5E-A125-6A87536E5855}" dt="2025-05-12T10:16:47.895" v="1655" actId="478"/>
          <ac:picMkLst>
            <pc:docMk/>
            <pc:sldMk cId="2997830517" sldId="361"/>
            <ac:picMk id="4" creationId="{E9516564-6874-D6D8-57F9-FD4EBC0F4C9E}"/>
          </ac:picMkLst>
        </pc:picChg>
        <pc:picChg chg="add mod">
          <ac:chgData name="SAVASTIO LUIGI PIO" userId="20b0e968-42c3-496a-8495-7554ac3c85d0" providerId="ADAL" clId="{181117C7-D107-4B5E-A125-6A87536E5855}" dt="2025-05-12T10:25:00.014" v="2179" actId="1035"/>
          <ac:picMkLst>
            <pc:docMk/>
            <pc:sldMk cId="2997830517" sldId="361"/>
            <ac:picMk id="7" creationId="{56F19CD1-D2E0-EA13-47D2-DDC10947FC37}"/>
          </ac:picMkLst>
        </pc:picChg>
        <pc:picChg chg="add del mod">
          <ac:chgData name="SAVASTIO LUIGI PIO" userId="20b0e968-42c3-496a-8495-7554ac3c85d0" providerId="ADAL" clId="{181117C7-D107-4B5E-A125-6A87536E5855}" dt="2025-05-12T10:19:10.509" v="1670" actId="478"/>
          <ac:picMkLst>
            <pc:docMk/>
            <pc:sldMk cId="2997830517" sldId="361"/>
            <ac:picMk id="19" creationId="{756C0B28-AAFB-82AA-2A2D-D199774390EA}"/>
          </ac:picMkLst>
        </pc:picChg>
        <pc:cxnChg chg="del mod">
          <ac:chgData name="SAVASTIO LUIGI PIO" userId="20b0e968-42c3-496a-8495-7554ac3c85d0" providerId="ADAL" clId="{181117C7-D107-4B5E-A125-6A87536E5855}" dt="2025-05-12T10:16:50.699" v="1656" actId="478"/>
          <ac:cxnSpMkLst>
            <pc:docMk/>
            <pc:sldMk cId="2997830517" sldId="361"/>
            <ac:cxnSpMk id="9" creationId="{75B91488-C4AE-34A3-9BAD-4D45427B1B94}"/>
          </ac:cxnSpMkLst>
        </pc:cxnChg>
        <pc:cxnChg chg="del">
          <ac:chgData name="SAVASTIO LUIGI PIO" userId="20b0e968-42c3-496a-8495-7554ac3c85d0" providerId="ADAL" clId="{181117C7-D107-4B5E-A125-6A87536E5855}" dt="2025-05-12T10:16:50.699" v="1656" actId="478"/>
          <ac:cxnSpMkLst>
            <pc:docMk/>
            <pc:sldMk cId="2997830517" sldId="361"/>
            <ac:cxnSpMk id="18" creationId="{81888803-75B2-90B8-698E-1DEAEA305A2F}"/>
          </ac:cxnSpMkLst>
        </pc:cxnChg>
        <pc:cxnChg chg="del">
          <ac:chgData name="SAVASTIO LUIGI PIO" userId="20b0e968-42c3-496a-8495-7554ac3c85d0" providerId="ADAL" clId="{181117C7-D107-4B5E-A125-6A87536E5855}" dt="2025-05-12T10:16:50.699" v="1656" actId="478"/>
          <ac:cxnSpMkLst>
            <pc:docMk/>
            <pc:sldMk cId="2997830517" sldId="361"/>
            <ac:cxnSpMk id="20" creationId="{494F975E-2F6C-63EB-8C0C-761BC03D83BD}"/>
          </ac:cxnSpMkLst>
        </pc:cxnChg>
        <pc:cxnChg chg="del">
          <ac:chgData name="SAVASTIO LUIGI PIO" userId="20b0e968-42c3-496a-8495-7554ac3c85d0" providerId="ADAL" clId="{181117C7-D107-4B5E-A125-6A87536E5855}" dt="2025-05-12T10:16:50.699" v="1656" actId="478"/>
          <ac:cxnSpMkLst>
            <pc:docMk/>
            <pc:sldMk cId="2997830517" sldId="361"/>
            <ac:cxnSpMk id="23" creationId="{A5F717F1-273D-9B2A-9580-F49C2948F40E}"/>
          </ac:cxnSpMkLst>
        </pc:cxnChg>
      </pc:sldChg>
      <pc:sldChg chg="addSp delSp modSp add mod">
        <pc:chgData name="SAVASTIO LUIGI PIO" userId="20b0e968-42c3-496a-8495-7554ac3c85d0" providerId="ADAL" clId="{181117C7-D107-4B5E-A125-6A87536E5855}" dt="2025-05-12T10:39:31.336" v="2373" actId="20577"/>
        <pc:sldMkLst>
          <pc:docMk/>
          <pc:sldMk cId="2693960264" sldId="362"/>
        </pc:sldMkLst>
        <pc:spChg chg="add del mod">
          <ac:chgData name="SAVASTIO LUIGI PIO" userId="20b0e968-42c3-496a-8495-7554ac3c85d0" providerId="ADAL" clId="{181117C7-D107-4B5E-A125-6A87536E5855}" dt="2025-05-12T10:28:58.601" v="2335" actId="478"/>
          <ac:spMkLst>
            <pc:docMk/>
            <pc:sldMk cId="2693960264" sldId="362"/>
            <ac:spMk id="2" creationId="{3A2D120E-A675-37B9-29A7-60EF9B5FA0E9}"/>
          </ac:spMkLst>
        </pc:spChg>
        <pc:spChg chg="add">
          <ac:chgData name="SAVASTIO LUIGI PIO" userId="20b0e968-42c3-496a-8495-7554ac3c85d0" providerId="ADAL" clId="{181117C7-D107-4B5E-A125-6A87536E5855}" dt="2025-05-12T10:28:59.250" v="2336"/>
          <ac:spMkLst>
            <pc:docMk/>
            <pc:sldMk cId="2693960264" sldId="362"/>
            <ac:spMk id="3" creationId="{E84AFF87-FC4F-7FCA-EE9C-F3875811AB90}"/>
          </ac:spMkLst>
        </pc:spChg>
        <pc:spChg chg="add">
          <ac:chgData name="SAVASTIO LUIGI PIO" userId="20b0e968-42c3-496a-8495-7554ac3c85d0" providerId="ADAL" clId="{181117C7-D107-4B5E-A125-6A87536E5855}" dt="2025-05-12T10:29:14.669" v="2339"/>
          <ac:spMkLst>
            <pc:docMk/>
            <pc:sldMk cId="2693960264" sldId="362"/>
            <ac:spMk id="4" creationId="{1DF64AE2-799A-61A1-32B8-16CED770FEED}"/>
          </ac:spMkLst>
        </pc:spChg>
        <pc:spChg chg="mod">
          <ac:chgData name="SAVASTIO LUIGI PIO" userId="20b0e968-42c3-496a-8495-7554ac3c85d0" providerId="ADAL" clId="{181117C7-D107-4B5E-A125-6A87536E5855}" dt="2025-05-12T10:27:06.507" v="2289" actId="1076"/>
          <ac:spMkLst>
            <pc:docMk/>
            <pc:sldMk cId="2693960264" sldId="362"/>
            <ac:spMk id="8" creationId="{E9A9F15D-0AFC-1F55-BA1B-E287CCEC5885}"/>
          </ac:spMkLst>
        </pc:spChg>
        <pc:spChg chg="add mod">
          <ac:chgData name="SAVASTIO LUIGI PIO" userId="20b0e968-42c3-496a-8495-7554ac3c85d0" providerId="ADAL" clId="{181117C7-D107-4B5E-A125-6A87536E5855}" dt="2025-05-12T10:39:31.336" v="2373" actId="20577"/>
          <ac:spMkLst>
            <pc:docMk/>
            <pc:sldMk cId="2693960264" sldId="362"/>
            <ac:spMk id="9" creationId="{F9C2D429-D747-D9E7-6E5C-1F3D19D8551C}"/>
          </ac:spMkLst>
        </pc:spChg>
        <pc:spChg chg="del">
          <ac:chgData name="SAVASTIO LUIGI PIO" userId="20b0e968-42c3-496a-8495-7554ac3c85d0" providerId="ADAL" clId="{181117C7-D107-4B5E-A125-6A87536E5855}" dt="2025-05-12T10:27:21.447" v="2291" actId="478"/>
          <ac:spMkLst>
            <pc:docMk/>
            <pc:sldMk cId="2693960264" sldId="362"/>
            <ac:spMk id="16" creationId="{2BBACFE6-A2C1-1CC6-610C-68DDBFB482FD}"/>
          </ac:spMkLst>
        </pc:spChg>
        <pc:spChg chg="del">
          <ac:chgData name="SAVASTIO LUIGI PIO" userId="20b0e968-42c3-496a-8495-7554ac3c85d0" providerId="ADAL" clId="{181117C7-D107-4B5E-A125-6A87536E5855}" dt="2025-05-12T10:27:22.634" v="2292" actId="478"/>
          <ac:spMkLst>
            <pc:docMk/>
            <pc:sldMk cId="2693960264" sldId="362"/>
            <ac:spMk id="25" creationId="{721A1C23-6310-FA1E-6C28-D5A17991AD9E}"/>
          </ac:spMkLst>
        </pc:spChg>
        <pc:spChg chg="del">
          <ac:chgData name="SAVASTIO LUIGI PIO" userId="20b0e968-42c3-496a-8495-7554ac3c85d0" providerId="ADAL" clId="{181117C7-D107-4B5E-A125-6A87536E5855}" dt="2025-05-12T10:27:23.898" v="2293" actId="478"/>
          <ac:spMkLst>
            <pc:docMk/>
            <pc:sldMk cId="2693960264" sldId="362"/>
            <ac:spMk id="26" creationId="{85F2D435-EDCE-AF2C-FD2D-3F5A80F4F9B4}"/>
          </ac:spMkLst>
        </pc:spChg>
        <pc:graphicFrameChg chg="del">
          <ac:chgData name="SAVASTIO LUIGI PIO" userId="20b0e968-42c3-496a-8495-7554ac3c85d0" providerId="ADAL" clId="{181117C7-D107-4B5E-A125-6A87536E5855}" dt="2025-05-12T10:27:19.495" v="2290" actId="478"/>
          <ac:graphicFrameMkLst>
            <pc:docMk/>
            <pc:sldMk cId="2693960264" sldId="362"/>
            <ac:graphicFrameMk id="22" creationId="{01144C48-CB76-4D72-4C20-C2A76CF32B8D}"/>
          </ac:graphicFrameMkLst>
        </pc:graphicFrameChg>
        <pc:picChg chg="del">
          <ac:chgData name="SAVASTIO LUIGI PIO" userId="20b0e968-42c3-496a-8495-7554ac3c85d0" providerId="ADAL" clId="{181117C7-D107-4B5E-A125-6A87536E5855}" dt="2025-05-12T10:27:19.495" v="2290" actId="478"/>
          <ac:picMkLst>
            <pc:docMk/>
            <pc:sldMk cId="2693960264" sldId="362"/>
            <ac:picMk id="7" creationId="{5F10E005-F61E-C6C7-AA5F-F67F63FADAE9}"/>
          </ac:picMkLst>
        </pc:picChg>
        <pc:cxnChg chg="mod">
          <ac:chgData name="SAVASTIO LUIGI PIO" userId="20b0e968-42c3-496a-8495-7554ac3c85d0" providerId="ADAL" clId="{181117C7-D107-4B5E-A125-6A87536E5855}" dt="2025-05-12T10:29:02.557" v="2338" actId="1076"/>
          <ac:cxnSpMkLst>
            <pc:docMk/>
            <pc:sldMk cId="2693960264" sldId="362"/>
            <ac:cxnSpMk id="11" creationId="{7F5E0F06-69D4-7865-3154-C7CF7E645B91}"/>
          </ac:cxnSpMkLst>
        </pc:cxnChg>
      </pc:sldChg>
      <pc:sldChg chg="addSp delSp modSp add mod">
        <pc:chgData name="SAVASTIO LUIGI PIO" userId="20b0e968-42c3-496a-8495-7554ac3c85d0" providerId="ADAL" clId="{181117C7-D107-4B5E-A125-6A87536E5855}" dt="2025-05-12T10:46:54.499" v="2470" actId="1076"/>
        <pc:sldMkLst>
          <pc:docMk/>
          <pc:sldMk cId="3614204256" sldId="363"/>
        </pc:sldMkLst>
        <pc:spChg chg="del">
          <ac:chgData name="SAVASTIO LUIGI PIO" userId="20b0e968-42c3-496a-8495-7554ac3c85d0" providerId="ADAL" clId="{181117C7-D107-4B5E-A125-6A87536E5855}" dt="2025-05-12T10:45:34.312" v="2433" actId="478"/>
          <ac:spMkLst>
            <pc:docMk/>
            <pc:sldMk cId="3614204256" sldId="363"/>
            <ac:spMk id="3" creationId="{84975887-7213-B0C0-833A-46EBA9933667}"/>
          </ac:spMkLst>
        </pc:spChg>
        <pc:spChg chg="mod">
          <ac:chgData name="SAVASTIO LUIGI PIO" userId="20b0e968-42c3-496a-8495-7554ac3c85d0" providerId="ADAL" clId="{181117C7-D107-4B5E-A125-6A87536E5855}" dt="2025-05-12T10:46:54.499" v="2470" actId="1076"/>
          <ac:spMkLst>
            <pc:docMk/>
            <pc:sldMk cId="3614204256" sldId="363"/>
            <ac:spMk id="8" creationId="{59D389A0-3DEE-A560-A1E1-6B725E3029EC}"/>
          </ac:spMkLst>
        </pc:spChg>
        <pc:spChg chg="del">
          <ac:chgData name="SAVASTIO LUIGI PIO" userId="20b0e968-42c3-496a-8495-7554ac3c85d0" providerId="ADAL" clId="{181117C7-D107-4B5E-A125-6A87536E5855}" dt="2025-05-12T10:45:34.312" v="2433" actId="478"/>
          <ac:spMkLst>
            <pc:docMk/>
            <pc:sldMk cId="3614204256" sldId="363"/>
            <ac:spMk id="14" creationId="{10ED6E80-4FA1-D4D6-35AB-88C61D4B2B27}"/>
          </ac:spMkLst>
        </pc:spChg>
        <pc:spChg chg="del">
          <ac:chgData name="SAVASTIO LUIGI PIO" userId="20b0e968-42c3-496a-8495-7554ac3c85d0" providerId="ADAL" clId="{181117C7-D107-4B5E-A125-6A87536E5855}" dt="2025-05-12T10:45:34.312" v="2433" actId="478"/>
          <ac:spMkLst>
            <pc:docMk/>
            <pc:sldMk cId="3614204256" sldId="363"/>
            <ac:spMk id="15" creationId="{B5FFCC45-5CB5-364D-CDF8-012F98A40375}"/>
          </ac:spMkLst>
        </pc:spChg>
        <pc:spChg chg="del">
          <ac:chgData name="SAVASTIO LUIGI PIO" userId="20b0e968-42c3-496a-8495-7554ac3c85d0" providerId="ADAL" clId="{181117C7-D107-4B5E-A125-6A87536E5855}" dt="2025-05-12T10:45:34.312" v="2433" actId="478"/>
          <ac:spMkLst>
            <pc:docMk/>
            <pc:sldMk cId="3614204256" sldId="363"/>
            <ac:spMk id="17" creationId="{EF6401B0-D074-6F45-E260-36A2032CB6A5}"/>
          </ac:spMkLst>
        </pc:spChg>
        <pc:spChg chg="del">
          <ac:chgData name="SAVASTIO LUIGI PIO" userId="20b0e968-42c3-496a-8495-7554ac3c85d0" providerId="ADAL" clId="{181117C7-D107-4B5E-A125-6A87536E5855}" dt="2025-05-12T10:45:34.312" v="2433" actId="478"/>
          <ac:spMkLst>
            <pc:docMk/>
            <pc:sldMk cId="3614204256" sldId="363"/>
            <ac:spMk id="18" creationId="{55FBE7AF-5466-A37F-B074-F31022A58637}"/>
          </ac:spMkLst>
        </pc:spChg>
        <pc:picChg chg="add mod modCrop">
          <ac:chgData name="SAVASTIO LUIGI PIO" userId="20b0e968-42c3-496a-8495-7554ac3c85d0" providerId="ADAL" clId="{181117C7-D107-4B5E-A125-6A87536E5855}" dt="2025-05-12T10:46:32.413" v="2442" actId="732"/>
          <ac:picMkLst>
            <pc:docMk/>
            <pc:sldMk cId="3614204256" sldId="363"/>
            <ac:picMk id="4" creationId="{695776B8-6CB0-967D-6BDA-F1B30CAE3E25}"/>
          </ac:picMkLst>
        </pc:picChg>
        <pc:picChg chg="del">
          <ac:chgData name="SAVASTIO LUIGI PIO" userId="20b0e968-42c3-496a-8495-7554ac3c85d0" providerId="ADAL" clId="{181117C7-D107-4B5E-A125-6A87536E5855}" dt="2025-05-12T10:45:30.327" v="2432" actId="478"/>
          <ac:picMkLst>
            <pc:docMk/>
            <pc:sldMk cId="3614204256" sldId="363"/>
            <ac:picMk id="7" creationId="{78DA9C49-3C0F-9728-2B6E-9BE8D4B247B3}"/>
          </ac:picMkLst>
        </pc:picChg>
      </pc:sldChg>
      <pc:sldChg chg="addSp delSp modSp add mod">
        <pc:chgData name="SAVASTIO LUIGI PIO" userId="20b0e968-42c3-496a-8495-7554ac3c85d0" providerId="ADAL" clId="{181117C7-D107-4B5E-A125-6A87536E5855}" dt="2025-05-12T10:53:12.806" v="2551" actId="14100"/>
        <pc:sldMkLst>
          <pc:docMk/>
          <pc:sldMk cId="3480442357" sldId="364"/>
        </pc:sldMkLst>
        <pc:spChg chg="del">
          <ac:chgData name="SAVASTIO LUIGI PIO" userId="20b0e968-42c3-496a-8495-7554ac3c85d0" providerId="ADAL" clId="{181117C7-D107-4B5E-A125-6A87536E5855}" dt="2025-05-12T10:52:03.764" v="2545" actId="478"/>
          <ac:spMkLst>
            <pc:docMk/>
            <pc:sldMk cId="3480442357" sldId="364"/>
            <ac:spMk id="2" creationId="{307071C5-86E8-BC1F-700C-4CDB8E3D3444}"/>
          </ac:spMkLst>
        </pc:spChg>
        <pc:spChg chg="mod">
          <ac:chgData name="SAVASTIO LUIGI PIO" userId="20b0e968-42c3-496a-8495-7554ac3c85d0" providerId="ADAL" clId="{181117C7-D107-4B5E-A125-6A87536E5855}" dt="2025-05-12T10:52:00.265" v="2543" actId="1076"/>
          <ac:spMkLst>
            <pc:docMk/>
            <pc:sldMk cId="3480442357" sldId="364"/>
            <ac:spMk id="8" creationId="{ED64A381-3365-02EF-0585-FDE24300A830}"/>
          </ac:spMkLst>
        </pc:spChg>
        <pc:picChg chg="add mod">
          <ac:chgData name="SAVASTIO LUIGI PIO" userId="20b0e968-42c3-496a-8495-7554ac3c85d0" providerId="ADAL" clId="{181117C7-D107-4B5E-A125-6A87536E5855}" dt="2025-05-12T10:53:12.806" v="2551" actId="14100"/>
          <ac:picMkLst>
            <pc:docMk/>
            <pc:sldMk cId="3480442357" sldId="364"/>
            <ac:picMk id="4" creationId="{CA2CAC69-63F8-D233-1A50-E6D596EBAFE9}"/>
          </ac:picMkLst>
        </pc:picChg>
        <pc:picChg chg="del">
          <ac:chgData name="SAVASTIO LUIGI PIO" userId="20b0e968-42c3-496a-8495-7554ac3c85d0" providerId="ADAL" clId="{181117C7-D107-4B5E-A125-6A87536E5855}" dt="2025-05-12T10:52:01.438" v="2544" actId="478"/>
          <ac:picMkLst>
            <pc:docMk/>
            <pc:sldMk cId="3480442357" sldId="364"/>
            <ac:picMk id="18" creationId="{81563B06-C52C-31FB-0FBB-44589C762A54}"/>
          </ac:picMkLst>
        </pc:picChg>
      </pc:sldChg>
      <pc:sldMasterChg chg="setBg modSldLayout">
        <pc:chgData name="SAVASTIO LUIGI PIO" userId="20b0e968-42c3-496a-8495-7554ac3c85d0" providerId="ADAL" clId="{181117C7-D107-4B5E-A125-6A87536E5855}" dt="2025-05-12T07:19:01.948" v="13"/>
        <pc:sldMasterMkLst>
          <pc:docMk/>
          <pc:sldMasterMk cId="1999713800" sldId="2147483696"/>
        </pc:sldMasterMkLst>
        <pc:sldLayoutChg chg="setBg">
          <pc:chgData name="SAVASTIO LUIGI PIO" userId="20b0e968-42c3-496a-8495-7554ac3c85d0" providerId="ADAL" clId="{181117C7-D107-4B5E-A125-6A87536E5855}" dt="2025-05-12T07:19:01.948" v="13"/>
          <pc:sldLayoutMkLst>
            <pc:docMk/>
            <pc:sldMasterMk cId="1999713800" sldId="2147483696"/>
            <pc:sldLayoutMk cId="3321745044" sldId="2147483698"/>
          </pc:sldLayoutMkLst>
        </pc:sldLayoutChg>
        <pc:sldLayoutChg chg="setBg">
          <pc:chgData name="SAVASTIO LUIGI PIO" userId="20b0e968-42c3-496a-8495-7554ac3c85d0" providerId="ADAL" clId="{181117C7-D107-4B5E-A125-6A87536E5855}" dt="2025-05-12T07:19:01.948" v="13"/>
          <pc:sldLayoutMkLst>
            <pc:docMk/>
            <pc:sldMasterMk cId="1999713800" sldId="2147483696"/>
            <pc:sldLayoutMk cId="937595559" sldId="2147483701"/>
          </pc:sldLayoutMkLst>
        </pc:sldLayoutChg>
        <pc:sldLayoutChg chg="setBg">
          <pc:chgData name="SAVASTIO LUIGI PIO" userId="20b0e968-42c3-496a-8495-7554ac3c85d0" providerId="ADAL" clId="{181117C7-D107-4B5E-A125-6A87536E5855}" dt="2025-05-12T07:19:01.948" v="13"/>
          <pc:sldLayoutMkLst>
            <pc:docMk/>
            <pc:sldMasterMk cId="1999713800" sldId="2147483696"/>
            <pc:sldLayoutMk cId="1663291002" sldId="2147483702"/>
          </pc:sldLayoutMkLst>
        </pc:sldLayoutChg>
        <pc:sldLayoutChg chg="setBg">
          <pc:chgData name="SAVASTIO LUIGI PIO" userId="20b0e968-42c3-496a-8495-7554ac3c85d0" providerId="ADAL" clId="{181117C7-D107-4B5E-A125-6A87536E5855}" dt="2025-05-12T07:19:01.948" v="13"/>
          <pc:sldLayoutMkLst>
            <pc:docMk/>
            <pc:sldMasterMk cId="1999713800" sldId="2147483696"/>
            <pc:sldLayoutMk cId="3840867636" sldId="2147483703"/>
          </pc:sldLayoutMkLst>
        </pc:sldLayoutChg>
        <pc:sldLayoutChg chg="setBg">
          <pc:chgData name="SAVASTIO LUIGI PIO" userId="20b0e968-42c3-496a-8495-7554ac3c85d0" providerId="ADAL" clId="{181117C7-D107-4B5E-A125-6A87536E5855}" dt="2025-05-12T07:19:01.948" v="13"/>
          <pc:sldLayoutMkLst>
            <pc:docMk/>
            <pc:sldMasterMk cId="1999713800" sldId="2147483696"/>
            <pc:sldLayoutMk cId="2137906023" sldId="2147483708"/>
          </pc:sldLayoutMkLst>
        </pc:sldLayoutChg>
        <pc:sldLayoutChg chg="setBg">
          <pc:chgData name="SAVASTIO LUIGI PIO" userId="20b0e968-42c3-496a-8495-7554ac3c85d0" providerId="ADAL" clId="{181117C7-D107-4B5E-A125-6A87536E5855}" dt="2025-05-12T07:19:01.948" v="13"/>
          <pc:sldLayoutMkLst>
            <pc:docMk/>
            <pc:sldMasterMk cId="2006536506" sldId="2147483851"/>
            <pc:sldLayoutMk cId="1897111348" sldId="2147483710"/>
          </pc:sldLayoutMkLst>
        </pc:sldLayoutChg>
        <pc:sldLayoutChg chg="setBg">
          <pc:chgData name="SAVASTIO LUIGI PIO" userId="20b0e968-42c3-496a-8495-7554ac3c85d0" providerId="ADAL" clId="{181117C7-D107-4B5E-A125-6A87536E5855}" dt="2025-05-12T07:19:01.948" v="13"/>
          <pc:sldLayoutMkLst>
            <pc:docMk/>
            <pc:sldMasterMk cId="2006536506" sldId="2147483851"/>
            <pc:sldLayoutMk cId="2490768777" sldId="2147483717"/>
          </pc:sldLayoutMkLst>
        </pc:sldLayoutChg>
        <pc:sldLayoutChg chg="setBg">
          <pc:chgData name="SAVASTIO LUIGI PIO" userId="20b0e968-42c3-496a-8495-7554ac3c85d0" providerId="ADAL" clId="{181117C7-D107-4B5E-A125-6A87536E5855}" dt="2025-05-12T07:19:01.948" v="13"/>
          <pc:sldLayoutMkLst>
            <pc:docMk/>
            <pc:sldMasterMk cId="1999713800" sldId="2147483696"/>
            <pc:sldLayoutMk cId="1486807921" sldId="2147483720"/>
          </pc:sldLayoutMkLst>
        </pc:sldLayoutChg>
        <pc:sldLayoutChg chg="setBg">
          <pc:chgData name="SAVASTIO LUIGI PIO" userId="20b0e968-42c3-496a-8495-7554ac3c85d0" providerId="ADAL" clId="{181117C7-D107-4B5E-A125-6A87536E5855}" dt="2025-05-12T07:19:01.948" v="13"/>
          <pc:sldLayoutMkLst>
            <pc:docMk/>
            <pc:sldMasterMk cId="1999713800" sldId="2147483696"/>
            <pc:sldLayoutMk cId="2479320250" sldId="2147483721"/>
          </pc:sldLayoutMkLst>
        </pc:sldLayoutChg>
        <pc:sldLayoutChg chg="setBg">
          <pc:chgData name="SAVASTIO LUIGI PIO" userId="20b0e968-42c3-496a-8495-7554ac3c85d0" providerId="ADAL" clId="{181117C7-D107-4B5E-A125-6A87536E5855}" dt="2025-05-12T07:19:01.948" v="13"/>
          <pc:sldLayoutMkLst>
            <pc:docMk/>
            <pc:sldMasterMk cId="1999713800" sldId="2147483696"/>
            <pc:sldLayoutMk cId="3487376429" sldId="2147483722"/>
          </pc:sldLayoutMkLst>
        </pc:sldLayoutChg>
        <pc:sldLayoutChg chg="setBg">
          <pc:chgData name="SAVASTIO LUIGI PIO" userId="20b0e968-42c3-496a-8495-7554ac3c85d0" providerId="ADAL" clId="{181117C7-D107-4B5E-A125-6A87536E5855}" dt="2025-05-12T07:19:01.948" v="13"/>
          <pc:sldLayoutMkLst>
            <pc:docMk/>
            <pc:sldMasterMk cId="1999713800" sldId="2147483696"/>
            <pc:sldLayoutMk cId="3577644934" sldId="2147483727"/>
          </pc:sldLayoutMkLst>
        </pc:sldLayoutChg>
        <pc:sldLayoutChg chg="setBg">
          <pc:chgData name="SAVASTIO LUIGI PIO" userId="20b0e968-42c3-496a-8495-7554ac3c85d0" providerId="ADAL" clId="{181117C7-D107-4B5E-A125-6A87536E5855}" dt="2025-05-12T07:19:01.948" v="13"/>
          <pc:sldLayoutMkLst>
            <pc:docMk/>
            <pc:sldMasterMk cId="2006536506" sldId="2147483851"/>
            <pc:sldLayoutMk cId="1951239695" sldId="2147483728"/>
          </pc:sldLayoutMkLst>
        </pc:sldLayoutChg>
        <pc:sldLayoutChg chg="setBg">
          <pc:chgData name="SAVASTIO LUIGI PIO" userId="20b0e968-42c3-496a-8495-7554ac3c85d0" providerId="ADAL" clId="{181117C7-D107-4B5E-A125-6A87536E5855}" dt="2025-05-12T07:19:01.948" v="13"/>
          <pc:sldLayoutMkLst>
            <pc:docMk/>
            <pc:sldMasterMk cId="2006536506" sldId="2147483851"/>
            <pc:sldLayoutMk cId="652645656" sldId="2147483729"/>
          </pc:sldLayoutMkLst>
        </pc:sldLayoutChg>
        <pc:sldLayoutChg chg="setBg">
          <pc:chgData name="SAVASTIO LUIGI PIO" userId="20b0e968-42c3-496a-8495-7554ac3c85d0" providerId="ADAL" clId="{181117C7-D107-4B5E-A125-6A87536E5855}" dt="2025-05-12T07:19:01.948" v="13"/>
          <pc:sldLayoutMkLst>
            <pc:docMk/>
            <pc:sldMasterMk cId="1999713800" sldId="2147483696"/>
            <pc:sldLayoutMk cId="1068905268" sldId="2147483730"/>
          </pc:sldLayoutMkLst>
        </pc:sldLayoutChg>
        <pc:sldLayoutChg chg="setBg">
          <pc:chgData name="SAVASTIO LUIGI PIO" userId="20b0e968-42c3-496a-8495-7554ac3c85d0" providerId="ADAL" clId="{181117C7-D107-4B5E-A125-6A87536E5855}" dt="2025-05-12T07:19:01.948" v="13"/>
          <pc:sldLayoutMkLst>
            <pc:docMk/>
            <pc:sldMasterMk cId="1999713800" sldId="2147483696"/>
            <pc:sldLayoutMk cId="819362630" sldId="2147483732"/>
          </pc:sldLayoutMkLst>
        </pc:sldLayoutChg>
      </pc:sldMasterChg>
      <pc:sldMasterChg chg="delSldLayout">
        <pc:chgData name="SAVASTIO LUIGI PIO" userId="20b0e968-42c3-496a-8495-7554ac3c85d0" providerId="ADAL" clId="{181117C7-D107-4B5E-A125-6A87536E5855}" dt="2025-05-12T07:59:02.892" v="948" actId="47"/>
        <pc:sldMasterMkLst>
          <pc:docMk/>
          <pc:sldMasterMk cId="2006536506" sldId="2147483851"/>
        </pc:sldMasterMkLst>
        <pc:sldLayoutChg chg="del">
          <pc:chgData name="SAVASTIO LUIGI PIO" userId="20b0e968-42c3-496a-8495-7554ac3c85d0" providerId="ADAL" clId="{181117C7-D107-4B5E-A125-6A87536E5855}" dt="2025-05-12T07:59:02.892" v="948" actId="47"/>
          <pc:sldLayoutMkLst>
            <pc:docMk/>
            <pc:sldMasterMk cId="2006536506" sldId="2147483851"/>
            <pc:sldLayoutMk cId="3432771494" sldId="2147483864"/>
          </pc:sldLayoutMkLst>
        </pc:sldLayoutChg>
        <pc:sldLayoutChg chg="del">
          <pc:chgData name="SAVASTIO LUIGI PIO" userId="20b0e968-42c3-496a-8495-7554ac3c85d0" providerId="ADAL" clId="{181117C7-D107-4B5E-A125-6A87536E5855}" dt="2025-05-12T07:59:02.892" v="948" actId="47"/>
          <pc:sldLayoutMkLst>
            <pc:docMk/>
            <pc:sldMasterMk cId="2006536506" sldId="2147483851"/>
            <pc:sldLayoutMk cId="2860387562" sldId="2147483865"/>
          </pc:sldLayoutMkLst>
        </pc:sldLayoutChg>
        <pc:sldLayoutChg chg="del">
          <pc:chgData name="SAVASTIO LUIGI PIO" userId="20b0e968-42c3-496a-8495-7554ac3c85d0" providerId="ADAL" clId="{181117C7-D107-4B5E-A125-6A87536E5855}" dt="2025-05-12T07:59:02.892" v="948" actId="47"/>
          <pc:sldLayoutMkLst>
            <pc:docMk/>
            <pc:sldMasterMk cId="2006536506" sldId="2147483851"/>
            <pc:sldLayoutMk cId="1988266305" sldId="2147483866"/>
          </pc:sldLayoutMkLst>
        </pc:sldLayoutChg>
        <pc:sldLayoutChg chg="del">
          <pc:chgData name="SAVASTIO LUIGI PIO" userId="20b0e968-42c3-496a-8495-7554ac3c85d0" providerId="ADAL" clId="{181117C7-D107-4B5E-A125-6A87536E5855}" dt="2025-05-12T07:59:02.892" v="948" actId="47"/>
          <pc:sldLayoutMkLst>
            <pc:docMk/>
            <pc:sldMasterMk cId="2006536506" sldId="2147483851"/>
            <pc:sldLayoutMk cId="3255127245" sldId="2147483867"/>
          </pc:sldLayoutMkLst>
        </pc:sldLayoutChg>
        <pc:sldLayoutChg chg="del">
          <pc:chgData name="SAVASTIO LUIGI PIO" userId="20b0e968-42c3-496a-8495-7554ac3c85d0" providerId="ADAL" clId="{181117C7-D107-4B5E-A125-6A87536E5855}" dt="2025-05-12T07:59:02.892" v="948" actId="47"/>
          <pc:sldLayoutMkLst>
            <pc:docMk/>
            <pc:sldMasterMk cId="2006536506" sldId="2147483851"/>
            <pc:sldLayoutMk cId="3179829487" sldId="214748386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5/12/2025</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‹N›</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5/12/2025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‹N›</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180179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15</a:t>
            </a:fld>
            <a:endParaRPr lang="en-US" dirty="0"/>
          </a:p>
        </p:txBody>
      </p:sp>
    </p:spTree>
    <p:extLst>
      <p:ext uri="{BB962C8B-B14F-4D97-AF65-F5344CB8AC3E}">
        <p14:creationId xmlns:p14="http://schemas.microsoft.com/office/powerpoint/2010/main" val="3613364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8DA9DAA-006C-4F4B-980E-E3DF019B24E2}" type="slidenum">
              <a:rPr lang="en-US" smtClean="0"/>
              <a:pPr/>
              <a:t>‹N›</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1821027"/>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pPr/>
              <a:t>‹N›</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2022450"/>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pPr/>
              <a:t>‹N›</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1358223"/>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18350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Image Bubbles and 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992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‹N›</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anchor="t" anchorCtr="0"/>
          <a:lstStyle>
            <a:lvl1pPr algn="l">
              <a:lnSpc>
                <a:spcPts val="5400"/>
              </a:lnSpc>
              <a:defRPr sz="5400" b="1" i="0" cap="all" spc="0" baseline="0">
                <a:solidFill>
                  <a:schemeClr val="bg1"/>
                </a:solidFill>
              </a:defRPr>
            </a:lvl1pPr>
          </a:lstStyle>
          <a:p>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1951239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52645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‹N›</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111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pPr/>
              <a:t>‹N›</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0609535"/>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pPr/>
              <a:t>‹N›</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9550809"/>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pPr/>
              <a:t>‹N›</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828117"/>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447191" y="2824269"/>
            <a:ext cx="4645152" cy="264445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412362" y="2821491"/>
            <a:ext cx="4645152" cy="263737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8DA9DAA-006C-4F4B-980E-E3DF019B24E2}" type="slidenum">
              <a:rPr lang="en-US" smtClean="0"/>
              <a:pPr/>
              <a:t>‹N›</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8046780"/>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8DA9DAA-006C-4F4B-980E-E3DF019B24E2}" type="slidenum">
              <a:rPr lang="en-US" smtClean="0"/>
              <a:pPr/>
              <a:t>‹N›</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546357"/>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8DA9DAA-006C-4F4B-980E-E3DF019B24E2}" type="slidenum">
              <a:rPr lang="en-US" smtClean="0"/>
              <a:pPr/>
              <a:t>‹N›</a:t>
            </a:fld>
            <a:endParaRPr lang="en-US" dirty="0"/>
          </a:p>
        </p:txBody>
      </p:sp>
    </p:spTree>
    <p:extLst>
      <p:ext uri="{BB962C8B-B14F-4D97-AF65-F5344CB8AC3E}">
        <p14:creationId xmlns:p14="http://schemas.microsoft.com/office/powerpoint/2010/main" val="1942545626"/>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pPr/>
              <a:t>‹N›</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8308308"/>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pPr/>
              <a:t>‹N›</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04025685"/>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9">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20XX</a:t>
            </a:r>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8DA9DAA-006C-4F4B-980E-E3DF019B24E2}" type="slidenum">
              <a:rPr lang="en-US" smtClean="0"/>
              <a:pPr/>
              <a:t>‹N›</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536506"/>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9" r:id="rId13"/>
    <p:sldLayoutId id="2147483717" r:id="rId14"/>
    <p:sldLayoutId id="2147483728" r:id="rId15"/>
    <p:sldLayoutId id="2147483729" r:id="rId16"/>
    <p:sldLayoutId id="2147483710" r:id="rId17"/>
  </p:sldLayoutIdLst>
  <p:hf sldNum="0" hdr="0" ft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48A8A23D-658D-8DA8-ADF4-763937397C22}"/>
              </a:ext>
            </a:extLst>
          </p:cNvPr>
          <p:cNvSpPr>
            <a:spLocks noGrp="1"/>
          </p:cNvSpPr>
          <p:nvPr>
            <p:ph type="ctrTitle"/>
          </p:nvPr>
        </p:nvSpPr>
        <p:spPr>
          <a:xfrm>
            <a:off x="281796" y="1810945"/>
            <a:ext cx="11628408" cy="1234440"/>
          </a:xfrm>
        </p:spPr>
        <p:txBody>
          <a:bodyPr>
            <a:noAutofit/>
          </a:bodyPr>
          <a:lstStyle/>
          <a:p>
            <a:pPr algn="ctr"/>
            <a:r>
              <a:rPr lang="en-US" sz="4000" b="1" dirty="0">
                <a:solidFill>
                  <a:schemeClr val="tx1"/>
                </a:solidFill>
              </a:rPr>
              <a:t>ENHANCING CONTROL IN MICROGRIDS WITH SIMULINK AND OPC: A METHODOLOGY TO BOOST RESEARCHERS AND STUDENTS’ SKILLS </a:t>
            </a:r>
          </a:p>
        </p:txBody>
      </p:sp>
      <p:sp>
        <p:nvSpPr>
          <p:cNvPr id="6" name="Sottotitolo 2">
            <a:extLst>
              <a:ext uri="{FF2B5EF4-FFF2-40B4-BE49-F238E27FC236}">
                <a16:creationId xmlns:a16="http://schemas.microsoft.com/office/drawing/2014/main" id="{F4ACADD1-761B-3FBA-92BB-BD55EE5F42E9}"/>
              </a:ext>
            </a:extLst>
          </p:cNvPr>
          <p:cNvSpPr txBox="1">
            <a:spLocks/>
          </p:cNvSpPr>
          <p:nvPr/>
        </p:nvSpPr>
        <p:spPr>
          <a:xfrm>
            <a:off x="206305" y="3604451"/>
            <a:ext cx="11905182" cy="18470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2200" dirty="0" err="1"/>
              <a:t>Authors</a:t>
            </a:r>
            <a:r>
              <a:rPr lang="it-IT" sz="2200" dirty="0"/>
              <a:t>:</a:t>
            </a:r>
          </a:p>
          <a:p>
            <a:pPr marL="0" indent="0">
              <a:buNone/>
            </a:pPr>
            <a:r>
              <a:rPr lang="it-IT" sz="2200" b="1" dirty="0"/>
              <a:t>Enrico Elio De Tuglie, Luigi Pio Savastio</a:t>
            </a:r>
            <a:r>
              <a:rPr lang="it-IT" sz="2200" dirty="0"/>
              <a:t>, </a:t>
            </a:r>
            <a:r>
              <a:rPr lang="it-IT" sz="2200" b="1" dirty="0"/>
              <a:t>Giulia Amato</a:t>
            </a:r>
            <a:r>
              <a:rPr lang="it-IT" sz="2200" dirty="0"/>
              <a:t>, </a:t>
            </a:r>
            <a:r>
              <a:rPr lang="it-IT" sz="2200" b="1" dirty="0"/>
              <a:t>Giovanni </a:t>
            </a:r>
            <a:r>
              <a:rPr lang="it-IT" sz="2200" b="1" dirty="0" err="1"/>
              <a:t>Maulà</a:t>
            </a:r>
            <a:r>
              <a:rPr lang="it-IT" sz="2200" b="1" dirty="0"/>
              <a:t> and Arya </a:t>
            </a:r>
            <a:r>
              <a:rPr lang="it-IT" sz="2200" b="1" dirty="0" err="1"/>
              <a:t>Abdollahi</a:t>
            </a:r>
            <a:endParaRPr lang="it-IT" sz="2200" b="1" dirty="0"/>
          </a:p>
          <a:p>
            <a:pPr marL="0" indent="0">
              <a:buNone/>
            </a:pPr>
            <a:r>
              <a:rPr lang="it-IT" sz="2200" dirty="0" err="1"/>
              <a:t>Dept</a:t>
            </a:r>
            <a:r>
              <a:rPr lang="it-IT" sz="2200" dirty="0"/>
              <a:t>. </a:t>
            </a:r>
            <a:r>
              <a:rPr lang="it-IT" sz="2200" dirty="0" err="1"/>
              <a:t>Electrical</a:t>
            </a:r>
            <a:r>
              <a:rPr lang="it-IT" sz="2200" dirty="0"/>
              <a:t> and Information Engineering, </a:t>
            </a:r>
            <a:r>
              <a:rPr lang="it-IT" sz="2200" dirty="0" err="1"/>
              <a:t>Polytechnic</a:t>
            </a:r>
            <a:r>
              <a:rPr lang="it-IT" sz="2200" dirty="0"/>
              <a:t> University of Bari</a:t>
            </a:r>
            <a:endParaRPr lang="it-IT" b="1" dirty="0"/>
          </a:p>
        </p:txBody>
      </p:sp>
      <p:sp>
        <p:nvSpPr>
          <p:cNvPr id="8" name="Segnaposto piè di pagina 5">
            <a:extLst>
              <a:ext uri="{FF2B5EF4-FFF2-40B4-BE49-F238E27FC236}">
                <a16:creationId xmlns:a16="http://schemas.microsoft.com/office/drawing/2014/main" id="{37A0EEC6-BF5C-5BC6-12E6-AE8DE46B80CE}"/>
              </a:ext>
            </a:extLst>
          </p:cNvPr>
          <p:cNvSpPr txBox="1">
            <a:spLocks/>
          </p:cNvSpPr>
          <p:nvPr/>
        </p:nvSpPr>
        <p:spPr>
          <a:xfrm>
            <a:off x="3926561" y="5965853"/>
            <a:ext cx="433887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mj-lt"/>
              </a:rPr>
              <a:t>The Learning Ideas Conference 2025</a:t>
            </a:r>
            <a:endParaRPr lang="it-IT" dirty="0">
              <a:latin typeface="+mj-lt"/>
            </a:endParaRPr>
          </a:p>
        </p:txBody>
      </p:sp>
      <p:sp>
        <p:nvSpPr>
          <p:cNvPr id="9" name="Segnaposto data 4">
            <a:extLst>
              <a:ext uri="{FF2B5EF4-FFF2-40B4-BE49-F238E27FC236}">
                <a16:creationId xmlns:a16="http://schemas.microsoft.com/office/drawing/2014/main" id="{803F46C1-F23F-A14B-43F5-BCEB35DD943C}"/>
              </a:ext>
            </a:extLst>
          </p:cNvPr>
          <p:cNvSpPr txBox="1">
            <a:spLocks/>
          </p:cNvSpPr>
          <p:nvPr/>
        </p:nvSpPr>
        <p:spPr>
          <a:xfrm>
            <a:off x="206305" y="6027569"/>
            <a:ext cx="2204385" cy="331200"/>
          </a:xfrm>
          <a:prstGeom prst="rect">
            <a:avLst/>
          </a:prstGeom>
        </p:spPr>
        <p:txBody>
          <a:bodyPr vert="horz" lIns="91440" tIns="45720" rIns="91440" bIns="45720" rtlCol="0" anchor="ctr"/>
          <a:lstStyle>
            <a:defPPr>
              <a:defRPr lang="it-IT"/>
            </a:defPPr>
            <a:lvl1pPr marL="0" algn="l"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800" dirty="0">
                <a:solidFill>
                  <a:schemeClr val="tx1"/>
                </a:solidFill>
              </a:rPr>
              <a:t>June 11-13 2025</a:t>
            </a:r>
          </a:p>
        </p:txBody>
      </p:sp>
      <p:pic>
        <p:nvPicPr>
          <p:cNvPr id="11" name="Immagine 10" descr="Immagine che contiene Elementi grafici, cerchio, schermata, Carattere&#10;&#10;Il contenuto generato dall'IA potrebbe non essere corretto.">
            <a:extLst>
              <a:ext uri="{FF2B5EF4-FFF2-40B4-BE49-F238E27FC236}">
                <a16:creationId xmlns:a16="http://schemas.microsoft.com/office/drawing/2014/main" id="{DDD54F6C-4A8E-28B5-8521-EB0DA2179FFD}"/>
              </a:ext>
            </a:extLst>
          </p:cNvPr>
          <p:cNvPicPr>
            <a:picLocks noChangeAspect="1"/>
          </p:cNvPicPr>
          <p:nvPr/>
        </p:nvPicPr>
        <p:blipFill>
          <a:blip r:embed="rId3"/>
          <a:stretch>
            <a:fillRect/>
          </a:stretch>
        </p:blipFill>
        <p:spPr>
          <a:xfrm>
            <a:off x="8683695" y="5741683"/>
            <a:ext cx="3302000" cy="941586"/>
          </a:xfrm>
          <a:prstGeom prst="rect">
            <a:avLst/>
          </a:prstGeom>
        </p:spPr>
      </p:pic>
    </p:spTree>
    <p:extLst>
      <p:ext uri="{BB962C8B-B14F-4D97-AF65-F5344CB8AC3E}">
        <p14:creationId xmlns:p14="http://schemas.microsoft.com/office/powerpoint/2010/main" val="2955403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9F7BBC5-C87D-2613-2DA6-ABAF38055519}"/>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82AE74C5-EAF6-688E-7885-05115EDE68AE}"/>
              </a:ext>
            </a:extLst>
          </p:cNvPr>
          <p:cNvSpPr>
            <a:spLocks noGrp="1"/>
          </p:cNvSpPr>
          <p:nvPr>
            <p:ph type="title"/>
          </p:nvPr>
        </p:nvSpPr>
        <p:spPr>
          <a:xfrm>
            <a:off x="5134301" y="50511"/>
            <a:ext cx="1919270" cy="424192"/>
          </a:xfrm>
        </p:spPr>
        <p:txBody>
          <a:bodyPr>
            <a:normAutofit fontScale="90000"/>
          </a:bodyPr>
          <a:lstStyle/>
          <a:p>
            <a:r>
              <a:rPr lang="it-IT" sz="2500" b="1" dirty="0"/>
              <a:t>PI TUNING</a:t>
            </a:r>
          </a:p>
        </p:txBody>
      </p:sp>
      <p:sp>
        <p:nvSpPr>
          <p:cNvPr id="6" name="Segnaposto piè di pagina 5">
            <a:extLst>
              <a:ext uri="{FF2B5EF4-FFF2-40B4-BE49-F238E27FC236}">
                <a16:creationId xmlns:a16="http://schemas.microsoft.com/office/drawing/2014/main" id="{5FEFE149-6AA5-BFB4-7BD9-1A8E1B9873B9}"/>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BF982E59-4B9E-44EE-1F0D-5D1279FEB89C}"/>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811DAB09-0F15-FC7A-E7CE-FC892775AF78}"/>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ADCF7DF1-1B1D-3DAE-8EB5-24FF420B8652}"/>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AD72C62D-F4EA-054F-979C-02A9B396B3D6}"/>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cxnSp>
        <p:nvCxnSpPr>
          <p:cNvPr id="2" name="Connettore 2 1">
            <a:extLst>
              <a:ext uri="{FF2B5EF4-FFF2-40B4-BE49-F238E27FC236}">
                <a16:creationId xmlns:a16="http://schemas.microsoft.com/office/drawing/2014/main" id="{EC730199-12B4-8429-1D84-7E9F0CDEE6E5}"/>
              </a:ext>
            </a:extLst>
          </p:cNvPr>
          <p:cNvCxnSpPr>
            <a:cxnSpLocks/>
          </p:cNvCxnSpPr>
          <p:nvPr/>
        </p:nvCxnSpPr>
        <p:spPr>
          <a:xfrm>
            <a:off x="5657758" y="2924041"/>
            <a:ext cx="52766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4" name="Immagine 3">
            <a:extLst>
              <a:ext uri="{FF2B5EF4-FFF2-40B4-BE49-F238E27FC236}">
                <a16:creationId xmlns:a16="http://schemas.microsoft.com/office/drawing/2014/main" id="{006F49AB-5CDA-57A4-ACFD-764CD1A851BB}"/>
              </a:ext>
            </a:extLst>
          </p:cNvPr>
          <p:cNvPicPr>
            <a:picLocks noChangeAspect="1"/>
          </p:cNvPicPr>
          <p:nvPr/>
        </p:nvPicPr>
        <p:blipFill>
          <a:blip r:embed="rId2"/>
          <a:stretch>
            <a:fillRect/>
          </a:stretch>
        </p:blipFill>
        <p:spPr>
          <a:xfrm>
            <a:off x="607760" y="813909"/>
            <a:ext cx="5006991" cy="3902356"/>
          </a:xfrm>
          <a:prstGeom prst="rect">
            <a:avLst/>
          </a:prstGeom>
        </p:spPr>
      </p:pic>
      <p:pic>
        <p:nvPicPr>
          <p:cNvPr id="5" name="Immagine 4">
            <a:extLst>
              <a:ext uri="{FF2B5EF4-FFF2-40B4-BE49-F238E27FC236}">
                <a16:creationId xmlns:a16="http://schemas.microsoft.com/office/drawing/2014/main" id="{A22E8834-8880-6306-EA66-B1FCEE7A1B6E}"/>
              </a:ext>
            </a:extLst>
          </p:cNvPr>
          <p:cNvPicPr>
            <a:picLocks noChangeAspect="1"/>
          </p:cNvPicPr>
          <p:nvPr/>
        </p:nvPicPr>
        <p:blipFill>
          <a:blip r:embed="rId3"/>
          <a:stretch>
            <a:fillRect/>
          </a:stretch>
        </p:blipFill>
        <p:spPr>
          <a:xfrm>
            <a:off x="6228428" y="813908"/>
            <a:ext cx="5482674" cy="3902351"/>
          </a:xfrm>
          <a:prstGeom prst="rect">
            <a:avLst/>
          </a:prstGeom>
        </p:spPr>
      </p:pic>
      <p:sp>
        <p:nvSpPr>
          <p:cNvPr id="7" name="Rettangolo 6">
            <a:extLst>
              <a:ext uri="{FF2B5EF4-FFF2-40B4-BE49-F238E27FC236}">
                <a16:creationId xmlns:a16="http://schemas.microsoft.com/office/drawing/2014/main" id="{C33D278E-8A30-B35F-ED63-318CCBD75FEC}"/>
              </a:ext>
            </a:extLst>
          </p:cNvPr>
          <p:cNvSpPr/>
          <p:nvPr/>
        </p:nvSpPr>
        <p:spPr>
          <a:xfrm>
            <a:off x="5035989" y="3895435"/>
            <a:ext cx="512065" cy="2286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4618EE5E-F8D1-5031-8E38-972C32DA3C7F}"/>
              </a:ext>
            </a:extLst>
          </p:cNvPr>
          <p:cNvSpPr/>
          <p:nvPr/>
        </p:nvSpPr>
        <p:spPr>
          <a:xfrm>
            <a:off x="10846854" y="1112610"/>
            <a:ext cx="332535" cy="51540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contenuto 2">
            <a:extLst>
              <a:ext uri="{FF2B5EF4-FFF2-40B4-BE49-F238E27FC236}">
                <a16:creationId xmlns:a16="http://schemas.microsoft.com/office/drawing/2014/main" id="{B242C512-84BD-01E2-7B18-AB1FCE0790AE}"/>
              </a:ext>
            </a:extLst>
          </p:cNvPr>
          <p:cNvSpPr txBox="1">
            <a:spLocks/>
          </p:cNvSpPr>
          <p:nvPr/>
        </p:nvSpPr>
        <p:spPr>
          <a:xfrm>
            <a:off x="607760" y="4961906"/>
            <a:ext cx="11103342" cy="1298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2500" dirty="0">
                <a:solidFill>
                  <a:srgbClr val="000000"/>
                </a:solidFill>
              </a:rPr>
              <a:t>Once the transfer function is obtained, it is possible to tune the PI controller using the 'Tune' function and update the PI block. This step is crucial for building the online model that enables interaction with real machines.</a:t>
            </a:r>
            <a:endParaRPr lang="it-IT" sz="2500" dirty="0">
              <a:solidFill>
                <a:srgbClr val="000000"/>
              </a:solidFill>
            </a:endParaRPr>
          </a:p>
          <a:p>
            <a:pPr algn="just"/>
            <a:endParaRPr lang="it-IT" sz="2500" dirty="0">
              <a:solidFill>
                <a:srgbClr val="000000"/>
              </a:solidFill>
            </a:endParaRPr>
          </a:p>
          <a:p>
            <a:pPr marL="0" indent="0" algn="just">
              <a:buFont typeface="Arial" panose="020B0604020202020204" pitchFamily="34" charset="0"/>
              <a:buNone/>
            </a:pPr>
            <a:r>
              <a:rPr lang="it-IT" sz="2500" dirty="0">
                <a:solidFill>
                  <a:srgbClr val="000000"/>
                </a:solidFill>
              </a:rPr>
              <a:t> </a:t>
            </a:r>
          </a:p>
        </p:txBody>
      </p:sp>
    </p:spTree>
    <p:extLst>
      <p:ext uri="{BB962C8B-B14F-4D97-AF65-F5344CB8AC3E}">
        <p14:creationId xmlns:p14="http://schemas.microsoft.com/office/powerpoint/2010/main" val="3822313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F6E577-1EBF-601A-9FBA-4AD6C0AF3B39}"/>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6A0392A7-0DA1-DDC4-B01B-C34D511FBE0F}"/>
              </a:ext>
            </a:extLst>
          </p:cNvPr>
          <p:cNvSpPr>
            <a:spLocks noGrp="1"/>
          </p:cNvSpPr>
          <p:nvPr>
            <p:ph type="title"/>
          </p:nvPr>
        </p:nvSpPr>
        <p:spPr>
          <a:xfrm>
            <a:off x="4322779" y="50511"/>
            <a:ext cx="3542313" cy="424192"/>
          </a:xfrm>
        </p:spPr>
        <p:txBody>
          <a:bodyPr>
            <a:normAutofit fontScale="90000"/>
          </a:bodyPr>
          <a:lstStyle/>
          <a:p>
            <a:r>
              <a:rPr lang="it-IT" sz="2500" b="1" dirty="0"/>
              <a:t>REAL TIME CONTROL </a:t>
            </a:r>
          </a:p>
        </p:txBody>
      </p:sp>
      <p:sp>
        <p:nvSpPr>
          <p:cNvPr id="6" name="Segnaposto piè di pagina 5">
            <a:extLst>
              <a:ext uri="{FF2B5EF4-FFF2-40B4-BE49-F238E27FC236}">
                <a16:creationId xmlns:a16="http://schemas.microsoft.com/office/drawing/2014/main" id="{1140D0D6-F09C-B856-FAD0-A51F9AE8F1A5}"/>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782D744D-9078-E6A4-D05A-0650F5974FDE}"/>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262EBC6D-5BFC-BF8C-8098-1554C1091D21}"/>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FD1250A4-EEF3-262A-502D-99D70793E5CE}"/>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3CF5C1A8-2DF0-E459-AD7C-74AFB32D637B}"/>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pic>
        <p:nvPicPr>
          <p:cNvPr id="17" name="Immagine 16" descr="Immagine che contiene schermata, presa&#10;&#10;Il contenuto generato dall'IA potrebbe non essere corretto.">
            <a:extLst>
              <a:ext uri="{FF2B5EF4-FFF2-40B4-BE49-F238E27FC236}">
                <a16:creationId xmlns:a16="http://schemas.microsoft.com/office/drawing/2014/main" id="{BE0E7459-1C86-A546-877D-7213AE41E3A3}"/>
              </a:ext>
            </a:extLst>
          </p:cNvPr>
          <p:cNvPicPr>
            <a:picLocks noChangeAspect="1"/>
          </p:cNvPicPr>
          <p:nvPr/>
        </p:nvPicPr>
        <p:blipFill>
          <a:blip r:embed="rId2"/>
          <a:stretch>
            <a:fillRect/>
          </a:stretch>
        </p:blipFill>
        <p:spPr>
          <a:xfrm>
            <a:off x="260729" y="1582013"/>
            <a:ext cx="7162800" cy="3503902"/>
          </a:xfrm>
          <a:prstGeom prst="rect">
            <a:avLst/>
          </a:prstGeom>
        </p:spPr>
      </p:pic>
      <p:cxnSp>
        <p:nvCxnSpPr>
          <p:cNvPr id="21" name="Connettore diritto 20">
            <a:extLst>
              <a:ext uri="{FF2B5EF4-FFF2-40B4-BE49-F238E27FC236}">
                <a16:creationId xmlns:a16="http://schemas.microsoft.com/office/drawing/2014/main" id="{DC33A119-2487-69B9-1C27-543D4D7E3C28}"/>
              </a:ext>
            </a:extLst>
          </p:cNvPr>
          <p:cNvCxnSpPr>
            <a:cxnSpLocks/>
          </p:cNvCxnSpPr>
          <p:nvPr/>
        </p:nvCxnSpPr>
        <p:spPr>
          <a:xfrm>
            <a:off x="7237957" y="4939236"/>
            <a:ext cx="104403" cy="0"/>
          </a:xfrm>
          <a:prstGeom prst="line">
            <a:avLst/>
          </a:prstGeom>
          <a:ln>
            <a:solidFill>
              <a:srgbClr val="979896"/>
            </a:solidFill>
          </a:ln>
        </p:spPr>
        <p:style>
          <a:lnRef idx="1">
            <a:schemeClr val="accent1"/>
          </a:lnRef>
          <a:fillRef idx="0">
            <a:schemeClr val="accent1"/>
          </a:fillRef>
          <a:effectRef idx="0">
            <a:schemeClr val="accent1"/>
          </a:effectRef>
          <a:fontRef idx="minor">
            <a:schemeClr val="tx1"/>
          </a:fontRef>
        </p:style>
      </p:cxnSp>
      <p:sp>
        <p:nvSpPr>
          <p:cNvPr id="22" name="Segnaposto contenuto 2">
            <a:extLst>
              <a:ext uri="{FF2B5EF4-FFF2-40B4-BE49-F238E27FC236}">
                <a16:creationId xmlns:a16="http://schemas.microsoft.com/office/drawing/2014/main" id="{31E10186-6F14-211F-B078-EEF22F079585}"/>
              </a:ext>
            </a:extLst>
          </p:cNvPr>
          <p:cNvSpPr txBox="1">
            <a:spLocks/>
          </p:cNvSpPr>
          <p:nvPr/>
        </p:nvSpPr>
        <p:spPr>
          <a:xfrm>
            <a:off x="7865092" y="814812"/>
            <a:ext cx="4066179" cy="4611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2500" dirty="0">
                <a:solidFill>
                  <a:srgbClr val="000000"/>
                </a:solidFill>
              </a:rPr>
              <a:t>The </a:t>
            </a:r>
            <a:r>
              <a:rPr lang="it-IT" sz="2500" dirty="0" err="1">
                <a:solidFill>
                  <a:srgbClr val="000000"/>
                </a:solidFill>
              </a:rPr>
              <a:t>simulated</a:t>
            </a:r>
            <a:r>
              <a:rPr lang="it-IT" sz="2500" dirty="0">
                <a:solidFill>
                  <a:srgbClr val="000000"/>
                </a:solidFill>
              </a:rPr>
              <a:t> transfer </a:t>
            </a:r>
            <a:r>
              <a:rPr lang="it-IT" sz="2500" dirty="0" err="1">
                <a:solidFill>
                  <a:srgbClr val="000000"/>
                </a:solidFill>
              </a:rPr>
              <a:t>function</a:t>
            </a:r>
            <a:r>
              <a:rPr lang="it-IT" sz="2500" dirty="0">
                <a:solidFill>
                  <a:srgbClr val="000000"/>
                </a:solidFill>
              </a:rPr>
              <a:t> are </a:t>
            </a:r>
            <a:r>
              <a:rPr lang="it-IT" sz="2500" dirty="0" err="1">
                <a:solidFill>
                  <a:srgbClr val="000000"/>
                </a:solidFill>
              </a:rPr>
              <a:t>replaced</a:t>
            </a:r>
            <a:r>
              <a:rPr lang="it-IT" sz="2500" dirty="0">
                <a:solidFill>
                  <a:srgbClr val="000000"/>
                </a:solidFill>
              </a:rPr>
              <a:t> by OPC tag in </a:t>
            </a:r>
            <a:r>
              <a:rPr lang="it-IT" sz="2500" dirty="0" err="1">
                <a:solidFill>
                  <a:srgbClr val="000000"/>
                </a:solidFill>
              </a:rPr>
              <a:t>order</a:t>
            </a:r>
            <a:r>
              <a:rPr lang="it-IT" sz="2500" dirty="0">
                <a:solidFill>
                  <a:srgbClr val="000000"/>
                </a:solidFill>
              </a:rPr>
              <a:t> to </a:t>
            </a:r>
            <a:r>
              <a:rPr lang="it-IT" sz="2500" dirty="0" err="1">
                <a:solidFill>
                  <a:srgbClr val="000000"/>
                </a:solidFill>
              </a:rPr>
              <a:t>communicate</a:t>
            </a:r>
            <a:r>
              <a:rPr lang="it-IT" sz="2500" dirty="0">
                <a:solidFill>
                  <a:srgbClr val="000000"/>
                </a:solidFill>
              </a:rPr>
              <a:t> with the </a:t>
            </a:r>
            <a:r>
              <a:rPr lang="it-IT" sz="2500" dirty="0" err="1">
                <a:solidFill>
                  <a:srgbClr val="000000"/>
                </a:solidFill>
              </a:rPr>
              <a:t>real</a:t>
            </a:r>
            <a:r>
              <a:rPr lang="it-IT" sz="2500" dirty="0">
                <a:solidFill>
                  <a:srgbClr val="000000"/>
                </a:solidFill>
              </a:rPr>
              <a:t> machine</a:t>
            </a:r>
          </a:p>
          <a:p>
            <a:pPr algn="just"/>
            <a:r>
              <a:rPr lang="it-IT" sz="2500" dirty="0">
                <a:solidFill>
                  <a:srgbClr val="000000"/>
                </a:solidFill>
              </a:rPr>
              <a:t>The </a:t>
            </a:r>
            <a:r>
              <a:rPr lang="it-IT" sz="2500" dirty="0" err="1">
                <a:solidFill>
                  <a:srgbClr val="000000"/>
                </a:solidFill>
              </a:rPr>
              <a:t>actual</a:t>
            </a:r>
            <a:r>
              <a:rPr lang="it-IT" sz="2500" dirty="0">
                <a:solidFill>
                  <a:srgbClr val="000000"/>
                </a:solidFill>
              </a:rPr>
              <a:t> </a:t>
            </a:r>
            <a:r>
              <a:rPr lang="it-IT" sz="2500" dirty="0" err="1">
                <a:solidFill>
                  <a:srgbClr val="000000"/>
                </a:solidFill>
              </a:rPr>
              <a:t>process</a:t>
            </a:r>
            <a:r>
              <a:rPr lang="it-IT" sz="2500" dirty="0">
                <a:solidFill>
                  <a:srgbClr val="000000"/>
                </a:solidFill>
              </a:rPr>
              <a:t> </a:t>
            </a:r>
            <a:r>
              <a:rPr lang="it-IT" sz="2500" dirty="0" err="1">
                <a:solidFill>
                  <a:srgbClr val="000000"/>
                </a:solidFill>
              </a:rPr>
              <a:t>signals</a:t>
            </a:r>
            <a:r>
              <a:rPr lang="it-IT" sz="2500" dirty="0">
                <a:solidFill>
                  <a:srgbClr val="000000"/>
                </a:solidFill>
              </a:rPr>
              <a:t> are </a:t>
            </a:r>
            <a:r>
              <a:rPr lang="it-IT" sz="2500" dirty="0" err="1">
                <a:solidFill>
                  <a:srgbClr val="000000"/>
                </a:solidFill>
              </a:rPr>
              <a:t>read</a:t>
            </a:r>
            <a:r>
              <a:rPr lang="it-IT" sz="2500" dirty="0">
                <a:solidFill>
                  <a:srgbClr val="000000"/>
                </a:solidFill>
              </a:rPr>
              <a:t> in </a:t>
            </a:r>
            <a:r>
              <a:rPr lang="it-IT" sz="2500" dirty="0" err="1">
                <a:solidFill>
                  <a:srgbClr val="000000"/>
                </a:solidFill>
              </a:rPr>
              <a:t>real</a:t>
            </a:r>
            <a:r>
              <a:rPr lang="it-IT" sz="2500" dirty="0">
                <a:solidFill>
                  <a:srgbClr val="000000"/>
                </a:solidFill>
              </a:rPr>
              <a:t> time via OPC </a:t>
            </a:r>
          </a:p>
          <a:p>
            <a:pPr algn="just"/>
            <a:r>
              <a:rPr lang="it-IT" sz="2500" dirty="0">
                <a:solidFill>
                  <a:srgbClr val="000000"/>
                </a:solidFill>
              </a:rPr>
              <a:t>The model </a:t>
            </a:r>
            <a:r>
              <a:rPr lang="it-IT" sz="2500" dirty="0" err="1">
                <a:solidFill>
                  <a:srgbClr val="000000"/>
                </a:solidFill>
              </a:rPr>
              <a:t>continues</a:t>
            </a:r>
            <a:r>
              <a:rPr lang="it-IT" sz="2500" dirty="0">
                <a:solidFill>
                  <a:srgbClr val="000000"/>
                </a:solidFill>
              </a:rPr>
              <a:t> to operate </a:t>
            </a:r>
            <a:r>
              <a:rPr lang="it-IT" sz="2500" dirty="0" err="1">
                <a:solidFill>
                  <a:srgbClr val="000000"/>
                </a:solidFill>
              </a:rPr>
              <a:t>as</a:t>
            </a:r>
            <a:r>
              <a:rPr lang="it-IT" sz="2500" dirty="0">
                <a:solidFill>
                  <a:srgbClr val="000000"/>
                </a:solidFill>
              </a:rPr>
              <a:t> a </a:t>
            </a:r>
            <a:r>
              <a:rPr lang="it-IT" sz="2500" dirty="0" err="1">
                <a:solidFill>
                  <a:srgbClr val="000000"/>
                </a:solidFill>
              </a:rPr>
              <a:t>real</a:t>
            </a:r>
            <a:r>
              <a:rPr lang="it-IT" sz="2500" dirty="0">
                <a:solidFill>
                  <a:srgbClr val="000000"/>
                </a:solidFill>
              </a:rPr>
              <a:t> time controller, </a:t>
            </a:r>
            <a:r>
              <a:rPr lang="it-IT" sz="2500" dirty="0" err="1">
                <a:solidFill>
                  <a:srgbClr val="000000"/>
                </a:solidFill>
              </a:rPr>
              <a:t>directly</a:t>
            </a:r>
            <a:r>
              <a:rPr lang="it-IT" sz="2500" dirty="0">
                <a:solidFill>
                  <a:srgbClr val="000000"/>
                </a:solidFill>
              </a:rPr>
              <a:t> </a:t>
            </a:r>
            <a:r>
              <a:rPr lang="it-IT" sz="2500" dirty="0" err="1">
                <a:solidFill>
                  <a:srgbClr val="000000"/>
                </a:solidFill>
              </a:rPr>
              <a:t>interfacing</a:t>
            </a:r>
            <a:r>
              <a:rPr lang="it-IT" sz="2500" dirty="0">
                <a:solidFill>
                  <a:srgbClr val="000000"/>
                </a:solidFill>
              </a:rPr>
              <a:t> with the hardware</a:t>
            </a:r>
          </a:p>
          <a:p>
            <a:pPr marL="0" indent="0" algn="just">
              <a:buFont typeface="Arial" panose="020B0604020202020204" pitchFamily="34" charset="0"/>
              <a:buNone/>
            </a:pPr>
            <a:r>
              <a:rPr lang="it-IT" sz="2500" dirty="0">
                <a:solidFill>
                  <a:srgbClr val="000000"/>
                </a:solidFill>
              </a:rPr>
              <a:t> </a:t>
            </a:r>
          </a:p>
        </p:txBody>
      </p:sp>
      <p:cxnSp>
        <p:nvCxnSpPr>
          <p:cNvPr id="35" name="Connettore diritto 34">
            <a:extLst>
              <a:ext uri="{FF2B5EF4-FFF2-40B4-BE49-F238E27FC236}">
                <a16:creationId xmlns:a16="http://schemas.microsoft.com/office/drawing/2014/main" id="{A9B9CF5C-B241-F4BB-8E61-9CD9F8A3D387}"/>
              </a:ext>
            </a:extLst>
          </p:cNvPr>
          <p:cNvCxnSpPr/>
          <p:nvPr/>
        </p:nvCxnSpPr>
        <p:spPr>
          <a:xfrm>
            <a:off x="7342360" y="2560320"/>
            <a:ext cx="0" cy="2385060"/>
          </a:xfrm>
          <a:prstGeom prst="line">
            <a:avLst/>
          </a:prstGeom>
          <a:ln>
            <a:solidFill>
              <a:srgbClr val="A2A1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866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BD3EDF-0910-D3A5-AC0B-7DEFCD5B83A8}"/>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07BB4DF0-8868-42EF-EA44-4A318A10C519}"/>
              </a:ext>
            </a:extLst>
          </p:cNvPr>
          <p:cNvSpPr>
            <a:spLocks noGrp="1"/>
          </p:cNvSpPr>
          <p:nvPr>
            <p:ph type="title"/>
          </p:nvPr>
        </p:nvSpPr>
        <p:spPr>
          <a:xfrm>
            <a:off x="5326530" y="37640"/>
            <a:ext cx="1534812" cy="424192"/>
          </a:xfrm>
        </p:spPr>
        <p:txBody>
          <a:bodyPr>
            <a:normAutofit fontScale="90000"/>
          </a:bodyPr>
          <a:lstStyle/>
          <a:p>
            <a:r>
              <a:rPr lang="it-IT" sz="2500" b="1" dirty="0" err="1"/>
              <a:t>REsults</a:t>
            </a:r>
            <a:r>
              <a:rPr lang="it-IT" sz="2500" b="1" dirty="0"/>
              <a:t> </a:t>
            </a:r>
          </a:p>
        </p:txBody>
      </p:sp>
      <p:sp>
        <p:nvSpPr>
          <p:cNvPr id="6" name="Segnaposto piè di pagina 5">
            <a:extLst>
              <a:ext uri="{FF2B5EF4-FFF2-40B4-BE49-F238E27FC236}">
                <a16:creationId xmlns:a16="http://schemas.microsoft.com/office/drawing/2014/main" id="{B2F3493A-962F-3A12-8210-5003AE0D6025}"/>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AC2D7C1A-37C2-5C16-5CC0-5D1EE64465D2}"/>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0DFF6C8E-9E74-2839-E065-989007896917}"/>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45EC345F-98A8-32AD-5265-A678BB0A2F62}"/>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6D9F42C7-5AE6-B181-2A79-F4D4BE146701}"/>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mc:AlternateContent xmlns:mc="http://schemas.openxmlformats.org/markup-compatibility/2006">
        <mc:Choice xmlns:a14="http://schemas.microsoft.com/office/drawing/2010/main" Requires="a14">
          <p:sp>
            <p:nvSpPr>
              <p:cNvPr id="2" name="Segnaposto contenuto 2">
                <a:extLst>
                  <a:ext uri="{FF2B5EF4-FFF2-40B4-BE49-F238E27FC236}">
                    <a16:creationId xmlns:a16="http://schemas.microsoft.com/office/drawing/2014/main" id="{1A59745B-F38D-10FB-31B1-C1A181ADC6B9}"/>
                  </a:ext>
                </a:extLst>
              </p:cNvPr>
              <p:cNvSpPr txBox="1">
                <a:spLocks/>
              </p:cNvSpPr>
              <p:nvPr/>
            </p:nvSpPr>
            <p:spPr>
              <a:xfrm>
                <a:off x="5465699" y="927635"/>
                <a:ext cx="6587612" cy="4054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2500" dirty="0">
                    <a:solidFill>
                      <a:srgbClr val="000000"/>
                    </a:solidFill>
                  </a:rPr>
                  <a:t>This figure </a:t>
                </a:r>
                <a:r>
                  <a:rPr lang="it-IT" sz="2500" dirty="0" err="1">
                    <a:solidFill>
                      <a:srgbClr val="000000"/>
                    </a:solidFill>
                  </a:rPr>
                  <a:t>represents</a:t>
                </a:r>
                <a:r>
                  <a:rPr lang="it-IT" sz="2500" dirty="0">
                    <a:solidFill>
                      <a:srgbClr val="000000"/>
                    </a:solidFill>
                  </a:rPr>
                  <a:t> the </a:t>
                </a:r>
                <a:r>
                  <a:rPr lang="it-IT" sz="2500" dirty="0" err="1">
                    <a:solidFill>
                      <a:srgbClr val="000000"/>
                    </a:solidFill>
                  </a:rPr>
                  <a:t>real</a:t>
                </a:r>
                <a:r>
                  <a:rPr lang="it-IT" sz="2500" dirty="0">
                    <a:solidFill>
                      <a:srgbClr val="000000"/>
                    </a:solidFill>
                  </a:rPr>
                  <a:t> system with the control </a:t>
                </a:r>
                <a:r>
                  <a:rPr lang="it-IT" sz="2500" dirty="0" err="1">
                    <a:solidFill>
                      <a:srgbClr val="000000"/>
                    </a:solidFill>
                  </a:rPr>
                  <a:t>implemented</a:t>
                </a:r>
                <a:r>
                  <a:rPr lang="it-IT" sz="2500" dirty="0">
                    <a:solidFill>
                      <a:srgbClr val="000000"/>
                    </a:solidFill>
                  </a:rPr>
                  <a:t>.</a:t>
                </a:r>
              </a:p>
              <a:p>
                <a:pPr algn="just"/>
                <a:r>
                  <a:rPr lang="it-IT" sz="2500" dirty="0">
                    <a:solidFill>
                      <a:srgbClr val="000000"/>
                    </a:solidFill>
                  </a:rPr>
                  <a:t>   </a:t>
                </a:r>
                <a:r>
                  <a:rPr lang="it-IT" sz="2500" dirty="0" err="1">
                    <a:solidFill>
                      <a:srgbClr val="000000"/>
                    </a:solidFill>
                  </a:rPr>
                  <a:t>Cogenerator</a:t>
                </a:r>
                <a:r>
                  <a:rPr lang="it-IT" sz="2500" dirty="0">
                    <a:solidFill>
                      <a:srgbClr val="000000"/>
                    </a:solidFill>
                  </a:rPr>
                  <a:t> </a:t>
                </a:r>
                <a:r>
                  <a:rPr lang="it-IT" sz="2500" dirty="0" err="1">
                    <a:solidFill>
                      <a:srgbClr val="000000"/>
                    </a:solidFill>
                  </a:rPr>
                  <a:t>active</a:t>
                </a:r>
                <a:r>
                  <a:rPr lang="it-IT" sz="2500" dirty="0">
                    <a:solidFill>
                      <a:srgbClr val="000000"/>
                    </a:solidFill>
                  </a:rPr>
                  <a:t> power </a:t>
                </a:r>
              </a:p>
              <a:p>
                <a:pPr algn="just"/>
                <a:r>
                  <a:rPr lang="it-IT" sz="2500" dirty="0">
                    <a:solidFill>
                      <a:srgbClr val="000000"/>
                    </a:solidFill>
                  </a:rPr>
                  <a:t>   </a:t>
                </a:r>
                <a:r>
                  <a:rPr lang="it-IT" sz="2500" dirty="0" err="1">
                    <a:solidFill>
                      <a:srgbClr val="000000"/>
                    </a:solidFill>
                  </a:rPr>
                  <a:t>TieLine</a:t>
                </a:r>
                <a:r>
                  <a:rPr lang="it-IT" sz="2500" dirty="0">
                    <a:solidFill>
                      <a:srgbClr val="000000"/>
                    </a:solidFill>
                  </a:rPr>
                  <a:t> </a:t>
                </a:r>
                <a:r>
                  <a:rPr lang="it-IT" sz="2500" dirty="0" err="1">
                    <a:solidFill>
                      <a:srgbClr val="000000"/>
                    </a:solidFill>
                  </a:rPr>
                  <a:t>active</a:t>
                </a:r>
                <a:r>
                  <a:rPr lang="it-IT" sz="2500" dirty="0">
                    <a:solidFill>
                      <a:srgbClr val="000000"/>
                    </a:solidFill>
                  </a:rPr>
                  <a:t> power</a:t>
                </a:r>
              </a:p>
              <a:p>
                <a:pPr algn="just"/>
                <a:r>
                  <a:rPr lang="it-IT" sz="2500" dirty="0">
                    <a:solidFill>
                      <a:srgbClr val="000000"/>
                    </a:solidFill>
                  </a:rPr>
                  <a:t>   </a:t>
                </a:r>
                <a:r>
                  <a:rPr lang="it-IT" sz="2500" dirty="0" err="1">
                    <a:solidFill>
                      <a:srgbClr val="000000"/>
                    </a:solidFill>
                  </a:rPr>
                  <a:t>Programmable</a:t>
                </a:r>
                <a:r>
                  <a:rPr lang="it-IT" sz="2500" dirty="0">
                    <a:solidFill>
                      <a:srgbClr val="000000"/>
                    </a:solidFill>
                  </a:rPr>
                  <a:t> load </a:t>
                </a:r>
                <a:r>
                  <a:rPr lang="it-IT" sz="2500" dirty="0" err="1">
                    <a:solidFill>
                      <a:srgbClr val="000000"/>
                    </a:solidFill>
                  </a:rPr>
                  <a:t>active</a:t>
                </a:r>
                <a:r>
                  <a:rPr lang="it-IT" sz="2500" dirty="0">
                    <a:solidFill>
                      <a:srgbClr val="000000"/>
                    </a:solidFill>
                  </a:rPr>
                  <a:t> power</a:t>
                </a:r>
              </a:p>
              <a:p>
                <a:pPr marL="0" indent="0" algn="just">
                  <a:buNone/>
                </a:pPr>
                <a:endParaRPr lang="it-IT" sz="2500" dirty="0">
                  <a:solidFill>
                    <a:srgbClr val="000000"/>
                  </a:solidFill>
                </a:endParaRPr>
              </a:p>
              <a:p>
                <a:pPr marL="0" indent="0" algn="ctr">
                  <a:buNone/>
                </a:pPr>
                <a:r>
                  <a:rPr lang="it-IT" sz="2500" dirty="0" err="1">
                    <a:solidFill>
                      <a:srgbClr val="000000"/>
                    </a:solidFill>
                  </a:rPr>
                  <a:t>This</a:t>
                </a:r>
                <a:r>
                  <a:rPr lang="it-IT" sz="2500" dirty="0">
                    <a:solidFill>
                      <a:srgbClr val="000000"/>
                    </a:solidFill>
                  </a:rPr>
                  <a:t> control must </a:t>
                </a:r>
                <a:r>
                  <a:rPr lang="it-IT" sz="2500" dirty="0" err="1">
                    <a:solidFill>
                      <a:srgbClr val="000000"/>
                    </a:solidFill>
                  </a:rPr>
                  <a:t>guarantee</a:t>
                </a:r>
                <a:r>
                  <a:rPr lang="it-IT" sz="2500" dirty="0">
                    <a:solidFill>
                      <a:srgbClr val="000000"/>
                    </a:solidFill>
                  </a:rPr>
                  <a:t>:</a:t>
                </a:r>
              </a:p>
              <a:p>
                <a:pPr marL="0" indent="0" algn="ctr">
                  <a:buNone/>
                </a:pPr>
                <a14:m>
                  <m:oMath xmlns:m="http://schemas.openxmlformats.org/officeDocument/2006/math">
                    <m:sSub>
                      <m:sSubPr>
                        <m:ctrlPr>
                          <a:rPr lang="it-IT" sz="2500" i="1">
                            <a:solidFill>
                              <a:srgbClr val="000000"/>
                            </a:solidFill>
                            <a:latin typeface="Cambria Math" panose="02040503050406030204" pitchFamily="18" charset="0"/>
                          </a:rPr>
                        </m:ctrlPr>
                      </m:sSubPr>
                      <m:e>
                        <m:r>
                          <a:rPr lang="it-IT" sz="2500" i="1">
                            <a:solidFill>
                              <a:srgbClr val="000000"/>
                            </a:solidFill>
                            <a:latin typeface="Cambria Math" panose="02040503050406030204" pitchFamily="18" charset="0"/>
                          </a:rPr>
                          <m:t>𝑃</m:t>
                        </m:r>
                      </m:e>
                      <m:sub>
                        <m:r>
                          <a:rPr lang="it-IT" sz="2500" b="0" i="1" smtClean="0">
                            <a:solidFill>
                              <a:srgbClr val="000000"/>
                            </a:solidFill>
                            <a:latin typeface="Cambria Math" panose="02040503050406030204" pitchFamily="18" charset="0"/>
                          </a:rPr>
                          <m:t>𝑇𝐿</m:t>
                        </m:r>
                      </m:sub>
                    </m:sSub>
                    <m:r>
                      <a:rPr lang="it-IT" sz="2500" b="0" i="1" smtClean="0">
                        <a:solidFill>
                          <a:srgbClr val="000000"/>
                        </a:solidFill>
                        <a:latin typeface="Cambria Math" panose="02040503050406030204" pitchFamily="18" charset="0"/>
                      </a:rPr>
                      <m:t>=</m:t>
                    </m:r>
                    <m:sSub>
                      <m:sSubPr>
                        <m:ctrlPr>
                          <a:rPr lang="it-IT" sz="2500" i="1" smtClean="0">
                            <a:solidFill>
                              <a:srgbClr val="000000"/>
                            </a:solidFill>
                            <a:latin typeface="Cambria Math" panose="02040503050406030204" pitchFamily="18" charset="0"/>
                          </a:rPr>
                        </m:ctrlPr>
                      </m:sSubPr>
                      <m:e>
                        <m:r>
                          <a:rPr lang="it-IT" sz="2500" b="0" i="1" smtClean="0">
                            <a:solidFill>
                              <a:srgbClr val="000000"/>
                            </a:solidFill>
                            <a:latin typeface="Cambria Math" panose="02040503050406030204" pitchFamily="18" charset="0"/>
                          </a:rPr>
                          <m:t>𝑃</m:t>
                        </m:r>
                      </m:e>
                      <m:sub>
                        <m:r>
                          <a:rPr lang="it-IT" sz="2500" b="0" i="1" smtClean="0">
                            <a:solidFill>
                              <a:srgbClr val="000000"/>
                            </a:solidFill>
                            <a:latin typeface="Cambria Math" panose="02040503050406030204" pitchFamily="18" charset="0"/>
                          </a:rPr>
                          <m:t>𝐶𝐻𝑃</m:t>
                        </m:r>
                      </m:sub>
                    </m:sSub>
                    <m:r>
                      <a:rPr lang="it-IT" sz="2500" b="0" i="1" smtClean="0">
                        <a:solidFill>
                          <a:srgbClr val="000000"/>
                        </a:solidFill>
                        <a:latin typeface="Cambria Math" panose="02040503050406030204" pitchFamily="18" charset="0"/>
                      </a:rPr>
                      <m:t>+</m:t>
                    </m:r>
                    <m:sSub>
                      <m:sSubPr>
                        <m:ctrlPr>
                          <a:rPr lang="it-IT" sz="2500" b="0" i="1" smtClean="0">
                            <a:solidFill>
                              <a:srgbClr val="000000"/>
                            </a:solidFill>
                            <a:latin typeface="Cambria Math" panose="02040503050406030204" pitchFamily="18" charset="0"/>
                          </a:rPr>
                        </m:ctrlPr>
                      </m:sSubPr>
                      <m:e>
                        <m:r>
                          <a:rPr lang="it-IT" sz="2500" b="0" i="1" smtClean="0">
                            <a:solidFill>
                              <a:srgbClr val="000000"/>
                            </a:solidFill>
                            <a:latin typeface="Cambria Math" panose="02040503050406030204" pitchFamily="18" charset="0"/>
                          </a:rPr>
                          <m:t>𝑃</m:t>
                        </m:r>
                      </m:e>
                      <m:sub>
                        <m:r>
                          <a:rPr lang="it-IT" sz="2500" b="0" i="1" smtClean="0">
                            <a:solidFill>
                              <a:srgbClr val="000000"/>
                            </a:solidFill>
                            <a:latin typeface="Cambria Math" panose="02040503050406030204" pitchFamily="18" charset="0"/>
                          </a:rPr>
                          <m:t>𝑙𝑜𝑎𝑑</m:t>
                        </m:r>
                      </m:sub>
                    </m:sSub>
                    <m:r>
                      <a:rPr lang="it-IT" sz="2500" b="0" i="1" smtClean="0">
                        <a:solidFill>
                          <a:srgbClr val="000000"/>
                        </a:solidFill>
                        <a:latin typeface="Cambria Math" panose="02040503050406030204" pitchFamily="18" charset="0"/>
                      </a:rPr>
                      <m:t>=0</m:t>
                    </m:r>
                  </m:oMath>
                </a14:m>
                <a:r>
                  <a:rPr lang="it-IT" sz="2500" dirty="0">
                    <a:solidFill>
                      <a:srgbClr val="000000"/>
                    </a:solidFill>
                  </a:rPr>
                  <a:t>  </a:t>
                </a:r>
              </a:p>
            </p:txBody>
          </p:sp>
        </mc:Choice>
        <mc:Fallback>
          <p:sp>
            <p:nvSpPr>
              <p:cNvPr id="2" name="Segnaposto contenuto 2">
                <a:extLst>
                  <a:ext uri="{FF2B5EF4-FFF2-40B4-BE49-F238E27FC236}">
                    <a16:creationId xmlns:a16="http://schemas.microsoft.com/office/drawing/2014/main" id="{1A59745B-F38D-10FB-31B1-C1A181ADC6B9}"/>
                  </a:ext>
                </a:extLst>
              </p:cNvPr>
              <p:cNvSpPr txBox="1">
                <a:spLocks noRot="1" noChangeAspect="1" noMove="1" noResize="1" noEditPoints="1" noAdjustHandles="1" noChangeArrowheads="1" noChangeShapeType="1" noTextEdit="1"/>
              </p:cNvSpPr>
              <p:nvPr/>
            </p:nvSpPr>
            <p:spPr>
              <a:xfrm>
                <a:off x="5465699" y="927635"/>
                <a:ext cx="6587612" cy="4054590"/>
              </a:xfrm>
              <a:prstGeom prst="rect">
                <a:avLst/>
              </a:prstGeom>
              <a:blipFill>
                <a:blip r:embed="rId2"/>
                <a:stretch>
                  <a:fillRect l="-1574" t="-2105" r="-1574"/>
                </a:stretch>
              </a:blipFill>
            </p:spPr>
            <p:txBody>
              <a:bodyPr/>
              <a:lstStyle/>
              <a:p>
                <a:r>
                  <a:rPr lang="it-IT">
                    <a:noFill/>
                  </a:rPr>
                  <a:t> </a:t>
                </a:r>
              </a:p>
            </p:txBody>
          </p:sp>
        </mc:Fallback>
      </mc:AlternateContent>
      <p:pic>
        <p:nvPicPr>
          <p:cNvPr id="4" name="Immagine 3" descr="Immagine che contiene testo, schermata, Diagramma, linea&#10;&#10;Il contenuto generato dall'IA potrebbe non essere corretto.">
            <a:extLst>
              <a:ext uri="{FF2B5EF4-FFF2-40B4-BE49-F238E27FC236}">
                <a16:creationId xmlns:a16="http://schemas.microsoft.com/office/drawing/2014/main" id="{B22C9926-9490-500B-844E-540D35C6BCCE}"/>
              </a:ext>
            </a:extLst>
          </p:cNvPr>
          <p:cNvPicPr>
            <a:picLocks noChangeAspect="1"/>
          </p:cNvPicPr>
          <p:nvPr/>
        </p:nvPicPr>
        <p:blipFill>
          <a:blip r:embed="rId3"/>
          <a:stretch>
            <a:fillRect/>
          </a:stretch>
        </p:blipFill>
        <p:spPr>
          <a:xfrm>
            <a:off x="206459" y="1827225"/>
            <a:ext cx="4950160" cy="3713494"/>
          </a:xfrm>
          <a:prstGeom prst="rect">
            <a:avLst/>
          </a:prstGeom>
        </p:spPr>
      </p:pic>
      <p:sp>
        <p:nvSpPr>
          <p:cNvPr id="5" name="Rettangolo 4">
            <a:extLst>
              <a:ext uri="{FF2B5EF4-FFF2-40B4-BE49-F238E27FC236}">
                <a16:creationId xmlns:a16="http://schemas.microsoft.com/office/drawing/2014/main" id="{E94C02A4-CFD8-5406-79B2-C60EE865603C}"/>
              </a:ext>
            </a:extLst>
          </p:cNvPr>
          <p:cNvSpPr/>
          <p:nvPr/>
        </p:nvSpPr>
        <p:spPr>
          <a:xfrm>
            <a:off x="807325" y="3524738"/>
            <a:ext cx="4108707" cy="3682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a:extLst>
              <a:ext uri="{FF2B5EF4-FFF2-40B4-BE49-F238E27FC236}">
                <a16:creationId xmlns:a16="http://schemas.microsoft.com/office/drawing/2014/main" id="{EE385EB2-ECD2-EDBC-1539-E258E59A8B20}"/>
              </a:ext>
            </a:extLst>
          </p:cNvPr>
          <p:cNvCxnSpPr>
            <a:cxnSpLocks/>
            <a:endCxn id="4" idx="3"/>
          </p:cNvCxnSpPr>
          <p:nvPr/>
        </p:nvCxnSpPr>
        <p:spPr>
          <a:xfrm flipH="1" flipV="1">
            <a:off x="5156619" y="3683972"/>
            <a:ext cx="1868870" cy="616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381E67A7-33A5-B695-5755-EA028D11FAE2}"/>
              </a:ext>
            </a:extLst>
          </p:cNvPr>
          <p:cNvSpPr/>
          <p:nvPr/>
        </p:nvSpPr>
        <p:spPr>
          <a:xfrm>
            <a:off x="7025489" y="4037846"/>
            <a:ext cx="3431264" cy="5129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a:extLst>
              <a:ext uri="{FF2B5EF4-FFF2-40B4-BE49-F238E27FC236}">
                <a16:creationId xmlns:a16="http://schemas.microsoft.com/office/drawing/2014/main" id="{8F0744B8-1FB6-1002-21AF-CCEEA2441F67}"/>
              </a:ext>
            </a:extLst>
          </p:cNvPr>
          <p:cNvCxnSpPr/>
          <p:nvPr/>
        </p:nvCxnSpPr>
        <p:spPr>
          <a:xfrm>
            <a:off x="5785164" y="1946493"/>
            <a:ext cx="181070" cy="0"/>
          </a:xfrm>
          <a:prstGeom prst="line">
            <a:avLst/>
          </a:prstGeom>
          <a:ln w="38100">
            <a:solidFill>
              <a:srgbClr val="2586C6"/>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CDBE5FF9-5ED5-5648-C5F1-EBDB3E8BADBA}"/>
              </a:ext>
            </a:extLst>
          </p:cNvPr>
          <p:cNvCxnSpPr/>
          <p:nvPr/>
        </p:nvCxnSpPr>
        <p:spPr>
          <a:xfrm>
            <a:off x="5783659" y="2406707"/>
            <a:ext cx="181070" cy="0"/>
          </a:xfrm>
          <a:prstGeom prst="line">
            <a:avLst/>
          </a:prstGeom>
          <a:ln w="38100">
            <a:solidFill>
              <a:srgbClr val="EDAF1A"/>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51CF0E99-08C8-E819-7577-7D9880E8D377}"/>
              </a:ext>
            </a:extLst>
          </p:cNvPr>
          <p:cNvCxnSpPr/>
          <p:nvPr/>
        </p:nvCxnSpPr>
        <p:spPr>
          <a:xfrm>
            <a:off x="5774605" y="2886544"/>
            <a:ext cx="181070" cy="0"/>
          </a:xfrm>
          <a:prstGeom prst="line">
            <a:avLst/>
          </a:prstGeom>
          <a:ln w="38100">
            <a:solidFill>
              <a:srgbClr val="DB5F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5084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FD300C-01AD-1A02-F14D-170A6796C196}"/>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4FF6589E-C702-7B1F-B1B6-7F9863D7666B}"/>
              </a:ext>
            </a:extLst>
          </p:cNvPr>
          <p:cNvSpPr>
            <a:spLocks noGrp="1"/>
          </p:cNvSpPr>
          <p:nvPr>
            <p:ph type="title"/>
          </p:nvPr>
        </p:nvSpPr>
        <p:spPr>
          <a:xfrm>
            <a:off x="1875990" y="71994"/>
            <a:ext cx="8933793" cy="424192"/>
          </a:xfrm>
        </p:spPr>
        <p:txBody>
          <a:bodyPr>
            <a:normAutofit fontScale="90000"/>
          </a:bodyPr>
          <a:lstStyle/>
          <a:p>
            <a:r>
              <a:rPr lang="it-IT" sz="2500" b="1" dirty="0"/>
              <a:t>COLLABORATION VS COMPETITION IN TASK EXECUTION </a:t>
            </a:r>
          </a:p>
        </p:txBody>
      </p:sp>
      <p:sp>
        <p:nvSpPr>
          <p:cNvPr id="6" name="Segnaposto piè di pagina 5">
            <a:extLst>
              <a:ext uri="{FF2B5EF4-FFF2-40B4-BE49-F238E27FC236}">
                <a16:creationId xmlns:a16="http://schemas.microsoft.com/office/drawing/2014/main" id="{1D288FBE-8CD8-945F-7782-4487AAD99AA2}"/>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2AFDB94B-A6E1-2EA9-3598-52CFE2CB5841}"/>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FA148DFE-C162-18F1-1B47-7C30CC7E74E7}"/>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8E2CC7D5-E6CF-BCE4-68C2-2E44CB88DF7C}"/>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972D7B50-1559-ED24-FCFF-CCAB64EFC154}"/>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pic>
        <p:nvPicPr>
          <p:cNvPr id="7" name="Immagine 6" descr="Immagine che contiene testo, Schermo del computer, interno, Personal Computer&#10;&#10;Il contenuto generato dall'IA potrebbe non essere corretto.">
            <a:extLst>
              <a:ext uri="{FF2B5EF4-FFF2-40B4-BE49-F238E27FC236}">
                <a16:creationId xmlns:a16="http://schemas.microsoft.com/office/drawing/2014/main" id="{56F19CD1-D2E0-EA13-47D2-DDC10947FC37}"/>
              </a:ext>
            </a:extLst>
          </p:cNvPr>
          <p:cNvPicPr>
            <a:picLocks noChangeAspect="1"/>
          </p:cNvPicPr>
          <p:nvPr/>
        </p:nvPicPr>
        <p:blipFill>
          <a:blip r:embed="rId2"/>
          <a:stretch>
            <a:fillRect/>
          </a:stretch>
        </p:blipFill>
        <p:spPr>
          <a:xfrm>
            <a:off x="278929" y="844722"/>
            <a:ext cx="4990187" cy="3116171"/>
          </a:xfrm>
          <a:prstGeom prst="rect">
            <a:avLst/>
          </a:prstGeom>
        </p:spPr>
      </p:pic>
      <p:sp>
        <p:nvSpPr>
          <p:cNvPr id="16" name="CasellaDiTesto 15">
            <a:extLst>
              <a:ext uri="{FF2B5EF4-FFF2-40B4-BE49-F238E27FC236}">
                <a16:creationId xmlns:a16="http://schemas.microsoft.com/office/drawing/2014/main" id="{EA99DE4B-185F-5290-8928-7A7FA874A514}"/>
              </a:ext>
            </a:extLst>
          </p:cNvPr>
          <p:cNvSpPr txBox="1"/>
          <p:nvPr/>
        </p:nvSpPr>
        <p:spPr>
          <a:xfrm>
            <a:off x="889503" y="496872"/>
            <a:ext cx="6106562" cy="369332"/>
          </a:xfrm>
          <a:prstGeom prst="rect">
            <a:avLst/>
          </a:prstGeom>
          <a:noFill/>
        </p:spPr>
        <p:txBody>
          <a:bodyPr wrap="square">
            <a:spAutoFit/>
          </a:bodyPr>
          <a:lstStyle/>
          <a:p>
            <a:r>
              <a:rPr lang="en-US" sz="1800" dirty="0">
                <a:effectLst/>
                <a:latin typeface="Book Antiqua" panose="02040602050305030304" pitchFamily="18" charset="0"/>
                <a:ea typeface="Georgia" panose="02040502050405020303" pitchFamily="18" charset="0"/>
                <a:cs typeface="Georgia" panose="02040502050405020303" pitchFamily="18" charset="0"/>
              </a:rPr>
              <a:t>The control room of the test facility</a:t>
            </a:r>
            <a:endParaRPr lang="it-IT" dirty="0"/>
          </a:p>
        </p:txBody>
      </p:sp>
      <p:graphicFrame>
        <p:nvGraphicFramePr>
          <p:cNvPr id="22" name="Tabella 21">
            <a:extLst>
              <a:ext uri="{FF2B5EF4-FFF2-40B4-BE49-F238E27FC236}">
                <a16:creationId xmlns:a16="http://schemas.microsoft.com/office/drawing/2014/main" id="{FC2267F0-18DE-BA05-6953-0DE2E9599046}"/>
              </a:ext>
            </a:extLst>
          </p:cNvPr>
          <p:cNvGraphicFramePr>
            <a:graphicFrameLocks noGrp="1"/>
          </p:cNvGraphicFramePr>
          <p:nvPr>
            <p:extLst>
              <p:ext uri="{D42A27DB-BD31-4B8C-83A1-F6EECF244321}">
                <p14:modId xmlns:p14="http://schemas.microsoft.com/office/powerpoint/2010/main" val="525576418"/>
              </p:ext>
            </p:extLst>
          </p:nvPr>
        </p:nvGraphicFramePr>
        <p:xfrm>
          <a:off x="6391747" y="835649"/>
          <a:ext cx="4990187" cy="3148445"/>
        </p:xfrm>
        <a:graphic>
          <a:graphicData uri="http://schemas.openxmlformats.org/drawingml/2006/table">
            <a:tbl>
              <a:tblPr firstRow="1" firstCol="1" lastRow="1" lastCol="1" bandRow="1" bandCol="1"/>
              <a:tblGrid>
                <a:gridCol w="731393">
                  <a:extLst>
                    <a:ext uri="{9D8B030D-6E8A-4147-A177-3AD203B41FA5}">
                      <a16:colId xmlns:a16="http://schemas.microsoft.com/office/drawing/2014/main" val="264088867"/>
                    </a:ext>
                  </a:extLst>
                </a:gridCol>
                <a:gridCol w="1556675">
                  <a:extLst>
                    <a:ext uri="{9D8B030D-6E8A-4147-A177-3AD203B41FA5}">
                      <a16:colId xmlns:a16="http://schemas.microsoft.com/office/drawing/2014/main" val="4112405833"/>
                    </a:ext>
                  </a:extLst>
                </a:gridCol>
                <a:gridCol w="1819564">
                  <a:extLst>
                    <a:ext uri="{9D8B030D-6E8A-4147-A177-3AD203B41FA5}">
                      <a16:colId xmlns:a16="http://schemas.microsoft.com/office/drawing/2014/main" val="195862954"/>
                    </a:ext>
                  </a:extLst>
                </a:gridCol>
                <a:gridCol w="882555">
                  <a:extLst>
                    <a:ext uri="{9D8B030D-6E8A-4147-A177-3AD203B41FA5}">
                      <a16:colId xmlns:a16="http://schemas.microsoft.com/office/drawing/2014/main" val="972528829"/>
                    </a:ext>
                  </a:extLst>
                </a:gridCol>
              </a:tblGrid>
              <a:tr h="232132">
                <a:tc gridSpan="4">
                  <a:txBody>
                    <a:bodyPr/>
                    <a:lstStyle/>
                    <a:p>
                      <a:pPr marL="1099820" marR="1094740" algn="ctr">
                        <a:lnSpc>
                          <a:spcPts val="920"/>
                        </a:lnSpc>
                        <a:spcBef>
                          <a:spcPts val="65"/>
                        </a:spcBef>
                        <a:buNone/>
                      </a:pPr>
                      <a:endParaRPr lang="en-US" sz="900" b="1" dirty="0">
                        <a:effectLst/>
                        <a:latin typeface="Georgia" panose="02040502050405020303" pitchFamily="18" charset="0"/>
                        <a:ea typeface="Book Antiqua" panose="02040602050305030304" pitchFamily="18" charset="0"/>
                        <a:cs typeface="Book Antiqua" panose="02040602050305030304" pitchFamily="18" charset="0"/>
                      </a:endParaRPr>
                    </a:p>
                    <a:p>
                      <a:pPr marL="1099820" marR="1094740" algn="ctr">
                        <a:lnSpc>
                          <a:spcPts val="920"/>
                        </a:lnSpc>
                        <a:spcBef>
                          <a:spcPts val="65"/>
                        </a:spcBef>
                        <a:buNone/>
                      </a:pPr>
                      <a:r>
                        <a:rPr lang="en-US" sz="900" b="1" dirty="0">
                          <a:effectLst/>
                          <a:latin typeface="Georgia" panose="02040502050405020303" pitchFamily="18" charset="0"/>
                          <a:ea typeface="Book Antiqua" panose="02040602050305030304" pitchFamily="18" charset="0"/>
                          <a:cs typeface="Book Antiqua" panose="02040602050305030304" pitchFamily="18" charset="0"/>
                        </a:rPr>
                        <a:t>CHP identification</a:t>
                      </a:r>
                      <a:endParaRPr lang="it-IT" sz="1100" dirty="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541333245"/>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Number of students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Average execution time</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Variance</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9995285"/>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A</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5</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25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3462549"/>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B</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5</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15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108940"/>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C</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4</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047998"/>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D</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5515796"/>
                  </a:ext>
                </a:extLst>
              </a:tr>
              <a:tr h="232132">
                <a:tc gridSpan="4">
                  <a:txBody>
                    <a:bodyPr/>
                    <a:lstStyle/>
                    <a:p>
                      <a:pPr marL="1097915" marR="1094740" algn="ctr">
                        <a:lnSpc>
                          <a:spcPts val="920"/>
                        </a:lnSpc>
                        <a:spcBef>
                          <a:spcPts val="65"/>
                        </a:spcBef>
                        <a:buNone/>
                      </a:pPr>
                      <a:endParaRPr lang="en-US" sz="900" b="1" dirty="0">
                        <a:effectLst/>
                        <a:latin typeface="Georgia" panose="02040502050405020303" pitchFamily="18" charset="0"/>
                        <a:ea typeface="Book Antiqua" panose="02040602050305030304" pitchFamily="18" charset="0"/>
                        <a:cs typeface="Book Antiqua" panose="02040602050305030304" pitchFamily="18" charset="0"/>
                      </a:endParaRPr>
                    </a:p>
                    <a:p>
                      <a:pPr marL="1097915" marR="1094740" algn="ctr">
                        <a:lnSpc>
                          <a:spcPts val="920"/>
                        </a:lnSpc>
                        <a:spcBef>
                          <a:spcPts val="65"/>
                        </a:spcBef>
                        <a:buNone/>
                      </a:pPr>
                      <a:r>
                        <a:rPr lang="en-US" sz="900" b="1" dirty="0">
                          <a:effectLst/>
                          <a:latin typeface="Georgia" panose="02040502050405020303" pitchFamily="18" charset="0"/>
                          <a:ea typeface="Book Antiqua" panose="02040602050305030304" pitchFamily="18" charset="0"/>
                          <a:cs typeface="Book Antiqua" panose="02040602050305030304" pitchFamily="18" charset="0"/>
                        </a:rPr>
                        <a:t>PI Tuning</a:t>
                      </a:r>
                      <a:endParaRPr lang="it-IT" sz="1100" dirty="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555987096"/>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A</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5</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30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15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273259"/>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B</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5</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15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1947144"/>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C</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4</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25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15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2985388"/>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D</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2205728"/>
                  </a:ext>
                </a:extLst>
              </a:tr>
              <a:tr h="232132">
                <a:tc gridSpan="4">
                  <a:txBody>
                    <a:bodyPr/>
                    <a:lstStyle/>
                    <a:p>
                      <a:pPr marL="1099820" marR="1094740" algn="ctr">
                        <a:lnSpc>
                          <a:spcPts val="920"/>
                        </a:lnSpc>
                        <a:spcBef>
                          <a:spcPts val="65"/>
                        </a:spcBef>
                        <a:buNone/>
                      </a:pPr>
                      <a:endParaRPr lang="en-US" sz="900" b="1" dirty="0">
                        <a:effectLst/>
                        <a:latin typeface="Georgia" panose="02040502050405020303" pitchFamily="18" charset="0"/>
                        <a:ea typeface="Book Antiqua" panose="02040602050305030304" pitchFamily="18" charset="0"/>
                        <a:cs typeface="Book Antiqua" panose="02040602050305030304" pitchFamily="18" charset="0"/>
                      </a:endParaRPr>
                    </a:p>
                    <a:p>
                      <a:pPr marL="1099820" marR="1094740" algn="ctr">
                        <a:lnSpc>
                          <a:spcPts val="920"/>
                        </a:lnSpc>
                        <a:spcBef>
                          <a:spcPts val="65"/>
                        </a:spcBef>
                        <a:buNone/>
                      </a:pPr>
                      <a:r>
                        <a:rPr lang="en-US" sz="900" b="1" dirty="0">
                          <a:effectLst/>
                          <a:latin typeface="Georgia" panose="02040502050405020303" pitchFamily="18" charset="0"/>
                          <a:ea typeface="Book Antiqua" panose="02040602050305030304" pitchFamily="18" charset="0"/>
                          <a:cs typeface="Book Antiqua" panose="02040602050305030304" pitchFamily="18" charset="0"/>
                        </a:rPr>
                        <a:t>Real time Control</a:t>
                      </a:r>
                      <a:endParaRPr lang="it-IT" sz="1100" dirty="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537309057"/>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A</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5</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25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1741243"/>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B</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5</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15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4798509"/>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C</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4</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25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20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5504553"/>
                  </a:ext>
                </a:extLst>
              </a:tr>
              <a:tr h="186137">
                <a:tc>
                  <a:txBody>
                    <a:bodyPr/>
                    <a:lstStyle/>
                    <a:p>
                      <a:pPr marL="7620" marR="2540"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Group D</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2</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5715" algn="ctr">
                        <a:lnSpc>
                          <a:spcPts val="960"/>
                        </a:lnSpc>
                        <a:spcBef>
                          <a:spcPts val="25"/>
                        </a:spcBef>
                        <a:buNone/>
                      </a:pPr>
                      <a:r>
                        <a:rPr lang="en-US" sz="900">
                          <a:effectLst/>
                          <a:latin typeface="Book Antiqua" panose="02040602050305030304" pitchFamily="18" charset="0"/>
                          <a:ea typeface="Book Antiqua" panose="02040602050305030304" pitchFamily="18" charset="0"/>
                          <a:cs typeface="Book Antiqua" panose="02040602050305030304" pitchFamily="18" charset="0"/>
                        </a:rPr>
                        <a:t>15 minutes</a:t>
                      </a:r>
                      <a:endParaRPr lang="it-IT" sz="11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255" marR="3175" algn="ctr">
                        <a:lnSpc>
                          <a:spcPts val="960"/>
                        </a:lnSpc>
                        <a:spcBef>
                          <a:spcPts val="25"/>
                        </a:spcBef>
                        <a:buNone/>
                      </a:pPr>
                      <a:r>
                        <a:rPr lang="en-US" sz="900" dirty="0">
                          <a:effectLst/>
                          <a:latin typeface="Book Antiqua" panose="02040602050305030304" pitchFamily="18" charset="0"/>
                          <a:ea typeface="Book Antiqua" panose="02040602050305030304" pitchFamily="18" charset="0"/>
                          <a:cs typeface="Book Antiqua" panose="02040602050305030304" pitchFamily="18" charset="0"/>
                        </a:rPr>
                        <a:t>10 minutes</a:t>
                      </a:r>
                      <a:endParaRPr lang="it-IT" sz="1100" dirty="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5675234"/>
                  </a:ext>
                </a:extLst>
              </a:tr>
            </a:tbl>
          </a:graphicData>
        </a:graphic>
      </p:graphicFrame>
      <p:sp>
        <p:nvSpPr>
          <p:cNvPr id="25" name="CasellaDiTesto 24">
            <a:extLst>
              <a:ext uri="{FF2B5EF4-FFF2-40B4-BE49-F238E27FC236}">
                <a16:creationId xmlns:a16="http://schemas.microsoft.com/office/drawing/2014/main" id="{BD338E5C-D831-86C4-93B3-886FBE194E0B}"/>
              </a:ext>
            </a:extLst>
          </p:cNvPr>
          <p:cNvSpPr txBox="1"/>
          <p:nvPr/>
        </p:nvSpPr>
        <p:spPr>
          <a:xfrm>
            <a:off x="7314759" y="487815"/>
            <a:ext cx="3144162" cy="369332"/>
          </a:xfrm>
          <a:prstGeom prst="rect">
            <a:avLst/>
          </a:prstGeom>
          <a:noFill/>
        </p:spPr>
        <p:txBody>
          <a:bodyPr wrap="square">
            <a:spAutoFit/>
          </a:bodyPr>
          <a:lstStyle/>
          <a:p>
            <a:r>
              <a:rPr lang="en-US" sz="1800" dirty="0">
                <a:effectLst/>
                <a:latin typeface="Book Antiqua" panose="02040602050305030304" pitchFamily="18" charset="0"/>
                <a:ea typeface="Georgia" panose="02040502050405020303" pitchFamily="18" charset="0"/>
                <a:cs typeface="Georgia" panose="02040502050405020303" pitchFamily="18" charset="0"/>
              </a:rPr>
              <a:t>Students response per phase</a:t>
            </a:r>
            <a:endParaRPr lang="it-IT" dirty="0"/>
          </a:p>
        </p:txBody>
      </p:sp>
      <p:sp>
        <p:nvSpPr>
          <p:cNvPr id="26" name="Segnaposto contenuto 2">
            <a:extLst>
              <a:ext uri="{FF2B5EF4-FFF2-40B4-BE49-F238E27FC236}">
                <a16:creationId xmlns:a16="http://schemas.microsoft.com/office/drawing/2014/main" id="{8353B6B0-5EAC-7BDD-6513-72CC526CBABE}"/>
              </a:ext>
            </a:extLst>
          </p:cNvPr>
          <p:cNvSpPr txBox="1">
            <a:spLocks/>
          </p:cNvSpPr>
          <p:nvPr/>
        </p:nvSpPr>
        <p:spPr>
          <a:xfrm>
            <a:off x="278592" y="4038459"/>
            <a:ext cx="11701232" cy="2381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sz="2500" dirty="0">
                <a:solidFill>
                  <a:srgbClr val="000000"/>
                </a:solidFill>
              </a:rPr>
              <a:t>Students </a:t>
            </a:r>
            <a:r>
              <a:rPr lang="it-IT" sz="2500" dirty="0" err="1">
                <a:solidFill>
                  <a:srgbClr val="000000"/>
                </a:solidFill>
              </a:rPr>
              <a:t>were</a:t>
            </a:r>
            <a:r>
              <a:rPr lang="it-IT" sz="2500" dirty="0">
                <a:solidFill>
                  <a:srgbClr val="000000"/>
                </a:solidFill>
              </a:rPr>
              <a:t> </a:t>
            </a:r>
            <a:r>
              <a:rPr lang="it-IT" sz="2500" dirty="0" err="1">
                <a:solidFill>
                  <a:srgbClr val="000000"/>
                </a:solidFill>
              </a:rPr>
              <a:t>divided</a:t>
            </a:r>
            <a:r>
              <a:rPr lang="it-IT" sz="2500" dirty="0">
                <a:solidFill>
                  <a:srgbClr val="000000"/>
                </a:solidFill>
              </a:rPr>
              <a:t> </a:t>
            </a:r>
            <a:r>
              <a:rPr lang="it-IT" sz="2500" dirty="0" err="1">
                <a:solidFill>
                  <a:srgbClr val="000000"/>
                </a:solidFill>
              </a:rPr>
              <a:t>into</a:t>
            </a:r>
            <a:r>
              <a:rPr lang="it-IT" sz="2500" dirty="0">
                <a:solidFill>
                  <a:srgbClr val="000000"/>
                </a:solidFill>
              </a:rPr>
              <a:t> groups to </a:t>
            </a:r>
            <a:r>
              <a:rPr lang="it-IT" sz="2500" dirty="0" err="1">
                <a:solidFill>
                  <a:srgbClr val="000000"/>
                </a:solidFill>
              </a:rPr>
              <a:t>analyze</a:t>
            </a:r>
            <a:r>
              <a:rPr lang="it-IT" sz="2500" dirty="0">
                <a:solidFill>
                  <a:srgbClr val="000000"/>
                </a:solidFill>
              </a:rPr>
              <a:t> </a:t>
            </a:r>
            <a:r>
              <a:rPr lang="it-IT" sz="2500" dirty="0" err="1">
                <a:solidFill>
                  <a:srgbClr val="000000"/>
                </a:solidFill>
              </a:rPr>
              <a:t>how</a:t>
            </a:r>
            <a:r>
              <a:rPr lang="it-IT" sz="2500" dirty="0">
                <a:solidFill>
                  <a:srgbClr val="000000"/>
                </a:solidFill>
              </a:rPr>
              <a:t> </a:t>
            </a:r>
            <a:r>
              <a:rPr lang="it-IT" sz="2500" dirty="0" err="1">
                <a:solidFill>
                  <a:srgbClr val="000000"/>
                </a:solidFill>
              </a:rPr>
              <a:t>collaboration</a:t>
            </a:r>
            <a:r>
              <a:rPr lang="it-IT" sz="2500" dirty="0">
                <a:solidFill>
                  <a:srgbClr val="000000"/>
                </a:solidFill>
              </a:rPr>
              <a:t> and </a:t>
            </a:r>
            <a:r>
              <a:rPr lang="it-IT" sz="2500" dirty="0" err="1">
                <a:solidFill>
                  <a:srgbClr val="000000"/>
                </a:solidFill>
              </a:rPr>
              <a:t>competition</a:t>
            </a:r>
            <a:r>
              <a:rPr lang="it-IT" sz="2500" dirty="0">
                <a:solidFill>
                  <a:srgbClr val="000000"/>
                </a:solidFill>
              </a:rPr>
              <a:t> </a:t>
            </a:r>
            <a:r>
              <a:rPr lang="it-IT" sz="2500" dirty="0" err="1">
                <a:solidFill>
                  <a:srgbClr val="000000"/>
                </a:solidFill>
              </a:rPr>
              <a:t>affect</a:t>
            </a:r>
            <a:r>
              <a:rPr lang="it-IT" sz="2500" dirty="0">
                <a:solidFill>
                  <a:srgbClr val="000000"/>
                </a:solidFill>
              </a:rPr>
              <a:t> task </a:t>
            </a:r>
            <a:r>
              <a:rPr lang="it-IT" sz="2500" dirty="0" err="1">
                <a:solidFill>
                  <a:srgbClr val="000000"/>
                </a:solidFill>
              </a:rPr>
              <a:t>execution</a:t>
            </a:r>
            <a:r>
              <a:rPr lang="it-IT" sz="2500" dirty="0">
                <a:solidFill>
                  <a:srgbClr val="000000"/>
                </a:solidFill>
              </a:rPr>
              <a:t>, </a:t>
            </a:r>
            <a:r>
              <a:rPr lang="it-IT" sz="2500" dirty="0" err="1">
                <a:solidFill>
                  <a:srgbClr val="000000"/>
                </a:solidFill>
              </a:rPr>
              <a:t>focusing</a:t>
            </a:r>
            <a:r>
              <a:rPr lang="it-IT" sz="2500" dirty="0">
                <a:solidFill>
                  <a:srgbClr val="000000"/>
                </a:solidFill>
              </a:rPr>
              <a:t> on </a:t>
            </a:r>
            <a:r>
              <a:rPr lang="it-IT" sz="2500" dirty="0" err="1">
                <a:solidFill>
                  <a:srgbClr val="000000"/>
                </a:solidFill>
              </a:rPr>
              <a:t>completion</a:t>
            </a:r>
            <a:r>
              <a:rPr lang="it-IT" sz="2500" dirty="0">
                <a:solidFill>
                  <a:srgbClr val="000000"/>
                </a:solidFill>
              </a:rPr>
              <a:t> time and </a:t>
            </a:r>
            <a:r>
              <a:rPr lang="it-IT" sz="2500" dirty="0" err="1">
                <a:solidFill>
                  <a:srgbClr val="000000"/>
                </a:solidFill>
              </a:rPr>
              <a:t>coordination</a:t>
            </a:r>
            <a:r>
              <a:rPr lang="it-IT" sz="2500" dirty="0">
                <a:solidFill>
                  <a:srgbClr val="000000"/>
                </a:solidFill>
              </a:rPr>
              <a:t>;</a:t>
            </a:r>
          </a:p>
          <a:p>
            <a:pPr algn="just"/>
            <a:r>
              <a:rPr lang="it-IT" sz="2500" dirty="0" err="1">
                <a:solidFill>
                  <a:srgbClr val="000000"/>
                </a:solidFill>
              </a:rPr>
              <a:t>Results</a:t>
            </a:r>
            <a:r>
              <a:rPr lang="it-IT" sz="2500" dirty="0">
                <a:solidFill>
                  <a:srgbClr val="000000"/>
                </a:solidFill>
              </a:rPr>
              <a:t> </a:t>
            </a:r>
            <a:r>
              <a:rPr lang="it-IT" sz="2500" dirty="0" err="1">
                <a:solidFill>
                  <a:srgbClr val="000000"/>
                </a:solidFill>
              </a:rPr>
              <a:t>showed</a:t>
            </a:r>
            <a:r>
              <a:rPr lang="it-IT" sz="2500" dirty="0">
                <a:solidFill>
                  <a:srgbClr val="000000"/>
                </a:solidFill>
              </a:rPr>
              <a:t> </a:t>
            </a:r>
            <a:r>
              <a:rPr lang="it-IT" sz="2500" dirty="0" err="1">
                <a:solidFill>
                  <a:srgbClr val="000000"/>
                </a:solidFill>
              </a:rPr>
              <a:t>that</a:t>
            </a:r>
            <a:r>
              <a:rPr lang="it-IT" sz="2500" dirty="0">
                <a:solidFill>
                  <a:srgbClr val="000000"/>
                </a:solidFill>
              </a:rPr>
              <a:t> </a:t>
            </a:r>
            <a:r>
              <a:rPr lang="it-IT" sz="2500" dirty="0" err="1">
                <a:solidFill>
                  <a:srgbClr val="000000"/>
                </a:solidFill>
              </a:rPr>
              <a:t>larger</a:t>
            </a:r>
            <a:r>
              <a:rPr lang="it-IT" sz="2500" dirty="0">
                <a:solidFill>
                  <a:srgbClr val="000000"/>
                </a:solidFill>
              </a:rPr>
              <a:t> groups </a:t>
            </a:r>
            <a:r>
              <a:rPr lang="it-IT" sz="2500" dirty="0" err="1">
                <a:solidFill>
                  <a:srgbClr val="000000"/>
                </a:solidFill>
              </a:rPr>
              <a:t>completed</a:t>
            </a:r>
            <a:r>
              <a:rPr lang="it-IT" sz="2500" dirty="0">
                <a:solidFill>
                  <a:srgbClr val="000000"/>
                </a:solidFill>
              </a:rPr>
              <a:t> task </a:t>
            </a:r>
            <a:r>
              <a:rPr lang="it-IT" sz="2500" dirty="0" err="1">
                <a:solidFill>
                  <a:srgbClr val="000000"/>
                </a:solidFill>
              </a:rPr>
              <a:t>faster</a:t>
            </a:r>
            <a:r>
              <a:rPr lang="it-IT" sz="2500" dirty="0">
                <a:solidFill>
                  <a:srgbClr val="000000"/>
                </a:solidFill>
              </a:rPr>
              <a:t> </a:t>
            </a:r>
            <a:r>
              <a:rPr lang="it-IT" sz="2500" dirty="0" err="1">
                <a:solidFill>
                  <a:srgbClr val="000000"/>
                </a:solidFill>
              </a:rPr>
              <a:t>but</a:t>
            </a:r>
            <a:r>
              <a:rPr lang="it-IT" sz="2500" dirty="0">
                <a:solidFill>
                  <a:srgbClr val="000000"/>
                </a:solidFill>
              </a:rPr>
              <a:t> with </a:t>
            </a:r>
            <a:r>
              <a:rPr lang="it-IT" sz="2500" dirty="0" err="1">
                <a:solidFill>
                  <a:srgbClr val="000000"/>
                </a:solidFill>
              </a:rPr>
              <a:t>greater</a:t>
            </a:r>
            <a:r>
              <a:rPr lang="it-IT" sz="2500" dirty="0">
                <a:solidFill>
                  <a:srgbClr val="000000"/>
                </a:solidFill>
              </a:rPr>
              <a:t> </a:t>
            </a:r>
            <a:r>
              <a:rPr lang="it-IT" sz="2500" dirty="0" err="1">
                <a:solidFill>
                  <a:srgbClr val="000000"/>
                </a:solidFill>
              </a:rPr>
              <a:t>variability</a:t>
            </a:r>
            <a:r>
              <a:rPr lang="it-IT" sz="2500" dirty="0">
                <a:solidFill>
                  <a:srgbClr val="000000"/>
                </a:solidFill>
              </a:rPr>
              <a:t>, </a:t>
            </a:r>
            <a:r>
              <a:rPr lang="it-IT" sz="2500" dirty="0" err="1">
                <a:solidFill>
                  <a:srgbClr val="000000"/>
                </a:solidFill>
              </a:rPr>
              <a:t>indicating</a:t>
            </a:r>
            <a:r>
              <a:rPr lang="it-IT" sz="2500" dirty="0">
                <a:solidFill>
                  <a:srgbClr val="000000"/>
                </a:solidFill>
              </a:rPr>
              <a:t> </a:t>
            </a:r>
            <a:r>
              <a:rPr lang="it-IT" sz="2500" dirty="0" err="1">
                <a:solidFill>
                  <a:srgbClr val="000000"/>
                </a:solidFill>
              </a:rPr>
              <a:t>uneven</a:t>
            </a:r>
            <a:r>
              <a:rPr lang="it-IT" sz="2500" dirty="0">
                <a:solidFill>
                  <a:srgbClr val="000000"/>
                </a:solidFill>
              </a:rPr>
              <a:t> </a:t>
            </a:r>
            <a:r>
              <a:rPr lang="it-IT" sz="2500" dirty="0" err="1">
                <a:solidFill>
                  <a:srgbClr val="000000"/>
                </a:solidFill>
              </a:rPr>
              <a:t>partecipation</a:t>
            </a:r>
            <a:r>
              <a:rPr lang="it-IT" sz="2500" dirty="0">
                <a:solidFill>
                  <a:srgbClr val="000000"/>
                </a:solidFill>
              </a:rPr>
              <a:t> and task </a:t>
            </a:r>
            <a:r>
              <a:rPr lang="it-IT" sz="2500" dirty="0" err="1">
                <a:solidFill>
                  <a:srgbClr val="000000"/>
                </a:solidFill>
              </a:rPr>
              <a:t>distribution</a:t>
            </a:r>
            <a:r>
              <a:rPr lang="it-IT" sz="2500" dirty="0">
                <a:solidFill>
                  <a:srgbClr val="000000"/>
                </a:solidFill>
              </a:rPr>
              <a:t>;</a:t>
            </a:r>
          </a:p>
          <a:p>
            <a:pPr algn="just"/>
            <a:r>
              <a:rPr lang="it-IT" sz="2500" dirty="0" err="1">
                <a:solidFill>
                  <a:srgbClr val="000000"/>
                </a:solidFill>
              </a:rPr>
              <a:t>Smaller</a:t>
            </a:r>
            <a:r>
              <a:rPr lang="it-IT" sz="2500" dirty="0">
                <a:solidFill>
                  <a:srgbClr val="000000"/>
                </a:solidFill>
              </a:rPr>
              <a:t> or </a:t>
            </a:r>
            <a:r>
              <a:rPr lang="it-IT" sz="2500" dirty="0" err="1">
                <a:solidFill>
                  <a:srgbClr val="000000"/>
                </a:solidFill>
              </a:rPr>
              <a:t>well</a:t>
            </a:r>
            <a:r>
              <a:rPr lang="it-IT" sz="2500" dirty="0">
                <a:solidFill>
                  <a:srgbClr val="000000"/>
                </a:solidFill>
              </a:rPr>
              <a:t> </a:t>
            </a:r>
            <a:r>
              <a:rPr lang="it-IT" sz="2500" dirty="0" err="1">
                <a:solidFill>
                  <a:srgbClr val="000000"/>
                </a:solidFill>
              </a:rPr>
              <a:t>coordinated</a:t>
            </a:r>
            <a:r>
              <a:rPr lang="it-IT" sz="2500" dirty="0">
                <a:solidFill>
                  <a:srgbClr val="000000"/>
                </a:solidFill>
              </a:rPr>
              <a:t> groups </a:t>
            </a:r>
            <a:r>
              <a:rPr lang="it-IT" sz="2500" dirty="0" err="1">
                <a:solidFill>
                  <a:srgbClr val="000000"/>
                </a:solidFill>
              </a:rPr>
              <a:t>were</a:t>
            </a:r>
            <a:r>
              <a:rPr lang="it-IT" sz="2500" dirty="0">
                <a:solidFill>
                  <a:srgbClr val="000000"/>
                </a:solidFill>
              </a:rPr>
              <a:t> more </a:t>
            </a:r>
            <a:r>
              <a:rPr lang="it-IT" sz="2500" dirty="0" err="1">
                <a:solidFill>
                  <a:srgbClr val="000000"/>
                </a:solidFill>
              </a:rPr>
              <a:t>consistent</a:t>
            </a:r>
            <a:r>
              <a:rPr lang="it-IT" sz="2500" dirty="0">
                <a:solidFill>
                  <a:srgbClr val="000000"/>
                </a:solidFill>
              </a:rPr>
              <a:t>, </a:t>
            </a:r>
            <a:r>
              <a:rPr lang="it-IT" sz="2500" dirty="0" err="1">
                <a:solidFill>
                  <a:srgbClr val="000000"/>
                </a:solidFill>
              </a:rPr>
              <a:t>though</a:t>
            </a:r>
            <a:r>
              <a:rPr lang="it-IT" sz="2500" dirty="0">
                <a:solidFill>
                  <a:srgbClr val="000000"/>
                </a:solidFill>
              </a:rPr>
              <a:t> </a:t>
            </a:r>
            <a:r>
              <a:rPr lang="it-IT" sz="2500" dirty="0" err="1">
                <a:solidFill>
                  <a:srgbClr val="000000"/>
                </a:solidFill>
              </a:rPr>
              <a:t>generally</a:t>
            </a:r>
            <a:r>
              <a:rPr lang="it-IT" sz="2500" dirty="0">
                <a:solidFill>
                  <a:srgbClr val="000000"/>
                </a:solidFill>
              </a:rPr>
              <a:t> </a:t>
            </a:r>
            <a:r>
              <a:rPr lang="it-IT" sz="2500" dirty="0" err="1">
                <a:solidFill>
                  <a:srgbClr val="000000"/>
                </a:solidFill>
              </a:rPr>
              <a:t>slower</a:t>
            </a:r>
            <a:r>
              <a:rPr lang="it-IT" sz="2500" dirty="0">
                <a:solidFill>
                  <a:srgbClr val="000000"/>
                </a:solidFill>
              </a:rPr>
              <a:t>, </a:t>
            </a:r>
            <a:r>
              <a:rPr lang="it-IT" sz="2500" dirty="0" err="1">
                <a:solidFill>
                  <a:srgbClr val="000000"/>
                </a:solidFill>
              </a:rPr>
              <a:t>highlighting</a:t>
            </a:r>
            <a:r>
              <a:rPr lang="it-IT" sz="2500" dirty="0">
                <a:solidFill>
                  <a:srgbClr val="000000"/>
                </a:solidFill>
              </a:rPr>
              <a:t> the </a:t>
            </a:r>
            <a:r>
              <a:rPr lang="it-IT" sz="2500" dirty="0" err="1">
                <a:solidFill>
                  <a:srgbClr val="000000"/>
                </a:solidFill>
              </a:rPr>
              <a:t>importance</a:t>
            </a:r>
            <a:r>
              <a:rPr lang="it-IT" sz="2500" dirty="0">
                <a:solidFill>
                  <a:srgbClr val="000000"/>
                </a:solidFill>
              </a:rPr>
              <a:t> of </a:t>
            </a:r>
            <a:r>
              <a:rPr lang="it-IT" sz="2500" dirty="0" err="1">
                <a:solidFill>
                  <a:srgbClr val="000000"/>
                </a:solidFill>
              </a:rPr>
              <a:t>balanced</a:t>
            </a:r>
            <a:r>
              <a:rPr lang="it-IT" sz="2500" dirty="0">
                <a:solidFill>
                  <a:srgbClr val="000000"/>
                </a:solidFill>
              </a:rPr>
              <a:t> </a:t>
            </a:r>
            <a:r>
              <a:rPr lang="it-IT" sz="2500" dirty="0" err="1">
                <a:solidFill>
                  <a:srgbClr val="000000"/>
                </a:solidFill>
              </a:rPr>
              <a:t>teamwork</a:t>
            </a:r>
            <a:r>
              <a:rPr lang="it-IT" sz="2500" dirty="0">
                <a:solidFill>
                  <a:srgbClr val="000000"/>
                </a:solidFill>
              </a:rPr>
              <a:t> for </a:t>
            </a:r>
            <a:r>
              <a:rPr lang="it-IT" sz="2500" dirty="0" err="1">
                <a:solidFill>
                  <a:srgbClr val="000000"/>
                </a:solidFill>
              </a:rPr>
              <a:t>efficiency</a:t>
            </a:r>
            <a:endParaRPr lang="it-IT" sz="2500" dirty="0">
              <a:solidFill>
                <a:srgbClr val="000000"/>
              </a:solidFill>
            </a:endParaRPr>
          </a:p>
          <a:p>
            <a:pPr marL="0" indent="0" algn="just">
              <a:buFont typeface="Arial" panose="020B0604020202020204" pitchFamily="34" charset="0"/>
              <a:buNone/>
            </a:pPr>
            <a:r>
              <a:rPr lang="it-IT" sz="2500" dirty="0">
                <a:solidFill>
                  <a:srgbClr val="000000"/>
                </a:solidFill>
              </a:rPr>
              <a:t> </a:t>
            </a:r>
          </a:p>
        </p:txBody>
      </p:sp>
    </p:spTree>
    <p:extLst>
      <p:ext uri="{BB962C8B-B14F-4D97-AF65-F5344CB8AC3E}">
        <p14:creationId xmlns:p14="http://schemas.microsoft.com/office/powerpoint/2010/main" val="2997830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820AAE-92B2-94C1-568B-AC9AD4051D86}"/>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E9A9F15D-0AFC-1F55-BA1B-E287CCEC5885}"/>
              </a:ext>
            </a:extLst>
          </p:cNvPr>
          <p:cNvSpPr>
            <a:spLocks noGrp="1"/>
          </p:cNvSpPr>
          <p:nvPr>
            <p:ph type="title"/>
          </p:nvPr>
        </p:nvSpPr>
        <p:spPr>
          <a:xfrm>
            <a:off x="2640508" y="72680"/>
            <a:ext cx="6977399" cy="424192"/>
          </a:xfrm>
        </p:spPr>
        <p:txBody>
          <a:bodyPr>
            <a:normAutofit fontScale="90000"/>
          </a:bodyPr>
          <a:lstStyle/>
          <a:p>
            <a:r>
              <a:rPr lang="it-IT" sz="2500" b="1" dirty="0"/>
              <a:t>CONCLUSION &amp; LEARNING OPPORTUNITIES</a:t>
            </a:r>
          </a:p>
        </p:txBody>
      </p:sp>
      <p:sp>
        <p:nvSpPr>
          <p:cNvPr id="6" name="Segnaposto piè di pagina 5">
            <a:extLst>
              <a:ext uri="{FF2B5EF4-FFF2-40B4-BE49-F238E27FC236}">
                <a16:creationId xmlns:a16="http://schemas.microsoft.com/office/drawing/2014/main" id="{D190AC31-903E-1CE8-F3D1-3BDF9520AC92}"/>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E613816E-9A6F-B698-A826-AF105FF7C0A7}"/>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7F5E0F06-69D4-7865-3154-C7CF7E645B91}"/>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FB5AC6C9-5FF7-2AAC-BE99-7C22B6551FA6}"/>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F7422B78-7315-555E-5242-E194DF625638}"/>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sp>
        <p:nvSpPr>
          <p:cNvPr id="9" name="CasellaDiTesto 8">
            <a:extLst>
              <a:ext uri="{FF2B5EF4-FFF2-40B4-BE49-F238E27FC236}">
                <a16:creationId xmlns:a16="http://schemas.microsoft.com/office/drawing/2014/main" id="{F9C2D429-D747-D9E7-6E5C-1F3D19D8551C}"/>
              </a:ext>
            </a:extLst>
          </p:cNvPr>
          <p:cNvSpPr txBox="1"/>
          <p:nvPr/>
        </p:nvSpPr>
        <p:spPr>
          <a:xfrm>
            <a:off x="192207" y="1100210"/>
            <a:ext cx="11803457" cy="3939540"/>
          </a:xfrm>
          <a:prstGeom prst="rect">
            <a:avLst/>
          </a:prstGeom>
          <a:noFill/>
        </p:spPr>
        <p:txBody>
          <a:bodyPr wrap="square">
            <a:spAutoFit/>
          </a:bodyPr>
          <a:lstStyle/>
          <a:p>
            <a:r>
              <a:rPr lang="en-US" sz="2500" dirty="0"/>
              <a:t>Seamless Integration Experience: Students and researchers learn to transfer control logic from MATLAB/Simulink to SCADA using OPC, simplifying the management of complex energy systems.</a:t>
            </a:r>
          </a:p>
          <a:p>
            <a:endParaRPr lang="en-US" sz="2500" dirty="0"/>
          </a:p>
          <a:p>
            <a:r>
              <a:rPr lang="en-US" sz="2500" dirty="0"/>
              <a:t>Real Time Microgrid Control: Practical application in the </a:t>
            </a:r>
            <a:r>
              <a:rPr lang="en-US" sz="2500" dirty="0" err="1"/>
              <a:t>PrInCE</a:t>
            </a:r>
            <a:r>
              <a:rPr lang="en-US" sz="2500" dirty="0"/>
              <a:t> Microgrid allows learners to manage a </a:t>
            </a:r>
            <a:r>
              <a:rPr lang="en-US" sz="2500" dirty="0" err="1"/>
              <a:t>cogenerator</a:t>
            </a:r>
            <a:r>
              <a:rPr lang="en-US" sz="2500" dirty="0"/>
              <a:t> for demand balancing and reduced grid reliance.</a:t>
            </a:r>
          </a:p>
          <a:p>
            <a:endParaRPr lang="en-US" sz="2500" dirty="0"/>
          </a:p>
          <a:p>
            <a:r>
              <a:rPr lang="en-US" sz="2500" dirty="0"/>
              <a:t>Collaborative Learning &amp; Innovation: The platform fosters teamwork, competition, and innovation, preparing students with industry relevant, real world automation and energy management skills</a:t>
            </a:r>
            <a:r>
              <a:rPr lang="en-US" dirty="0"/>
              <a:t>.</a:t>
            </a:r>
            <a:endParaRPr lang="it-IT" dirty="0"/>
          </a:p>
        </p:txBody>
      </p:sp>
    </p:spTree>
    <p:extLst>
      <p:ext uri="{BB962C8B-B14F-4D97-AF65-F5344CB8AC3E}">
        <p14:creationId xmlns:p14="http://schemas.microsoft.com/office/powerpoint/2010/main" val="2693960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FF7B1139-1D5F-2480-B927-968EE9E12AEB}"/>
              </a:ext>
            </a:extLst>
          </p:cNvPr>
          <p:cNvSpPr txBox="1">
            <a:spLocks/>
          </p:cNvSpPr>
          <p:nvPr/>
        </p:nvSpPr>
        <p:spPr>
          <a:xfrm>
            <a:off x="1348469" y="3079750"/>
            <a:ext cx="9495061" cy="6985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kern="1200">
                <a:solidFill>
                  <a:srgbClr val="203864"/>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Calibri" panose="020F0502020204030204" pitchFamily="34" charset="0"/>
                <a:cs typeface="Calibri" panose="020F0502020204030204" pitchFamily="34" charset="0"/>
              </a:rPr>
              <a:t>THANKS FOR YOUR ATTENTION!</a:t>
            </a:r>
          </a:p>
        </p:txBody>
      </p:sp>
    </p:spTree>
    <p:extLst>
      <p:ext uri="{BB962C8B-B14F-4D97-AF65-F5344CB8AC3E}">
        <p14:creationId xmlns:p14="http://schemas.microsoft.com/office/powerpoint/2010/main" val="427394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6F5317-2609-C55C-84A4-6789948B9B3B}"/>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4062DC37-40E6-6989-017F-6D73FFD9E3D0}"/>
              </a:ext>
            </a:extLst>
          </p:cNvPr>
          <p:cNvSpPr>
            <a:spLocks noGrp="1"/>
          </p:cNvSpPr>
          <p:nvPr>
            <p:ph type="title"/>
          </p:nvPr>
        </p:nvSpPr>
        <p:spPr>
          <a:xfrm>
            <a:off x="5163648" y="38512"/>
            <a:ext cx="1860576" cy="424192"/>
          </a:xfrm>
        </p:spPr>
        <p:txBody>
          <a:bodyPr>
            <a:normAutofit fontScale="90000"/>
          </a:bodyPr>
          <a:lstStyle/>
          <a:p>
            <a:r>
              <a:rPr lang="it-IT" sz="2500" b="1" dirty="0"/>
              <a:t>MAIN AIM</a:t>
            </a:r>
          </a:p>
        </p:txBody>
      </p:sp>
      <p:sp>
        <p:nvSpPr>
          <p:cNvPr id="6" name="Segnaposto piè di pagina 5">
            <a:extLst>
              <a:ext uri="{FF2B5EF4-FFF2-40B4-BE49-F238E27FC236}">
                <a16:creationId xmlns:a16="http://schemas.microsoft.com/office/drawing/2014/main" id="{A20D8653-FE41-6DD9-0DF2-F230E884315F}"/>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sp>
        <p:nvSpPr>
          <p:cNvPr id="2" name="Segnaposto contenuto 2">
            <a:extLst>
              <a:ext uri="{FF2B5EF4-FFF2-40B4-BE49-F238E27FC236}">
                <a16:creationId xmlns:a16="http://schemas.microsoft.com/office/drawing/2014/main" id="{7253320F-FFE1-D726-21B4-3C04989B0C72}"/>
              </a:ext>
            </a:extLst>
          </p:cNvPr>
          <p:cNvSpPr txBox="1">
            <a:spLocks/>
          </p:cNvSpPr>
          <p:nvPr/>
        </p:nvSpPr>
        <p:spPr>
          <a:xfrm>
            <a:off x="291497" y="635791"/>
            <a:ext cx="11604879" cy="1144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2500" dirty="0">
                <a:solidFill>
                  <a:srgbClr val="000000"/>
                </a:solidFill>
              </a:rPr>
              <a:t>The </a:t>
            </a:r>
            <a:r>
              <a:rPr lang="it-IT" sz="2500" dirty="0" err="1">
                <a:solidFill>
                  <a:srgbClr val="000000"/>
                </a:solidFill>
              </a:rPr>
              <a:t>aim</a:t>
            </a:r>
            <a:r>
              <a:rPr lang="it-IT" sz="2500" dirty="0">
                <a:solidFill>
                  <a:srgbClr val="000000"/>
                </a:solidFill>
              </a:rPr>
              <a:t> of </a:t>
            </a:r>
            <a:r>
              <a:rPr lang="it-IT" sz="2500" dirty="0" err="1">
                <a:solidFill>
                  <a:srgbClr val="000000"/>
                </a:solidFill>
              </a:rPr>
              <a:t>this</a:t>
            </a:r>
            <a:r>
              <a:rPr lang="it-IT" sz="2500" dirty="0">
                <a:solidFill>
                  <a:srgbClr val="000000"/>
                </a:solidFill>
              </a:rPr>
              <a:t> work </a:t>
            </a:r>
            <a:r>
              <a:rPr lang="it-IT" sz="2500" dirty="0" err="1">
                <a:solidFill>
                  <a:srgbClr val="000000"/>
                </a:solidFill>
              </a:rPr>
              <a:t>is</a:t>
            </a:r>
            <a:r>
              <a:rPr lang="it-IT" sz="2500" dirty="0">
                <a:solidFill>
                  <a:srgbClr val="000000"/>
                </a:solidFill>
              </a:rPr>
              <a:t> to </a:t>
            </a:r>
            <a:r>
              <a:rPr lang="it-IT" sz="2500" dirty="0" err="1">
                <a:solidFill>
                  <a:srgbClr val="000000"/>
                </a:solidFill>
              </a:rPr>
              <a:t>provide</a:t>
            </a:r>
            <a:r>
              <a:rPr lang="it-IT" sz="2500" dirty="0">
                <a:solidFill>
                  <a:srgbClr val="000000"/>
                </a:solidFill>
              </a:rPr>
              <a:t> a </a:t>
            </a:r>
            <a:r>
              <a:rPr lang="it-IT" sz="2500" dirty="0" err="1">
                <a:solidFill>
                  <a:srgbClr val="000000"/>
                </a:solidFill>
              </a:rPr>
              <a:t>comprehensive</a:t>
            </a:r>
            <a:r>
              <a:rPr lang="it-IT" sz="2500" dirty="0">
                <a:solidFill>
                  <a:srgbClr val="000000"/>
                </a:solidFill>
              </a:rPr>
              <a:t> </a:t>
            </a:r>
            <a:r>
              <a:rPr lang="it-IT" sz="2500" dirty="0" err="1">
                <a:solidFill>
                  <a:srgbClr val="000000"/>
                </a:solidFill>
              </a:rPr>
              <a:t>overview</a:t>
            </a:r>
            <a:r>
              <a:rPr lang="it-IT" sz="2500" dirty="0">
                <a:solidFill>
                  <a:srgbClr val="000000"/>
                </a:solidFill>
              </a:rPr>
              <a:t> of the use of the OPC </a:t>
            </a:r>
            <a:r>
              <a:rPr lang="it-IT" sz="2500" dirty="0" err="1">
                <a:solidFill>
                  <a:srgbClr val="000000"/>
                </a:solidFill>
              </a:rPr>
              <a:t>protocol</a:t>
            </a:r>
            <a:r>
              <a:rPr lang="it-IT" sz="2500" dirty="0">
                <a:solidFill>
                  <a:srgbClr val="000000"/>
                </a:solidFill>
              </a:rPr>
              <a:t> in the </a:t>
            </a:r>
            <a:r>
              <a:rPr lang="it-IT" sz="2500" dirty="0" err="1">
                <a:solidFill>
                  <a:srgbClr val="000000"/>
                </a:solidFill>
              </a:rPr>
              <a:t>integration</a:t>
            </a:r>
            <a:r>
              <a:rPr lang="it-IT" sz="2500" dirty="0">
                <a:solidFill>
                  <a:srgbClr val="000000"/>
                </a:solidFill>
              </a:rPr>
              <a:t> </a:t>
            </a:r>
            <a:r>
              <a:rPr lang="it-IT" sz="2500" dirty="0" err="1">
                <a:solidFill>
                  <a:srgbClr val="000000"/>
                </a:solidFill>
              </a:rPr>
              <a:t>between</a:t>
            </a:r>
            <a:r>
              <a:rPr lang="it-IT" sz="2500" dirty="0">
                <a:solidFill>
                  <a:srgbClr val="000000"/>
                </a:solidFill>
              </a:rPr>
              <a:t> MATLAB/</a:t>
            </a:r>
            <a:r>
              <a:rPr lang="it-IT" sz="2500" dirty="0" err="1">
                <a:solidFill>
                  <a:srgbClr val="000000"/>
                </a:solidFill>
              </a:rPr>
              <a:t>Simulink</a:t>
            </a:r>
            <a:r>
              <a:rPr lang="it-IT" sz="2500" dirty="0">
                <a:solidFill>
                  <a:srgbClr val="000000"/>
                </a:solidFill>
              </a:rPr>
              <a:t> and PLC for real-time </a:t>
            </a:r>
            <a:r>
              <a:rPr lang="it-IT" sz="2500" dirty="0" err="1">
                <a:solidFill>
                  <a:srgbClr val="000000"/>
                </a:solidFill>
              </a:rPr>
              <a:t>applications</a:t>
            </a:r>
            <a:r>
              <a:rPr lang="it-IT" sz="2500" dirty="0">
                <a:solidFill>
                  <a:srgbClr val="000000"/>
                </a:solidFill>
              </a:rPr>
              <a:t>. </a:t>
            </a:r>
          </a:p>
        </p:txBody>
      </p:sp>
      <p:pic>
        <p:nvPicPr>
          <p:cNvPr id="4" name="Immagine 3" descr="Immagine che contiene testo, cielo, nuvola, schermata&#10;&#10;Descrizione generata automaticamente">
            <a:extLst>
              <a:ext uri="{FF2B5EF4-FFF2-40B4-BE49-F238E27FC236}">
                <a16:creationId xmlns:a16="http://schemas.microsoft.com/office/drawing/2014/main" id="{76B60A7C-730E-6E9B-3A1E-7BF1A13DC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976" y="1642075"/>
            <a:ext cx="7096824" cy="4595667"/>
          </a:xfrm>
          <a:prstGeom prst="rect">
            <a:avLst/>
          </a:prstGeom>
        </p:spPr>
      </p:pic>
      <p:sp>
        <p:nvSpPr>
          <p:cNvPr id="9" name="Segnaposto contenuto 2">
            <a:extLst>
              <a:ext uri="{FF2B5EF4-FFF2-40B4-BE49-F238E27FC236}">
                <a16:creationId xmlns:a16="http://schemas.microsoft.com/office/drawing/2014/main" id="{0F5C4A7B-5EA0-7F7E-23E6-AF7900431EA7}"/>
              </a:ext>
            </a:extLst>
          </p:cNvPr>
          <p:cNvSpPr txBox="1">
            <a:spLocks/>
          </p:cNvSpPr>
          <p:nvPr/>
        </p:nvSpPr>
        <p:spPr>
          <a:xfrm>
            <a:off x="168921" y="2189681"/>
            <a:ext cx="4385479" cy="38631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2400" dirty="0" err="1">
                <a:solidFill>
                  <a:srgbClr val="000000"/>
                </a:solidFill>
              </a:rPr>
              <a:t>Researchers</a:t>
            </a:r>
            <a:r>
              <a:rPr lang="it-IT" sz="2400" dirty="0">
                <a:solidFill>
                  <a:srgbClr val="000000"/>
                </a:solidFill>
              </a:rPr>
              <a:t> and </a:t>
            </a:r>
            <a:r>
              <a:rPr lang="it-IT" sz="2400" dirty="0" err="1">
                <a:solidFill>
                  <a:srgbClr val="000000"/>
                </a:solidFill>
              </a:rPr>
              <a:t>students</a:t>
            </a:r>
            <a:r>
              <a:rPr lang="it-IT" sz="2400" dirty="0">
                <a:solidFill>
                  <a:srgbClr val="000000"/>
                </a:solidFill>
              </a:rPr>
              <a:t> gain skills in:</a:t>
            </a:r>
          </a:p>
          <a:p>
            <a:pPr algn="just"/>
            <a:r>
              <a:rPr lang="it-IT" sz="2400" dirty="0">
                <a:solidFill>
                  <a:srgbClr val="000000"/>
                </a:solidFill>
              </a:rPr>
              <a:t>Industrial </a:t>
            </a:r>
            <a:r>
              <a:rPr lang="it-IT" sz="2400" dirty="0" err="1">
                <a:solidFill>
                  <a:srgbClr val="000000"/>
                </a:solidFill>
              </a:rPr>
              <a:t>automation</a:t>
            </a:r>
            <a:endParaRPr lang="it-IT" sz="2400" dirty="0">
              <a:solidFill>
                <a:srgbClr val="000000"/>
              </a:solidFill>
            </a:endParaRPr>
          </a:p>
          <a:p>
            <a:r>
              <a:rPr lang="it-IT" sz="2400" dirty="0">
                <a:solidFill>
                  <a:srgbClr val="000000"/>
                </a:solidFill>
              </a:rPr>
              <a:t>Smart energy management</a:t>
            </a:r>
          </a:p>
          <a:p>
            <a:pPr algn="just"/>
            <a:r>
              <a:rPr lang="it-IT" sz="2400" dirty="0" err="1">
                <a:solidFill>
                  <a:srgbClr val="000000"/>
                </a:solidFill>
              </a:rPr>
              <a:t>Comunication</a:t>
            </a:r>
            <a:r>
              <a:rPr lang="it-IT" sz="2400" dirty="0">
                <a:solidFill>
                  <a:srgbClr val="000000"/>
                </a:solidFill>
              </a:rPr>
              <a:t> </a:t>
            </a:r>
            <a:r>
              <a:rPr lang="it-IT" sz="2400" dirty="0" err="1">
                <a:solidFill>
                  <a:srgbClr val="000000"/>
                </a:solidFill>
              </a:rPr>
              <a:t>protocols</a:t>
            </a:r>
            <a:endParaRPr lang="it-IT" sz="2400" dirty="0">
              <a:solidFill>
                <a:srgbClr val="000000"/>
              </a:solidFill>
            </a:endParaRPr>
          </a:p>
          <a:p>
            <a:pPr algn="just"/>
            <a:r>
              <a:rPr lang="it-IT" sz="2400" dirty="0">
                <a:solidFill>
                  <a:srgbClr val="000000"/>
                </a:solidFill>
              </a:rPr>
              <a:t>Monitoring system </a:t>
            </a:r>
          </a:p>
          <a:p>
            <a:pPr algn="just"/>
            <a:r>
              <a:rPr lang="it-IT" sz="2400" dirty="0">
                <a:solidFill>
                  <a:srgbClr val="000000"/>
                </a:solidFill>
              </a:rPr>
              <a:t>Management system with SCADA</a:t>
            </a:r>
          </a:p>
          <a:p>
            <a:pPr algn="just"/>
            <a:endParaRPr lang="it-IT" sz="2500" dirty="0">
              <a:solidFill>
                <a:srgbClr val="000000"/>
              </a:solidFill>
            </a:endParaRPr>
          </a:p>
          <a:p>
            <a:pPr marL="0" indent="0" algn="just">
              <a:buFont typeface="Arial" panose="020B0604020202020204" pitchFamily="34" charset="0"/>
              <a:buNone/>
            </a:pPr>
            <a:r>
              <a:rPr lang="it-IT" sz="2500" dirty="0">
                <a:solidFill>
                  <a:srgbClr val="000000"/>
                </a:solidFill>
              </a:rPr>
              <a:t> </a:t>
            </a:r>
          </a:p>
        </p:txBody>
      </p:sp>
      <p:cxnSp>
        <p:nvCxnSpPr>
          <p:cNvPr id="10" name="Connettore diritto 9">
            <a:extLst>
              <a:ext uri="{FF2B5EF4-FFF2-40B4-BE49-F238E27FC236}">
                <a16:creationId xmlns:a16="http://schemas.microsoft.com/office/drawing/2014/main" id="{1ED061F1-790A-90FA-2D4D-6D204EE64CF5}"/>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F678D42B-401E-1A4D-66CF-ABACFB3A403E}"/>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4BC0D43E-E9BF-443C-9898-DEB68E20D980}"/>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F45BD832-5CEC-E382-1B75-1C1AF3F8E5FC}"/>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spTree>
    <p:extLst>
      <p:ext uri="{BB962C8B-B14F-4D97-AF65-F5344CB8AC3E}">
        <p14:creationId xmlns:p14="http://schemas.microsoft.com/office/powerpoint/2010/main" val="1446517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FE18FF4-0DC5-BA56-F55C-0889BC544C05}"/>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7DC3B836-71E1-A4BC-CC06-E8A5CCCB3863}"/>
              </a:ext>
            </a:extLst>
          </p:cNvPr>
          <p:cNvSpPr>
            <a:spLocks noGrp="1"/>
          </p:cNvSpPr>
          <p:nvPr>
            <p:ph type="title"/>
          </p:nvPr>
        </p:nvSpPr>
        <p:spPr>
          <a:xfrm>
            <a:off x="3893055" y="37228"/>
            <a:ext cx="4401762" cy="424192"/>
          </a:xfrm>
        </p:spPr>
        <p:txBody>
          <a:bodyPr>
            <a:normAutofit fontScale="90000"/>
          </a:bodyPr>
          <a:lstStyle/>
          <a:p>
            <a:r>
              <a:rPr lang="it-IT" sz="2500" b="1" dirty="0"/>
              <a:t>MICROGRID IN PRINCE LAB</a:t>
            </a:r>
          </a:p>
        </p:txBody>
      </p:sp>
      <p:sp>
        <p:nvSpPr>
          <p:cNvPr id="6" name="Segnaposto piè di pagina 5">
            <a:extLst>
              <a:ext uri="{FF2B5EF4-FFF2-40B4-BE49-F238E27FC236}">
                <a16:creationId xmlns:a16="http://schemas.microsoft.com/office/drawing/2014/main" id="{93E16685-9CD8-F472-2760-C836A55DDC39}"/>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4F41A676-EE4F-C316-4D64-8E54EC33989B}"/>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B5133C07-6BF2-4206-3B24-CD23E290D5FA}"/>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2A49A476-3DAF-31F5-0523-2A2F997043A9}"/>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C3E72D31-D26D-7D51-BA3F-15876C1627D9}"/>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pic>
        <p:nvPicPr>
          <p:cNvPr id="7" name="Immagine 9" descr="Immagine che contiene testo, diagramma, Piano, Disegno tecnico">
            <a:extLst>
              <a:ext uri="{FF2B5EF4-FFF2-40B4-BE49-F238E27FC236}">
                <a16:creationId xmlns:a16="http://schemas.microsoft.com/office/drawing/2014/main" id="{2AD2A04C-7B5C-7CB6-C851-7BFA18BCA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00" y="883899"/>
            <a:ext cx="6311850" cy="5090201"/>
          </a:xfrm>
          <a:prstGeom prst="rect">
            <a:avLst/>
          </a:prstGeom>
        </p:spPr>
      </p:pic>
      <p:sp>
        <p:nvSpPr>
          <p:cNvPr id="3" name="Rettangolo 2">
            <a:extLst>
              <a:ext uri="{FF2B5EF4-FFF2-40B4-BE49-F238E27FC236}">
                <a16:creationId xmlns:a16="http://schemas.microsoft.com/office/drawing/2014/main" id="{21C338BD-8FDD-FA2B-FB4D-DD7A5A78B4A6}"/>
              </a:ext>
            </a:extLst>
          </p:cNvPr>
          <p:cNvSpPr/>
          <p:nvPr/>
        </p:nvSpPr>
        <p:spPr>
          <a:xfrm>
            <a:off x="4368457" y="5065776"/>
            <a:ext cx="754049" cy="75234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E660A4F-3719-A220-F40E-C7193F4E4014}"/>
              </a:ext>
            </a:extLst>
          </p:cNvPr>
          <p:cNvSpPr/>
          <p:nvPr/>
        </p:nvSpPr>
        <p:spPr>
          <a:xfrm>
            <a:off x="2256631" y="5076952"/>
            <a:ext cx="683419" cy="75234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contenuto 2">
            <a:extLst>
              <a:ext uri="{FF2B5EF4-FFF2-40B4-BE49-F238E27FC236}">
                <a16:creationId xmlns:a16="http://schemas.microsoft.com/office/drawing/2014/main" id="{28E8C487-0AAA-00AF-D332-3EC03E4D4414}"/>
              </a:ext>
            </a:extLst>
          </p:cNvPr>
          <p:cNvSpPr txBox="1">
            <a:spLocks/>
          </p:cNvSpPr>
          <p:nvPr/>
        </p:nvSpPr>
        <p:spPr>
          <a:xfrm>
            <a:off x="7172382" y="836764"/>
            <a:ext cx="4383416" cy="3699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2500" dirty="0">
                <a:solidFill>
                  <a:srgbClr val="000000"/>
                </a:solidFill>
              </a:rPr>
              <a:t>The </a:t>
            </a:r>
            <a:r>
              <a:rPr lang="it-IT" sz="2500" dirty="0" err="1">
                <a:solidFill>
                  <a:srgbClr val="000000"/>
                </a:solidFill>
              </a:rPr>
              <a:t>microgrid</a:t>
            </a:r>
            <a:r>
              <a:rPr lang="it-IT" sz="2500" dirty="0">
                <a:solidFill>
                  <a:srgbClr val="000000"/>
                </a:solidFill>
              </a:rPr>
              <a:t> </a:t>
            </a:r>
            <a:r>
              <a:rPr lang="it-IT" sz="2500" dirty="0" err="1">
                <a:solidFill>
                  <a:srgbClr val="000000"/>
                </a:solidFill>
              </a:rPr>
              <a:t>includes</a:t>
            </a:r>
            <a:r>
              <a:rPr lang="it-IT" sz="2500" dirty="0">
                <a:solidFill>
                  <a:srgbClr val="000000"/>
                </a:solidFill>
              </a:rPr>
              <a:t>:</a:t>
            </a:r>
          </a:p>
          <a:p>
            <a:pPr algn="just"/>
            <a:r>
              <a:rPr lang="it-IT" sz="2500" dirty="0" err="1">
                <a:solidFill>
                  <a:srgbClr val="000000"/>
                </a:solidFill>
              </a:rPr>
              <a:t>Cogenerator</a:t>
            </a:r>
            <a:r>
              <a:rPr lang="it-IT" sz="2500" dirty="0">
                <a:solidFill>
                  <a:srgbClr val="000000"/>
                </a:solidFill>
              </a:rPr>
              <a:t> </a:t>
            </a:r>
          </a:p>
          <a:p>
            <a:pPr algn="just"/>
            <a:r>
              <a:rPr lang="it-IT" sz="2500" dirty="0">
                <a:solidFill>
                  <a:srgbClr val="000000"/>
                </a:solidFill>
              </a:rPr>
              <a:t>Microturbine</a:t>
            </a:r>
          </a:p>
          <a:p>
            <a:pPr algn="just"/>
            <a:r>
              <a:rPr lang="it-IT" sz="2500" dirty="0" err="1">
                <a:solidFill>
                  <a:srgbClr val="000000"/>
                </a:solidFill>
              </a:rPr>
              <a:t>Photovoltaic</a:t>
            </a:r>
            <a:r>
              <a:rPr lang="it-IT" sz="2500" dirty="0">
                <a:solidFill>
                  <a:srgbClr val="000000"/>
                </a:solidFill>
              </a:rPr>
              <a:t> </a:t>
            </a:r>
          </a:p>
          <a:p>
            <a:pPr algn="just"/>
            <a:r>
              <a:rPr lang="it-IT" sz="2500" dirty="0">
                <a:solidFill>
                  <a:srgbClr val="000000"/>
                </a:solidFill>
              </a:rPr>
              <a:t>Wind turbine simulator</a:t>
            </a:r>
          </a:p>
          <a:p>
            <a:pPr algn="just"/>
            <a:r>
              <a:rPr lang="it-IT" sz="2500" dirty="0">
                <a:solidFill>
                  <a:srgbClr val="000000"/>
                </a:solidFill>
              </a:rPr>
              <a:t>BESS</a:t>
            </a:r>
          </a:p>
          <a:p>
            <a:pPr algn="just"/>
            <a:r>
              <a:rPr lang="it-IT" sz="2500" dirty="0" err="1">
                <a:solidFill>
                  <a:srgbClr val="000000"/>
                </a:solidFill>
              </a:rPr>
              <a:t>Programmable</a:t>
            </a:r>
            <a:r>
              <a:rPr lang="it-IT" sz="2500" dirty="0">
                <a:solidFill>
                  <a:srgbClr val="000000"/>
                </a:solidFill>
              </a:rPr>
              <a:t> Loads</a:t>
            </a:r>
          </a:p>
          <a:p>
            <a:pPr algn="just"/>
            <a:r>
              <a:rPr lang="it-IT" sz="2500" dirty="0">
                <a:solidFill>
                  <a:srgbClr val="000000"/>
                </a:solidFill>
              </a:rPr>
              <a:t>V2G System</a:t>
            </a:r>
          </a:p>
          <a:p>
            <a:pPr algn="just"/>
            <a:endParaRPr lang="it-IT" sz="2500" dirty="0">
              <a:solidFill>
                <a:srgbClr val="000000"/>
              </a:solidFill>
            </a:endParaRPr>
          </a:p>
          <a:p>
            <a:pPr algn="just"/>
            <a:endParaRPr lang="it-IT" sz="2500" dirty="0">
              <a:solidFill>
                <a:srgbClr val="000000"/>
              </a:solidFill>
            </a:endParaRPr>
          </a:p>
          <a:p>
            <a:pPr algn="just"/>
            <a:endParaRPr lang="it-IT" sz="2500" dirty="0">
              <a:solidFill>
                <a:srgbClr val="000000"/>
              </a:solidFill>
            </a:endParaRPr>
          </a:p>
          <a:p>
            <a:pPr marL="0" indent="0" algn="just">
              <a:buFont typeface="Arial" panose="020B0604020202020204" pitchFamily="34" charset="0"/>
              <a:buNone/>
            </a:pPr>
            <a:r>
              <a:rPr lang="it-IT" sz="2500" dirty="0">
                <a:solidFill>
                  <a:srgbClr val="000000"/>
                </a:solidFill>
              </a:rPr>
              <a:t> </a:t>
            </a:r>
          </a:p>
        </p:txBody>
      </p:sp>
      <p:sp>
        <p:nvSpPr>
          <p:cNvPr id="17" name="TextBox 33">
            <a:extLst>
              <a:ext uri="{FF2B5EF4-FFF2-40B4-BE49-F238E27FC236}">
                <a16:creationId xmlns:a16="http://schemas.microsoft.com/office/drawing/2014/main" id="{E6288BA7-8CF2-8979-DBC6-5931B6AB2990}"/>
              </a:ext>
            </a:extLst>
          </p:cNvPr>
          <p:cNvSpPr txBox="1"/>
          <p:nvPr/>
        </p:nvSpPr>
        <p:spPr>
          <a:xfrm>
            <a:off x="7801054" y="4861720"/>
            <a:ext cx="3627031" cy="1354217"/>
          </a:xfrm>
          <a:prstGeom prst="rect">
            <a:avLst/>
          </a:prstGeom>
          <a:noFill/>
        </p:spPr>
        <p:txBody>
          <a:bodyPr wrap="square" rtlCol="0">
            <a:spAutoFit/>
          </a:bodyPr>
          <a:lstStyle/>
          <a:p>
            <a:pPr algn="ctr"/>
            <a:r>
              <a:rPr lang="it-IT" b="1" dirty="0">
                <a:effectLst>
                  <a:outerShdw blurRad="50800" dist="38100" dir="5400000" algn="t" rotWithShape="0">
                    <a:prstClr val="black">
                      <a:alpha val="40000"/>
                    </a:prstClr>
                  </a:outerShdw>
                </a:effectLst>
                <a:latin typeface="Montserrat" panose="00000500000000000000" pitchFamily="50" charset="0"/>
                <a:cs typeface="Arial" panose="020B0604020202020204" pitchFamily="34" charset="0"/>
              </a:rPr>
              <a:t>FOR THIS WORK WE CONSIDER ALSO COGENERATOR AND PROGRAMMABLE LOAD </a:t>
            </a:r>
          </a:p>
          <a:p>
            <a:pPr algn="ctr"/>
            <a:endParaRPr lang="it-IT" sz="1000" i="1" dirty="0">
              <a:solidFill>
                <a:srgbClr val="A11B1B"/>
              </a:solidFill>
              <a:latin typeface="Montserrat" panose="00000500000000000000" pitchFamily="50" charset="0"/>
              <a:cs typeface="Arial" panose="020B0604020202020204" pitchFamily="34" charset="0"/>
            </a:endParaRPr>
          </a:p>
        </p:txBody>
      </p:sp>
      <p:sp>
        <p:nvSpPr>
          <p:cNvPr id="18" name="Rectangle 37">
            <a:extLst>
              <a:ext uri="{FF2B5EF4-FFF2-40B4-BE49-F238E27FC236}">
                <a16:creationId xmlns:a16="http://schemas.microsoft.com/office/drawing/2014/main" id="{D1B3085A-C9B3-1DE9-C121-5419D4064BEE}"/>
              </a:ext>
            </a:extLst>
          </p:cNvPr>
          <p:cNvSpPr/>
          <p:nvPr/>
        </p:nvSpPr>
        <p:spPr>
          <a:xfrm>
            <a:off x="7586041" y="4871183"/>
            <a:ext cx="4057059" cy="1197187"/>
          </a:xfrm>
          <a:prstGeom prst="rect">
            <a:avLst/>
          </a:prstGeom>
          <a:noFill/>
          <a:ln w="38100">
            <a:solidFill>
              <a:schemeClr val="tx1"/>
            </a:solidFill>
          </a:ln>
          <a:effectLst>
            <a:outerShdw blurRad="50800" dist="38100" dir="18900000" algn="bl" rotWithShape="0">
              <a:schemeClr val="tx2">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142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50940E8-4D9B-E633-051D-B181493D5C3C}"/>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59D389A0-3DEE-A560-A1E1-6B725E3029EC}"/>
              </a:ext>
            </a:extLst>
          </p:cNvPr>
          <p:cNvSpPr>
            <a:spLocks noGrp="1"/>
          </p:cNvSpPr>
          <p:nvPr>
            <p:ph type="title"/>
          </p:nvPr>
        </p:nvSpPr>
        <p:spPr>
          <a:xfrm>
            <a:off x="4082979" y="57201"/>
            <a:ext cx="4021913" cy="424192"/>
          </a:xfrm>
        </p:spPr>
        <p:txBody>
          <a:bodyPr>
            <a:normAutofit fontScale="90000"/>
          </a:bodyPr>
          <a:lstStyle/>
          <a:p>
            <a:r>
              <a:rPr lang="it-IT" sz="2500" b="1" dirty="0"/>
              <a:t>MICROGRID’S SYNOPTIC</a:t>
            </a:r>
          </a:p>
        </p:txBody>
      </p:sp>
      <p:sp>
        <p:nvSpPr>
          <p:cNvPr id="6" name="Segnaposto piè di pagina 5">
            <a:extLst>
              <a:ext uri="{FF2B5EF4-FFF2-40B4-BE49-F238E27FC236}">
                <a16:creationId xmlns:a16="http://schemas.microsoft.com/office/drawing/2014/main" id="{EB7FE839-5613-2388-14C3-0FE40954D9EA}"/>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E9818008-435E-8C77-D5DE-BB28A6A9CE9D}"/>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D52C552E-1E0A-4E72-41F3-56F1BD813BD4}"/>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C171AACD-8D4B-3DBC-9B68-E0D9FCB0A2C0}"/>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EC5F3353-3DD7-B7CD-52EC-9414D0B3F06D}"/>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pic>
        <p:nvPicPr>
          <p:cNvPr id="4" name="Immagine 3" descr="Immagine che contiene testo, schermata, diagramma, software">
            <a:extLst>
              <a:ext uri="{FF2B5EF4-FFF2-40B4-BE49-F238E27FC236}">
                <a16:creationId xmlns:a16="http://schemas.microsoft.com/office/drawing/2014/main" id="{695776B8-6CB0-967D-6BDA-F1B30CAE3E25}"/>
              </a:ext>
            </a:extLst>
          </p:cNvPr>
          <p:cNvPicPr>
            <a:picLocks noChangeAspect="1"/>
          </p:cNvPicPr>
          <p:nvPr/>
        </p:nvPicPr>
        <p:blipFill>
          <a:blip r:embed="rId2"/>
          <a:srcRect t="265"/>
          <a:stretch/>
        </p:blipFill>
        <p:spPr>
          <a:xfrm>
            <a:off x="270376" y="579125"/>
            <a:ext cx="11647120" cy="5767002"/>
          </a:xfrm>
          <a:prstGeom prst="rect">
            <a:avLst/>
          </a:prstGeom>
        </p:spPr>
      </p:pic>
    </p:spTree>
    <p:extLst>
      <p:ext uri="{BB962C8B-B14F-4D97-AF65-F5344CB8AC3E}">
        <p14:creationId xmlns:p14="http://schemas.microsoft.com/office/powerpoint/2010/main" val="3614204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60D2CAB-CC1A-504F-A462-513481CF96C8}"/>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EB53C9D8-D522-4640-7362-7B0E6AE8F0CF}"/>
              </a:ext>
            </a:extLst>
          </p:cNvPr>
          <p:cNvSpPr>
            <a:spLocks noGrp="1"/>
          </p:cNvSpPr>
          <p:nvPr>
            <p:ph type="title"/>
          </p:nvPr>
        </p:nvSpPr>
        <p:spPr>
          <a:xfrm>
            <a:off x="3893055" y="37228"/>
            <a:ext cx="4401762" cy="424192"/>
          </a:xfrm>
        </p:spPr>
        <p:txBody>
          <a:bodyPr>
            <a:normAutofit fontScale="90000"/>
          </a:bodyPr>
          <a:lstStyle/>
          <a:p>
            <a:r>
              <a:rPr lang="it-IT" sz="2500" b="1" dirty="0"/>
              <a:t>MICROGRID IN PRINCE LAB</a:t>
            </a:r>
          </a:p>
        </p:txBody>
      </p:sp>
      <p:sp>
        <p:nvSpPr>
          <p:cNvPr id="6" name="Segnaposto piè di pagina 5">
            <a:extLst>
              <a:ext uri="{FF2B5EF4-FFF2-40B4-BE49-F238E27FC236}">
                <a16:creationId xmlns:a16="http://schemas.microsoft.com/office/drawing/2014/main" id="{18C1EAB9-A147-2AE1-E418-F4970E90E696}"/>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B57CE22E-7B75-A194-AA51-3689693C8227}"/>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F8046B07-5D1F-2CC7-E936-0EF7B633B863}"/>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1ED84462-41E3-E3E3-4F23-436122B659C5}"/>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BA87EB57-6A5F-5789-FEE1-2F6152811D39}"/>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pic>
        <p:nvPicPr>
          <p:cNvPr id="2" name="Immagine 1" descr="Immagine che contiene testo, schermata, diagramma, design">
            <a:extLst>
              <a:ext uri="{FF2B5EF4-FFF2-40B4-BE49-F238E27FC236}">
                <a16:creationId xmlns:a16="http://schemas.microsoft.com/office/drawing/2014/main" id="{46E38B2F-F628-3E13-73DE-43C2A20A2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82" y="707473"/>
            <a:ext cx="6831605" cy="5086835"/>
          </a:xfrm>
          <a:prstGeom prst="rect">
            <a:avLst/>
          </a:prstGeom>
        </p:spPr>
      </p:pic>
      <p:sp>
        <p:nvSpPr>
          <p:cNvPr id="4" name="Segnaposto contenuto 2">
            <a:extLst>
              <a:ext uri="{FF2B5EF4-FFF2-40B4-BE49-F238E27FC236}">
                <a16:creationId xmlns:a16="http://schemas.microsoft.com/office/drawing/2014/main" id="{B4083AE2-02F8-5EEE-7531-BA4CB49D81FC}"/>
              </a:ext>
            </a:extLst>
          </p:cNvPr>
          <p:cNvSpPr txBox="1">
            <a:spLocks/>
          </p:cNvSpPr>
          <p:nvPr/>
        </p:nvSpPr>
        <p:spPr>
          <a:xfrm>
            <a:off x="7206478" y="707473"/>
            <a:ext cx="5114766" cy="53728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2500" dirty="0">
                <a:solidFill>
                  <a:srgbClr val="000000"/>
                </a:solidFill>
              </a:rPr>
              <a:t>The </a:t>
            </a:r>
            <a:r>
              <a:rPr lang="it-IT" sz="2500" dirty="0" err="1">
                <a:solidFill>
                  <a:srgbClr val="000000"/>
                </a:solidFill>
              </a:rPr>
              <a:t>microgrid’s</a:t>
            </a:r>
            <a:r>
              <a:rPr lang="it-IT" sz="2500" dirty="0">
                <a:solidFill>
                  <a:srgbClr val="000000"/>
                </a:solidFill>
              </a:rPr>
              <a:t> </a:t>
            </a:r>
            <a:r>
              <a:rPr lang="it-IT" sz="2500" dirty="0" err="1">
                <a:solidFill>
                  <a:srgbClr val="000000"/>
                </a:solidFill>
              </a:rPr>
              <a:t>architecture</a:t>
            </a:r>
            <a:r>
              <a:rPr lang="it-IT" sz="2500" dirty="0">
                <a:solidFill>
                  <a:srgbClr val="000000"/>
                </a:solidFill>
              </a:rPr>
              <a:t>:</a:t>
            </a:r>
          </a:p>
          <a:p>
            <a:pPr marL="0" indent="0" algn="just">
              <a:buFont typeface="Arial" panose="020B0604020202020204" pitchFamily="34" charset="0"/>
              <a:buNone/>
            </a:pPr>
            <a:endParaRPr lang="it-IT" sz="2500" dirty="0">
              <a:solidFill>
                <a:srgbClr val="000000"/>
              </a:solidFill>
            </a:endParaRPr>
          </a:p>
          <a:p>
            <a:r>
              <a:rPr lang="it-IT" sz="2500" dirty="0">
                <a:solidFill>
                  <a:srgbClr val="000000"/>
                </a:solidFill>
              </a:rPr>
              <a:t>Field </a:t>
            </a:r>
            <a:r>
              <a:rPr lang="it-IT" sz="2500" dirty="0" err="1">
                <a:solidFill>
                  <a:srgbClr val="000000"/>
                </a:solidFill>
              </a:rPr>
              <a:t>level</a:t>
            </a:r>
            <a:r>
              <a:rPr lang="it-IT" sz="2500" dirty="0">
                <a:solidFill>
                  <a:srgbClr val="000000"/>
                </a:solidFill>
              </a:rPr>
              <a:t>: </a:t>
            </a:r>
            <a:r>
              <a:rPr lang="it-IT" sz="2500" dirty="0" err="1">
                <a:solidFill>
                  <a:srgbClr val="000000"/>
                </a:solidFill>
              </a:rPr>
              <a:t>managed</a:t>
            </a:r>
            <a:r>
              <a:rPr lang="it-IT" sz="2500" dirty="0">
                <a:solidFill>
                  <a:srgbClr val="000000"/>
                </a:solidFill>
              </a:rPr>
              <a:t> by the </a:t>
            </a:r>
            <a:r>
              <a:rPr lang="it-IT" sz="2500" dirty="0" err="1">
                <a:solidFill>
                  <a:srgbClr val="000000"/>
                </a:solidFill>
              </a:rPr>
              <a:t>PLCs</a:t>
            </a:r>
            <a:r>
              <a:rPr lang="it-IT" sz="2500" dirty="0">
                <a:solidFill>
                  <a:srgbClr val="000000"/>
                </a:solidFill>
              </a:rPr>
              <a:t> </a:t>
            </a:r>
            <a:r>
              <a:rPr lang="it-IT" sz="2500" dirty="0" err="1">
                <a:solidFill>
                  <a:srgbClr val="000000"/>
                </a:solidFill>
              </a:rPr>
              <a:t>installed</a:t>
            </a:r>
            <a:r>
              <a:rPr lang="it-IT" sz="2500" dirty="0">
                <a:solidFill>
                  <a:srgbClr val="000000"/>
                </a:solidFill>
              </a:rPr>
              <a:t> on </a:t>
            </a:r>
            <a:r>
              <a:rPr lang="it-IT" sz="2500" dirty="0" err="1">
                <a:solidFill>
                  <a:srgbClr val="000000"/>
                </a:solidFill>
              </a:rPr>
              <a:t>ech</a:t>
            </a:r>
            <a:r>
              <a:rPr lang="it-IT" sz="2500" dirty="0">
                <a:solidFill>
                  <a:srgbClr val="000000"/>
                </a:solidFill>
              </a:rPr>
              <a:t> field device</a:t>
            </a:r>
          </a:p>
          <a:p>
            <a:pPr marL="0" indent="0">
              <a:buNone/>
            </a:pPr>
            <a:endParaRPr lang="it-IT" sz="2500" dirty="0">
              <a:solidFill>
                <a:srgbClr val="000000"/>
              </a:solidFill>
            </a:endParaRPr>
          </a:p>
          <a:p>
            <a:r>
              <a:rPr lang="it-IT" sz="2500" dirty="0" err="1">
                <a:solidFill>
                  <a:srgbClr val="000000"/>
                </a:solidFill>
              </a:rPr>
              <a:t>Operation</a:t>
            </a:r>
            <a:r>
              <a:rPr lang="it-IT" sz="2500" dirty="0">
                <a:solidFill>
                  <a:srgbClr val="000000"/>
                </a:solidFill>
              </a:rPr>
              <a:t> </a:t>
            </a:r>
            <a:r>
              <a:rPr lang="it-IT" sz="2500" dirty="0" err="1">
                <a:solidFill>
                  <a:srgbClr val="000000"/>
                </a:solidFill>
              </a:rPr>
              <a:t>level</a:t>
            </a:r>
            <a:r>
              <a:rPr lang="it-IT" sz="2500" dirty="0">
                <a:solidFill>
                  <a:srgbClr val="000000"/>
                </a:solidFill>
              </a:rPr>
              <a:t>: </a:t>
            </a:r>
            <a:r>
              <a:rPr lang="it-IT" sz="2500" dirty="0" err="1">
                <a:solidFill>
                  <a:srgbClr val="000000"/>
                </a:solidFill>
              </a:rPr>
              <a:t>optimal</a:t>
            </a:r>
            <a:r>
              <a:rPr lang="it-IT" sz="2500" dirty="0">
                <a:solidFill>
                  <a:srgbClr val="000000"/>
                </a:solidFill>
              </a:rPr>
              <a:t> management and </a:t>
            </a:r>
            <a:r>
              <a:rPr lang="it-IT" sz="2500" dirty="0" err="1">
                <a:solidFill>
                  <a:srgbClr val="000000"/>
                </a:solidFill>
              </a:rPr>
              <a:t>safety</a:t>
            </a:r>
            <a:r>
              <a:rPr lang="it-IT" sz="2500" dirty="0">
                <a:solidFill>
                  <a:srgbClr val="000000"/>
                </a:solidFill>
              </a:rPr>
              <a:t> </a:t>
            </a:r>
          </a:p>
          <a:p>
            <a:pPr marL="0" indent="0">
              <a:buNone/>
            </a:pPr>
            <a:endParaRPr lang="it-IT" sz="2500" dirty="0">
              <a:solidFill>
                <a:srgbClr val="000000"/>
              </a:solidFill>
            </a:endParaRPr>
          </a:p>
          <a:p>
            <a:r>
              <a:rPr lang="it-IT" sz="2500" dirty="0" err="1">
                <a:solidFill>
                  <a:srgbClr val="000000"/>
                </a:solidFill>
              </a:rPr>
              <a:t>External</a:t>
            </a:r>
            <a:r>
              <a:rPr lang="it-IT" sz="2500" dirty="0">
                <a:solidFill>
                  <a:srgbClr val="000000"/>
                </a:solidFill>
              </a:rPr>
              <a:t> systems </a:t>
            </a:r>
            <a:r>
              <a:rPr lang="it-IT" sz="2500" dirty="0" err="1">
                <a:solidFill>
                  <a:srgbClr val="000000"/>
                </a:solidFill>
              </a:rPr>
              <a:t>Optimization</a:t>
            </a:r>
            <a:r>
              <a:rPr lang="it-IT" sz="2500" dirty="0">
                <a:solidFill>
                  <a:srgbClr val="000000"/>
                </a:solidFill>
              </a:rPr>
              <a:t> Level: the </a:t>
            </a:r>
            <a:r>
              <a:rPr lang="it-IT" sz="2500" dirty="0" err="1">
                <a:solidFill>
                  <a:srgbClr val="000000"/>
                </a:solidFill>
              </a:rPr>
              <a:t>students</a:t>
            </a:r>
            <a:r>
              <a:rPr lang="it-IT" sz="2500" dirty="0">
                <a:solidFill>
                  <a:srgbClr val="000000"/>
                </a:solidFill>
              </a:rPr>
              <a:t> can </a:t>
            </a:r>
            <a:r>
              <a:rPr lang="it-IT" sz="2500" dirty="0" err="1">
                <a:solidFill>
                  <a:srgbClr val="000000"/>
                </a:solidFill>
              </a:rPr>
              <a:t>implement</a:t>
            </a:r>
            <a:r>
              <a:rPr lang="it-IT" sz="2500" dirty="0">
                <a:solidFill>
                  <a:srgbClr val="000000"/>
                </a:solidFill>
              </a:rPr>
              <a:t> alternative control </a:t>
            </a:r>
            <a:r>
              <a:rPr lang="it-IT" sz="2500" dirty="0" err="1">
                <a:solidFill>
                  <a:srgbClr val="000000"/>
                </a:solidFill>
              </a:rPr>
              <a:t>logic</a:t>
            </a:r>
            <a:r>
              <a:rPr lang="it-IT" sz="2500" dirty="0">
                <a:solidFill>
                  <a:srgbClr val="000000"/>
                </a:solidFill>
              </a:rPr>
              <a:t> </a:t>
            </a:r>
            <a:r>
              <a:rPr lang="it-IT" sz="2500" dirty="0" err="1">
                <a:solidFill>
                  <a:srgbClr val="000000"/>
                </a:solidFill>
              </a:rPr>
              <a:t>interacting</a:t>
            </a:r>
            <a:r>
              <a:rPr lang="it-IT" sz="2500" dirty="0">
                <a:solidFill>
                  <a:srgbClr val="000000"/>
                </a:solidFill>
              </a:rPr>
              <a:t> with the field control system</a:t>
            </a:r>
          </a:p>
          <a:p>
            <a:pPr algn="just"/>
            <a:endParaRPr lang="it-IT" sz="2500" dirty="0">
              <a:solidFill>
                <a:srgbClr val="000000"/>
              </a:solidFill>
            </a:endParaRPr>
          </a:p>
          <a:p>
            <a:pPr algn="just"/>
            <a:endParaRPr lang="it-IT" sz="2500" dirty="0">
              <a:solidFill>
                <a:srgbClr val="000000"/>
              </a:solidFill>
            </a:endParaRPr>
          </a:p>
          <a:p>
            <a:pPr marL="0" indent="0" algn="just">
              <a:buFont typeface="Arial" panose="020B0604020202020204" pitchFamily="34" charset="0"/>
              <a:buNone/>
            </a:pPr>
            <a:r>
              <a:rPr lang="it-IT" sz="2500" dirty="0">
                <a:solidFill>
                  <a:srgbClr val="000000"/>
                </a:solidFill>
              </a:rPr>
              <a:t> </a:t>
            </a:r>
          </a:p>
        </p:txBody>
      </p:sp>
    </p:spTree>
    <p:extLst>
      <p:ext uri="{BB962C8B-B14F-4D97-AF65-F5344CB8AC3E}">
        <p14:creationId xmlns:p14="http://schemas.microsoft.com/office/powerpoint/2010/main" val="450032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AEAF1FA-6592-7764-A1B8-0476A04B4021}"/>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6B873F68-A70E-87F4-4C54-988A330E348E}"/>
              </a:ext>
            </a:extLst>
          </p:cNvPr>
          <p:cNvSpPr>
            <a:spLocks noGrp="1"/>
          </p:cNvSpPr>
          <p:nvPr>
            <p:ph type="title"/>
          </p:nvPr>
        </p:nvSpPr>
        <p:spPr>
          <a:xfrm>
            <a:off x="3893055" y="37228"/>
            <a:ext cx="4401762" cy="424192"/>
          </a:xfrm>
        </p:spPr>
        <p:txBody>
          <a:bodyPr>
            <a:normAutofit fontScale="90000"/>
          </a:bodyPr>
          <a:lstStyle/>
          <a:p>
            <a:r>
              <a:rPr lang="it-IT" sz="2500" b="1" dirty="0"/>
              <a:t>SIMULINK PROGRAMMING</a:t>
            </a:r>
          </a:p>
        </p:txBody>
      </p:sp>
      <p:sp>
        <p:nvSpPr>
          <p:cNvPr id="6" name="Segnaposto piè di pagina 5">
            <a:extLst>
              <a:ext uri="{FF2B5EF4-FFF2-40B4-BE49-F238E27FC236}">
                <a16:creationId xmlns:a16="http://schemas.microsoft.com/office/drawing/2014/main" id="{4A5A652A-C98B-0043-4F33-2B78946ED583}"/>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0A5D6654-3F68-9F07-51FE-29D149FC79F6}"/>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CAA4E601-D4CC-A648-DE2C-5637CC8BE999}"/>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3D662AAD-45F0-2BCE-235E-5AB7D0C80158}"/>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C3A386B5-5F60-8AFE-D042-D47A290A3FDE}"/>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pic>
        <p:nvPicPr>
          <p:cNvPr id="3" name="Immagine 2" descr="Immagine che contiene testo, diagramma, Piano, Disegno tecnico&#10;&#10;Descrizione generata automaticamente">
            <a:extLst>
              <a:ext uri="{FF2B5EF4-FFF2-40B4-BE49-F238E27FC236}">
                <a16:creationId xmlns:a16="http://schemas.microsoft.com/office/drawing/2014/main" id="{4E61424D-C996-1CF6-2F0A-F65A030B4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45" y="1287124"/>
            <a:ext cx="5473655" cy="4012664"/>
          </a:xfrm>
          <a:prstGeom prst="rect">
            <a:avLst/>
          </a:prstGeom>
        </p:spPr>
      </p:pic>
      <p:sp>
        <p:nvSpPr>
          <p:cNvPr id="9" name="Segnaposto contenuto 2">
            <a:extLst>
              <a:ext uri="{FF2B5EF4-FFF2-40B4-BE49-F238E27FC236}">
                <a16:creationId xmlns:a16="http://schemas.microsoft.com/office/drawing/2014/main" id="{2032C352-C4F7-0858-D16D-CC218ECBF406}"/>
              </a:ext>
            </a:extLst>
          </p:cNvPr>
          <p:cNvSpPr txBox="1">
            <a:spLocks/>
          </p:cNvSpPr>
          <p:nvPr/>
        </p:nvSpPr>
        <p:spPr>
          <a:xfrm>
            <a:off x="6531457" y="995349"/>
            <a:ext cx="5114766" cy="4446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2500" dirty="0">
                <a:solidFill>
                  <a:srgbClr val="000000"/>
                </a:solidFill>
              </a:rPr>
              <a:t>Layout:</a:t>
            </a:r>
          </a:p>
          <a:p>
            <a:r>
              <a:rPr lang="it-IT" sz="2500" dirty="0">
                <a:solidFill>
                  <a:srgbClr val="000000"/>
                </a:solidFill>
              </a:rPr>
              <a:t>Client Workstation: </a:t>
            </a:r>
            <a:r>
              <a:rPr lang="it-IT" sz="2500" dirty="0" err="1">
                <a:solidFill>
                  <a:srgbClr val="000000"/>
                </a:solidFill>
              </a:rPr>
              <a:t>used</a:t>
            </a:r>
            <a:r>
              <a:rPr lang="it-IT" sz="2500" dirty="0">
                <a:solidFill>
                  <a:srgbClr val="000000"/>
                </a:solidFill>
              </a:rPr>
              <a:t> to </a:t>
            </a:r>
            <a:r>
              <a:rPr lang="it-IT" sz="2500" dirty="0" err="1">
                <a:solidFill>
                  <a:srgbClr val="000000"/>
                </a:solidFill>
              </a:rPr>
              <a:t>develop</a:t>
            </a:r>
            <a:r>
              <a:rPr lang="it-IT" sz="2500" dirty="0">
                <a:solidFill>
                  <a:srgbClr val="000000"/>
                </a:solidFill>
              </a:rPr>
              <a:t> the </a:t>
            </a:r>
            <a:r>
              <a:rPr lang="it-IT" sz="2500" dirty="0" err="1">
                <a:solidFill>
                  <a:srgbClr val="000000"/>
                </a:solidFill>
              </a:rPr>
              <a:t>Simulink</a:t>
            </a:r>
            <a:r>
              <a:rPr lang="it-IT" sz="2500" dirty="0">
                <a:solidFill>
                  <a:srgbClr val="000000"/>
                </a:solidFill>
              </a:rPr>
              <a:t> Model</a:t>
            </a:r>
          </a:p>
          <a:p>
            <a:endParaRPr lang="it-IT" sz="1400" dirty="0">
              <a:solidFill>
                <a:srgbClr val="000000"/>
              </a:solidFill>
            </a:endParaRPr>
          </a:p>
          <a:p>
            <a:r>
              <a:rPr lang="it-IT" sz="2500" dirty="0">
                <a:solidFill>
                  <a:srgbClr val="000000"/>
                </a:solidFill>
              </a:rPr>
              <a:t>OPC </a:t>
            </a:r>
            <a:r>
              <a:rPr lang="it-IT" sz="2500" dirty="0" err="1">
                <a:solidFill>
                  <a:srgbClr val="000000"/>
                </a:solidFill>
              </a:rPr>
              <a:t>GateWay</a:t>
            </a:r>
            <a:r>
              <a:rPr lang="it-IT" sz="2500" dirty="0">
                <a:solidFill>
                  <a:srgbClr val="000000"/>
                </a:solidFill>
              </a:rPr>
              <a:t> Interface: </a:t>
            </a:r>
            <a:r>
              <a:rPr lang="it-IT" sz="2500" dirty="0" err="1">
                <a:solidFill>
                  <a:srgbClr val="000000"/>
                </a:solidFill>
              </a:rPr>
              <a:t>enables</a:t>
            </a:r>
            <a:r>
              <a:rPr lang="it-IT" sz="2500" dirty="0">
                <a:solidFill>
                  <a:srgbClr val="000000"/>
                </a:solidFill>
              </a:rPr>
              <a:t> data </a:t>
            </a:r>
            <a:r>
              <a:rPr lang="it-IT" sz="2500" dirty="0" err="1">
                <a:solidFill>
                  <a:srgbClr val="000000"/>
                </a:solidFill>
              </a:rPr>
              <a:t>exchange</a:t>
            </a:r>
            <a:r>
              <a:rPr lang="it-IT" sz="2500" dirty="0">
                <a:solidFill>
                  <a:srgbClr val="000000"/>
                </a:solidFill>
              </a:rPr>
              <a:t> </a:t>
            </a:r>
            <a:r>
              <a:rPr lang="it-IT" sz="2500" dirty="0" err="1">
                <a:solidFill>
                  <a:srgbClr val="000000"/>
                </a:solidFill>
              </a:rPr>
              <a:t>between</a:t>
            </a:r>
            <a:r>
              <a:rPr lang="it-IT" sz="2500" dirty="0">
                <a:solidFill>
                  <a:srgbClr val="000000"/>
                </a:solidFill>
              </a:rPr>
              <a:t> industrial devices and management software </a:t>
            </a:r>
            <a:r>
              <a:rPr lang="it-IT" sz="2500" dirty="0" err="1">
                <a:solidFill>
                  <a:srgbClr val="000000"/>
                </a:solidFill>
              </a:rPr>
              <a:t>using</a:t>
            </a:r>
            <a:r>
              <a:rPr lang="it-IT" sz="2500" dirty="0">
                <a:solidFill>
                  <a:srgbClr val="000000"/>
                </a:solidFill>
              </a:rPr>
              <a:t> the OPC </a:t>
            </a:r>
            <a:r>
              <a:rPr lang="it-IT" sz="2500" dirty="0" err="1">
                <a:solidFill>
                  <a:srgbClr val="000000"/>
                </a:solidFill>
              </a:rPr>
              <a:t>protocol</a:t>
            </a:r>
            <a:endParaRPr lang="it-IT" sz="2500" dirty="0">
              <a:solidFill>
                <a:srgbClr val="000000"/>
              </a:solidFill>
            </a:endParaRPr>
          </a:p>
          <a:p>
            <a:endParaRPr lang="it-IT" sz="1400" dirty="0">
              <a:solidFill>
                <a:srgbClr val="000000"/>
              </a:solidFill>
            </a:endParaRPr>
          </a:p>
          <a:p>
            <a:pPr algn="just"/>
            <a:r>
              <a:rPr lang="it-IT" sz="2500" dirty="0">
                <a:solidFill>
                  <a:srgbClr val="000000"/>
                </a:solidFill>
              </a:rPr>
              <a:t>OPC Server: </a:t>
            </a:r>
            <a:r>
              <a:rPr lang="it-IT" sz="2500" dirty="0" err="1">
                <a:solidFill>
                  <a:srgbClr val="000000"/>
                </a:solidFill>
              </a:rPr>
              <a:t>sends</a:t>
            </a:r>
            <a:r>
              <a:rPr lang="it-IT" sz="2500" dirty="0">
                <a:solidFill>
                  <a:srgbClr val="000000"/>
                </a:solidFill>
              </a:rPr>
              <a:t> </a:t>
            </a:r>
            <a:r>
              <a:rPr lang="it-IT" sz="2500" dirty="0" err="1">
                <a:solidFill>
                  <a:srgbClr val="000000"/>
                </a:solidFill>
              </a:rPr>
              <a:t>commands</a:t>
            </a:r>
            <a:r>
              <a:rPr lang="it-IT" sz="2500" dirty="0">
                <a:solidFill>
                  <a:srgbClr val="000000"/>
                </a:solidFill>
              </a:rPr>
              <a:t> to the PLC and </a:t>
            </a:r>
            <a:r>
              <a:rPr lang="it-IT" sz="2500" dirty="0" err="1">
                <a:solidFill>
                  <a:srgbClr val="000000"/>
                </a:solidFill>
              </a:rPr>
              <a:t>receives</a:t>
            </a:r>
            <a:r>
              <a:rPr lang="it-IT" sz="2500" dirty="0">
                <a:solidFill>
                  <a:srgbClr val="000000"/>
                </a:solidFill>
              </a:rPr>
              <a:t> data for the management system</a:t>
            </a:r>
          </a:p>
          <a:p>
            <a:pPr algn="just"/>
            <a:endParaRPr lang="it-IT" sz="2500" dirty="0">
              <a:solidFill>
                <a:srgbClr val="000000"/>
              </a:solidFill>
            </a:endParaRPr>
          </a:p>
          <a:p>
            <a:pPr marL="0" indent="0" algn="just">
              <a:buFont typeface="Arial" panose="020B0604020202020204" pitchFamily="34" charset="0"/>
              <a:buNone/>
            </a:pPr>
            <a:r>
              <a:rPr lang="it-IT" sz="2500" dirty="0">
                <a:solidFill>
                  <a:srgbClr val="000000"/>
                </a:solidFill>
              </a:rPr>
              <a:t> </a:t>
            </a:r>
          </a:p>
        </p:txBody>
      </p:sp>
    </p:spTree>
    <p:extLst>
      <p:ext uri="{BB962C8B-B14F-4D97-AF65-F5344CB8AC3E}">
        <p14:creationId xmlns:p14="http://schemas.microsoft.com/office/powerpoint/2010/main" val="2195659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DD94AD-FD24-131C-C09F-E26F929F0C6C}"/>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D40B91FC-1657-9048-4CA9-3197D7EE8953}"/>
              </a:ext>
            </a:extLst>
          </p:cNvPr>
          <p:cNvSpPr>
            <a:spLocks noGrp="1"/>
          </p:cNvSpPr>
          <p:nvPr>
            <p:ph type="title"/>
          </p:nvPr>
        </p:nvSpPr>
        <p:spPr>
          <a:xfrm>
            <a:off x="3893055" y="68384"/>
            <a:ext cx="4401762" cy="424192"/>
          </a:xfrm>
        </p:spPr>
        <p:txBody>
          <a:bodyPr>
            <a:normAutofit fontScale="90000"/>
          </a:bodyPr>
          <a:lstStyle/>
          <a:p>
            <a:r>
              <a:rPr lang="it-IT" sz="2500" b="1" dirty="0"/>
              <a:t>OFFLINE SIMULINK MODEL</a:t>
            </a:r>
          </a:p>
        </p:txBody>
      </p:sp>
      <p:sp>
        <p:nvSpPr>
          <p:cNvPr id="6" name="Segnaposto piè di pagina 5">
            <a:extLst>
              <a:ext uri="{FF2B5EF4-FFF2-40B4-BE49-F238E27FC236}">
                <a16:creationId xmlns:a16="http://schemas.microsoft.com/office/drawing/2014/main" id="{30A5AC5D-DC5F-02DC-4622-54373D4AF6A6}"/>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759344CE-9659-86B6-943D-292A20E07673}"/>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3D634507-C8BF-2467-232D-0A3D48633E2E}"/>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D7B5D31E-5C60-F95C-B403-98C15291AA25}"/>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81F105FA-A268-7292-8F59-739F02A01756}"/>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sp>
        <p:nvSpPr>
          <p:cNvPr id="2" name="Segnaposto contenuto 2">
            <a:extLst>
              <a:ext uri="{FF2B5EF4-FFF2-40B4-BE49-F238E27FC236}">
                <a16:creationId xmlns:a16="http://schemas.microsoft.com/office/drawing/2014/main" id="{7811F36B-4152-72EF-8879-75DCEAF489E4}"/>
              </a:ext>
            </a:extLst>
          </p:cNvPr>
          <p:cNvSpPr txBox="1">
            <a:spLocks/>
          </p:cNvSpPr>
          <p:nvPr/>
        </p:nvSpPr>
        <p:spPr>
          <a:xfrm>
            <a:off x="234465" y="3228020"/>
            <a:ext cx="11882400" cy="30561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it-IT" sz="2500" dirty="0" err="1">
                <a:solidFill>
                  <a:srgbClr val="000000"/>
                </a:solidFill>
              </a:rPr>
              <a:t>This</a:t>
            </a:r>
            <a:r>
              <a:rPr lang="it-IT" sz="2500" dirty="0">
                <a:solidFill>
                  <a:srgbClr val="000000"/>
                </a:solidFill>
              </a:rPr>
              <a:t> model </a:t>
            </a:r>
            <a:r>
              <a:rPr lang="it-IT" sz="2500" dirty="0" err="1">
                <a:solidFill>
                  <a:srgbClr val="000000"/>
                </a:solidFill>
              </a:rPr>
              <a:t>represents</a:t>
            </a:r>
            <a:r>
              <a:rPr lang="it-IT" sz="2500" dirty="0">
                <a:solidFill>
                  <a:srgbClr val="000000"/>
                </a:solidFill>
              </a:rPr>
              <a:t> the </a:t>
            </a:r>
            <a:r>
              <a:rPr lang="it-IT" sz="2500" dirty="0" err="1">
                <a:solidFill>
                  <a:srgbClr val="000000"/>
                </a:solidFill>
              </a:rPr>
              <a:t>digital</a:t>
            </a:r>
            <a:r>
              <a:rPr lang="it-IT" sz="2500" dirty="0">
                <a:solidFill>
                  <a:srgbClr val="000000"/>
                </a:solidFill>
              </a:rPr>
              <a:t> twin of the </a:t>
            </a:r>
            <a:r>
              <a:rPr lang="it-IT" sz="2500" dirty="0" err="1">
                <a:solidFill>
                  <a:srgbClr val="000000"/>
                </a:solidFill>
              </a:rPr>
              <a:t>real</a:t>
            </a:r>
            <a:r>
              <a:rPr lang="it-IT" sz="2500" dirty="0">
                <a:solidFill>
                  <a:srgbClr val="000000"/>
                </a:solidFill>
              </a:rPr>
              <a:t> generator and load in </a:t>
            </a:r>
            <a:r>
              <a:rPr lang="it-IT" sz="2500" dirty="0" err="1">
                <a:solidFill>
                  <a:srgbClr val="000000"/>
                </a:solidFill>
              </a:rPr>
              <a:t>microgrid</a:t>
            </a:r>
            <a:r>
              <a:rPr lang="it-IT" sz="2500" dirty="0">
                <a:solidFill>
                  <a:srgbClr val="000000"/>
                </a:solidFill>
              </a:rPr>
              <a:t>:</a:t>
            </a:r>
          </a:p>
          <a:p>
            <a:pPr algn="just"/>
            <a:r>
              <a:rPr lang="it-IT" sz="2500" dirty="0" err="1">
                <a:solidFill>
                  <a:srgbClr val="000000"/>
                </a:solidFill>
              </a:rPr>
              <a:t>Cogenerator</a:t>
            </a:r>
            <a:r>
              <a:rPr lang="it-IT" sz="2500" dirty="0">
                <a:solidFill>
                  <a:srgbClr val="000000"/>
                </a:solidFill>
              </a:rPr>
              <a:t> </a:t>
            </a:r>
            <a:r>
              <a:rPr lang="it-IT" sz="2500" dirty="0" err="1">
                <a:solidFill>
                  <a:srgbClr val="000000"/>
                </a:solidFill>
              </a:rPr>
              <a:t>is</a:t>
            </a:r>
            <a:r>
              <a:rPr lang="it-IT" sz="2500" dirty="0">
                <a:solidFill>
                  <a:srgbClr val="000000"/>
                </a:solidFill>
              </a:rPr>
              <a:t> </a:t>
            </a:r>
            <a:r>
              <a:rPr lang="it-IT" sz="2500" dirty="0" err="1">
                <a:solidFill>
                  <a:srgbClr val="000000"/>
                </a:solidFill>
              </a:rPr>
              <a:t>represented</a:t>
            </a:r>
            <a:r>
              <a:rPr lang="it-IT" sz="2500" dirty="0">
                <a:solidFill>
                  <a:srgbClr val="000000"/>
                </a:solidFill>
              </a:rPr>
              <a:t> by a transfer </a:t>
            </a:r>
            <a:r>
              <a:rPr lang="it-IT" sz="2500" dirty="0" err="1">
                <a:solidFill>
                  <a:srgbClr val="000000"/>
                </a:solidFill>
              </a:rPr>
              <a:t>fuction</a:t>
            </a:r>
            <a:r>
              <a:rPr lang="it-IT" sz="2500" dirty="0">
                <a:solidFill>
                  <a:srgbClr val="000000"/>
                </a:solidFill>
              </a:rPr>
              <a:t> </a:t>
            </a:r>
            <a:r>
              <a:rPr lang="it-IT" sz="2500" dirty="0" err="1">
                <a:solidFill>
                  <a:srgbClr val="000000"/>
                </a:solidFill>
              </a:rPr>
              <a:t>provided</a:t>
            </a:r>
            <a:r>
              <a:rPr lang="it-IT" sz="2500" dirty="0">
                <a:solidFill>
                  <a:srgbClr val="000000"/>
                </a:solidFill>
              </a:rPr>
              <a:t> by system </a:t>
            </a:r>
            <a:r>
              <a:rPr lang="it-IT" sz="2500" dirty="0" err="1">
                <a:solidFill>
                  <a:srgbClr val="000000"/>
                </a:solidFill>
              </a:rPr>
              <a:t>identification</a:t>
            </a:r>
            <a:r>
              <a:rPr lang="it-IT" sz="2500" dirty="0">
                <a:solidFill>
                  <a:srgbClr val="000000"/>
                </a:solidFill>
              </a:rPr>
              <a:t> toolbox.</a:t>
            </a:r>
          </a:p>
          <a:p>
            <a:pPr algn="just"/>
            <a:r>
              <a:rPr lang="it-IT" sz="2500" dirty="0">
                <a:solidFill>
                  <a:srgbClr val="000000"/>
                </a:solidFill>
              </a:rPr>
              <a:t>PI controller to </a:t>
            </a:r>
            <a:r>
              <a:rPr lang="it-IT" sz="2500" dirty="0" err="1">
                <a:solidFill>
                  <a:srgbClr val="000000"/>
                </a:solidFill>
              </a:rPr>
              <a:t>closed</a:t>
            </a:r>
            <a:r>
              <a:rPr lang="it-IT" sz="2500" dirty="0">
                <a:solidFill>
                  <a:srgbClr val="000000"/>
                </a:solidFill>
              </a:rPr>
              <a:t> loop action. </a:t>
            </a:r>
            <a:r>
              <a:rPr lang="it-IT" sz="2500" dirty="0" err="1">
                <a:solidFill>
                  <a:srgbClr val="000000"/>
                </a:solidFill>
              </a:rPr>
              <a:t>This</a:t>
            </a:r>
            <a:r>
              <a:rPr lang="it-IT" sz="2500" dirty="0">
                <a:solidFill>
                  <a:srgbClr val="000000"/>
                </a:solidFill>
              </a:rPr>
              <a:t> </a:t>
            </a:r>
            <a:r>
              <a:rPr lang="it-IT" sz="2500" dirty="0" err="1">
                <a:solidFill>
                  <a:srgbClr val="000000"/>
                </a:solidFill>
              </a:rPr>
              <a:t>is</a:t>
            </a:r>
            <a:r>
              <a:rPr lang="it-IT" sz="2500" dirty="0">
                <a:solidFill>
                  <a:srgbClr val="000000"/>
                </a:solidFill>
              </a:rPr>
              <a:t> </a:t>
            </a:r>
            <a:r>
              <a:rPr lang="it-IT" sz="2500" dirty="0" err="1">
                <a:solidFill>
                  <a:srgbClr val="000000"/>
                </a:solidFill>
              </a:rPr>
              <a:t>limitated</a:t>
            </a:r>
            <a:r>
              <a:rPr lang="it-IT" sz="2500" dirty="0">
                <a:solidFill>
                  <a:srgbClr val="000000"/>
                </a:solidFill>
              </a:rPr>
              <a:t> by upper and </a:t>
            </a:r>
            <a:r>
              <a:rPr lang="it-IT" sz="2500" dirty="0" err="1">
                <a:solidFill>
                  <a:srgbClr val="000000"/>
                </a:solidFill>
              </a:rPr>
              <a:t>lower</a:t>
            </a:r>
            <a:r>
              <a:rPr lang="it-IT" sz="2500" dirty="0">
                <a:solidFill>
                  <a:srgbClr val="000000"/>
                </a:solidFill>
              </a:rPr>
              <a:t> </a:t>
            </a:r>
            <a:r>
              <a:rPr lang="it-IT" sz="2500" dirty="0" err="1">
                <a:solidFill>
                  <a:srgbClr val="000000"/>
                </a:solidFill>
              </a:rPr>
              <a:t>limits</a:t>
            </a:r>
            <a:r>
              <a:rPr lang="it-IT" sz="2500" dirty="0">
                <a:solidFill>
                  <a:srgbClr val="000000"/>
                </a:solidFill>
              </a:rPr>
              <a:t> of </a:t>
            </a:r>
            <a:r>
              <a:rPr lang="it-IT" sz="2500" dirty="0" err="1">
                <a:solidFill>
                  <a:srgbClr val="000000"/>
                </a:solidFill>
              </a:rPr>
              <a:t>cogenerator</a:t>
            </a:r>
            <a:r>
              <a:rPr lang="it-IT" sz="2500" dirty="0">
                <a:solidFill>
                  <a:srgbClr val="000000"/>
                </a:solidFill>
              </a:rPr>
              <a:t> </a:t>
            </a:r>
            <a:r>
              <a:rPr lang="it-IT" sz="2500" dirty="0" err="1">
                <a:solidFill>
                  <a:srgbClr val="000000"/>
                </a:solidFill>
              </a:rPr>
              <a:t>that</a:t>
            </a:r>
            <a:r>
              <a:rPr lang="it-IT" sz="2500" dirty="0">
                <a:solidFill>
                  <a:srgbClr val="000000"/>
                </a:solidFill>
              </a:rPr>
              <a:t> </a:t>
            </a:r>
            <a:r>
              <a:rPr lang="it-IT" sz="2500" dirty="0" err="1">
                <a:solidFill>
                  <a:srgbClr val="000000"/>
                </a:solidFill>
              </a:rPr>
              <a:t>correspond</a:t>
            </a:r>
            <a:r>
              <a:rPr lang="it-IT" sz="2500" dirty="0">
                <a:solidFill>
                  <a:srgbClr val="000000"/>
                </a:solidFill>
              </a:rPr>
              <a:t> to 0 and 60 kW</a:t>
            </a:r>
          </a:p>
          <a:p>
            <a:pPr algn="just"/>
            <a:r>
              <a:rPr lang="it-IT" sz="2500" dirty="0" err="1">
                <a:solidFill>
                  <a:srgbClr val="000000"/>
                </a:solidFill>
              </a:rPr>
              <a:t>P_Load</a:t>
            </a:r>
            <a:r>
              <a:rPr lang="it-IT" sz="2500" dirty="0">
                <a:solidFill>
                  <a:srgbClr val="000000"/>
                </a:solidFill>
              </a:rPr>
              <a:t> </a:t>
            </a:r>
            <a:r>
              <a:rPr lang="it-IT" sz="2500" dirty="0" err="1">
                <a:solidFill>
                  <a:srgbClr val="000000"/>
                </a:solidFill>
              </a:rPr>
              <a:t>is</a:t>
            </a:r>
            <a:r>
              <a:rPr lang="it-IT" sz="2500" dirty="0">
                <a:solidFill>
                  <a:srgbClr val="000000"/>
                </a:solidFill>
              </a:rPr>
              <a:t> a </a:t>
            </a:r>
            <a:r>
              <a:rPr lang="it-IT" sz="2500" dirty="0" err="1">
                <a:solidFill>
                  <a:srgbClr val="000000"/>
                </a:solidFill>
              </a:rPr>
              <a:t>vector</a:t>
            </a:r>
            <a:r>
              <a:rPr lang="it-IT" sz="2500" dirty="0">
                <a:solidFill>
                  <a:srgbClr val="000000"/>
                </a:solidFill>
              </a:rPr>
              <a:t> of </a:t>
            </a:r>
            <a:r>
              <a:rPr lang="it-IT" sz="2500" dirty="0" err="1">
                <a:solidFill>
                  <a:srgbClr val="000000"/>
                </a:solidFill>
              </a:rPr>
              <a:t>real</a:t>
            </a:r>
            <a:r>
              <a:rPr lang="it-IT" sz="2500" dirty="0">
                <a:solidFill>
                  <a:srgbClr val="000000"/>
                </a:solidFill>
              </a:rPr>
              <a:t> negative </a:t>
            </a:r>
            <a:r>
              <a:rPr lang="it-IT" sz="2500" dirty="0" err="1">
                <a:solidFill>
                  <a:srgbClr val="000000"/>
                </a:solidFill>
              </a:rPr>
              <a:t>electric</a:t>
            </a:r>
            <a:r>
              <a:rPr lang="it-IT" sz="2500" dirty="0">
                <a:solidFill>
                  <a:srgbClr val="000000"/>
                </a:solidFill>
              </a:rPr>
              <a:t> load</a:t>
            </a:r>
          </a:p>
          <a:p>
            <a:pPr algn="just"/>
            <a:r>
              <a:rPr lang="it-IT" sz="2500" dirty="0">
                <a:solidFill>
                  <a:srgbClr val="000000"/>
                </a:solidFill>
              </a:rPr>
              <a:t>SP_TL </a:t>
            </a:r>
            <a:r>
              <a:rPr lang="it-IT" sz="2500" dirty="0" err="1">
                <a:solidFill>
                  <a:srgbClr val="000000"/>
                </a:solidFill>
              </a:rPr>
              <a:t>is</a:t>
            </a:r>
            <a:r>
              <a:rPr lang="it-IT" sz="2500" dirty="0">
                <a:solidFill>
                  <a:srgbClr val="000000"/>
                </a:solidFill>
              </a:rPr>
              <a:t> the </a:t>
            </a:r>
            <a:r>
              <a:rPr lang="it-IT" sz="2500" dirty="0" err="1">
                <a:solidFill>
                  <a:srgbClr val="000000"/>
                </a:solidFill>
              </a:rPr>
              <a:t>setpoint</a:t>
            </a:r>
            <a:r>
              <a:rPr lang="it-IT" sz="2500" dirty="0">
                <a:solidFill>
                  <a:srgbClr val="000000"/>
                </a:solidFill>
              </a:rPr>
              <a:t> of </a:t>
            </a:r>
            <a:r>
              <a:rPr lang="it-IT" sz="2500" dirty="0" err="1">
                <a:solidFill>
                  <a:srgbClr val="000000"/>
                </a:solidFill>
              </a:rPr>
              <a:t>TieLine</a:t>
            </a:r>
            <a:r>
              <a:rPr lang="it-IT" sz="2500" dirty="0">
                <a:solidFill>
                  <a:srgbClr val="000000"/>
                </a:solidFill>
              </a:rPr>
              <a:t> </a:t>
            </a:r>
            <a:r>
              <a:rPr lang="it-IT" sz="2500" dirty="0" err="1">
                <a:solidFill>
                  <a:srgbClr val="000000"/>
                </a:solidFill>
              </a:rPr>
              <a:t>that</a:t>
            </a:r>
            <a:r>
              <a:rPr lang="it-IT" sz="2500" dirty="0">
                <a:solidFill>
                  <a:srgbClr val="000000"/>
                </a:solidFill>
              </a:rPr>
              <a:t> </a:t>
            </a:r>
            <a:r>
              <a:rPr lang="it-IT" sz="2500" dirty="0" err="1">
                <a:solidFill>
                  <a:srgbClr val="000000"/>
                </a:solidFill>
              </a:rPr>
              <a:t>is</a:t>
            </a:r>
            <a:r>
              <a:rPr lang="it-IT" sz="2500" dirty="0">
                <a:solidFill>
                  <a:srgbClr val="000000"/>
                </a:solidFill>
              </a:rPr>
              <a:t> set </a:t>
            </a:r>
            <a:r>
              <a:rPr lang="it-IT" sz="2500" dirty="0" err="1">
                <a:solidFill>
                  <a:srgbClr val="000000"/>
                </a:solidFill>
              </a:rPr>
              <a:t>equal</a:t>
            </a:r>
            <a:r>
              <a:rPr lang="it-IT" sz="2500" dirty="0">
                <a:solidFill>
                  <a:srgbClr val="000000"/>
                </a:solidFill>
              </a:rPr>
              <a:t> to 0</a:t>
            </a:r>
          </a:p>
          <a:p>
            <a:pPr algn="just"/>
            <a:endParaRPr lang="it-IT" sz="2500" dirty="0">
              <a:solidFill>
                <a:srgbClr val="000000"/>
              </a:solidFill>
            </a:endParaRPr>
          </a:p>
          <a:p>
            <a:pPr algn="just"/>
            <a:endParaRPr lang="it-IT" sz="2500" dirty="0">
              <a:solidFill>
                <a:srgbClr val="000000"/>
              </a:solidFill>
            </a:endParaRPr>
          </a:p>
          <a:p>
            <a:pPr marL="0" indent="0" algn="just">
              <a:buFont typeface="Arial" panose="020B0604020202020204" pitchFamily="34" charset="0"/>
              <a:buNone/>
            </a:pPr>
            <a:r>
              <a:rPr lang="it-IT" sz="2500" dirty="0">
                <a:solidFill>
                  <a:srgbClr val="000000"/>
                </a:solidFill>
              </a:rPr>
              <a:t> </a:t>
            </a:r>
          </a:p>
        </p:txBody>
      </p:sp>
      <p:pic>
        <p:nvPicPr>
          <p:cNvPr id="18" name="Immagine 17" descr="Immagine che contiene schermata, nero, diagramma, design&#10;&#10;Il contenuto generato dall'IA potrebbe non essere corretto.">
            <a:extLst>
              <a:ext uri="{FF2B5EF4-FFF2-40B4-BE49-F238E27FC236}">
                <a16:creationId xmlns:a16="http://schemas.microsoft.com/office/drawing/2014/main" id="{1EAC106A-02EC-21FB-11A6-AFF112A45E68}"/>
              </a:ext>
            </a:extLst>
          </p:cNvPr>
          <p:cNvPicPr>
            <a:picLocks noChangeAspect="1"/>
          </p:cNvPicPr>
          <p:nvPr/>
        </p:nvPicPr>
        <p:blipFill>
          <a:blip r:embed="rId2"/>
          <a:stretch>
            <a:fillRect/>
          </a:stretch>
        </p:blipFill>
        <p:spPr>
          <a:xfrm>
            <a:off x="948959" y="462124"/>
            <a:ext cx="10294081" cy="2726323"/>
          </a:xfrm>
          <a:prstGeom prst="rect">
            <a:avLst/>
          </a:prstGeom>
        </p:spPr>
      </p:pic>
    </p:spTree>
    <p:extLst>
      <p:ext uri="{BB962C8B-B14F-4D97-AF65-F5344CB8AC3E}">
        <p14:creationId xmlns:p14="http://schemas.microsoft.com/office/powerpoint/2010/main" val="3839460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F4820FC-9EE6-C261-78E8-A6814162C075}"/>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ED64A381-3365-02EF-0585-FDE24300A830}"/>
              </a:ext>
            </a:extLst>
          </p:cNvPr>
          <p:cNvSpPr>
            <a:spLocks noGrp="1"/>
          </p:cNvSpPr>
          <p:nvPr>
            <p:ph type="title"/>
          </p:nvPr>
        </p:nvSpPr>
        <p:spPr>
          <a:xfrm>
            <a:off x="3832972" y="72332"/>
            <a:ext cx="4521928" cy="424192"/>
          </a:xfrm>
        </p:spPr>
        <p:txBody>
          <a:bodyPr>
            <a:normAutofit fontScale="90000"/>
          </a:bodyPr>
          <a:lstStyle/>
          <a:p>
            <a:r>
              <a:rPr lang="it-IT" sz="2500" b="1" dirty="0"/>
              <a:t>COGENERATOR’S SYNOPTIC</a:t>
            </a:r>
          </a:p>
        </p:txBody>
      </p:sp>
      <p:sp>
        <p:nvSpPr>
          <p:cNvPr id="6" name="Segnaposto piè di pagina 5">
            <a:extLst>
              <a:ext uri="{FF2B5EF4-FFF2-40B4-BE49-F238E27FC236}">
                <a16:creationId xmlns:a16="http://schemas.microsoft.com/office/drawing/2014/main" id="{03AB874F-813C-E829-4CD5-0E3678D3533E}"/>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86ADFE43-D603-CE28-8FEA-5DBCF88D689B}"/>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E1E98590-DECA-A71A-B024-9689C57E3FC9}"/>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28D8A959-BFBE-2388-6083-8C12BA74C08F}"/>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DAD6C1CD-20E0-202E-63D0-082A6AB6F9CE}"/>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pic>
        <p:nvPicPr>
          <p:cNvPr id="4" name="Immagine 3" descr="Immagine che contiene testo, schermata, diagramma, Parallelo&#10;&#10;Il contenuto generato dall'IA potrebbe non essere corretto.">
            <a:extLst>
              <a:ext uri="{FF2B5EF4-FFF2-40B4-BE49-F238E27FC236}">
                <a16:creationId xmlns:a16="http://schemas.microsoft.com/office/drawing/2014/main" id="{CA2CAC69-63F8-D233-1A50-E6D596EBAFE9}"/>
              </a:ext>
            </a:extLst>
          </p:cNvPr>
          <p:cNvPicPr>
            <a:picLocks noChangeAspect="1"/>
          </p:cNvPicPr>
          <p:nvPr/>
        </p:nvPicPr>
        <p:blipFill>
          <a:blip r:embed="rId2"/>
          <a:stretch>
            <a:fillRect/>
          </a:stretch>
        </p:blipFill>
        <p:spPr>
          <a:xfrm>
            <a:off x="282416" y="590598"/>
            <a:ext cx="11623040" cy="5792698"/>
          </a:xfrm>
          <a:prstGeom prst="rect">
            <a:avLst/>
          </a:prstGeom>
        </p:spPr>
      </p:pic>
    </p:spTree>
    <p:extLst>
      <p:ext uri="{BB962C8B-B14F-4D97-AF65-F5344CB8AC3E}">
        <p14:creationId xmlns:p14="http://schemas.microsoft.com/office/powerpoint/2010/main" val="3480442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A23BC93-07E9-D545-F6FF-65D964B70D94}"/>
            </a:ext>
          </a:extLst>
        </p:cNvPr>
        <p:cNvGrpSpPr/>
        <p:nvPr/>
      </p:nvGrpSpPr>
      <p:grpSpPr>
        <a:xfrm>
          <a:off x="0" y="0"/>
          <a:ext cx="0" cy="0"/>
          <a:chOff x="0" y="0"/>
          <a:chExt cx="0" cy="0"/>
        </a:xfrm>
      </p:grpSpPr>
      <p:sp>
        <p:nvSpPr>
          <p:cNvPr id="8" name="Titolo 7">
            <a:extLst>
              <a:ext uri="{FF2B5EF4-FFF2-40B4-BE49-F238E27FC236}">
                <a16:creationId xmlns:a16="http://schemas.microsoft.com/office/drawing/2014/main" id="{ACE242C5-1622-B9E9-588C-359264332834}"/>
              </a:ext>
            </a:extLst>
          </p:cNvPr>
          <p:cNvSpPr>
            <a:spLocks noGrp="1"/>
          </p:cNvSpPr>
          <p:nvPr>
            <p:ph type="title"/>
          </p:nvPr>
        </p:nvSpPr>
        <p:spPr>
          <a:xfrm>
            <a:off x="2595176" y="50510"/>
            <a:ext cx="7160978" cy="424192"/>
          </a:xfrm>
        </p:spPr>
        <p:txBody>
          <a:bodyPr>
            <a:normAutofit fontScale="90000"/>
          </a:bodyPr>
          <a:lstStyle/>
          <a:p>
            <a:r>
              <a:rPr lang="it-IT" sz="2500" b="1" dirty="0"/>
              <a:t>CHP TRANSFER FUNCTION IDENTIFICATION </a:t>
            </a:r>
          </a:p>
        </p:txBody>
      </p:sp>
      <p:sp>
        <p:nvSpPr>
          <p:cNvPr id="6" name="Segnaposto piè di pagina 5">
            <a:extLst>
              <a:ext uri="{FF2B5EF4-FFF2-40B4-BE49-F238E27FC236}">
                <a16:creationId xmlns:a16="http://schemas.microsoft.com/office/drawing/2014/main" id="{74A20BAE-87E6-F37A-6B8A-38823EE90E7F}"/>
              </a:ext>
            </a:extLst>
          </p:cNvPr>
          <p:cNvSpPr>
            <a:spLocks noGrp="1"/>
          </p:cNvSpPr>
          <p:nvPr>
            <p:ph type="ftr" sz="quarter" idx="11"/>
          </p:nvPr>
        </p:nvSpPr>
        <p:spPr>
          <a:xfrm>
            <a:off x="4770806" y="6475252"/>
            <a:ext cx="3144162" cy="365125"/>
          </a:xfrm>
        </p:spPr>
        <p:txBody>
          <a:bodyPr/>
          <a:lstStyle/>
          <a:p>
            <a:r>
              <a:rPr lang="en-US" sz="1500" b="1" i="0" dirty="0">
                <a:solidFill>
                  <a:schemeClr val="tx1"/>
                </a:solidFill>
                <a:effectLst/>
                <a:latin typeface="itc-avant-garde-gothic-pro"/>
              </a:rPr>
              <a:t>The Learning Ideas Conference 2025</a:t>
            </a:r>
            <a:endParaRPr lang="it-IT" sz="1500" dirty="0">
              <a:solidFill>
                <a:schemeClr val="tx1"/>
              </a:solidFill>
            </a:endParaRPr>
          </a:p>
        </p:txBody>
      </p:sp>
      <p:cxnSp>
        <p:nvCxnSpPr>
          <p:cNvPr id="10" name="Connettore diritto 9">
            <a:extLst>
              <a:ext uri="{FF2B5EF4-FFF2-40B4-BE49-F238E27FC236}">
                <a16:creationId xmlns:a16="http://schemas.microsoft.com/office/drawing/2014/main" id="{9EA8F675-B196-D6C7-AFEB-66FF0AF5B8CA}"/>
              </a:ext>
            </a:extLst>
          </p:cNvPr>
          <p:cNvCxnSpPr/>
          <p:nvPr/>
        </p:nvCxnSpPr>
        <p:spPr>
          <a:xfrm>
            <a:off x="0" y="6461837"/>
            <a:ext cx="12192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Connettore diritto 10">
            <a:extLst>
              <a:ext uri="{FF2B5EF4-FFF2-40B4-BE49-F238E27FC236}">
                <a16:creationId xmlns:a16="http://schemas.microsoft.com/office/drawing/2014/main" id="{BA9950D4-8B67-60D3-31B5-EC01E9A98C3C}"/>
              </a:ext>
            </a:extLst>
          </p:cNvPr>
          <p:cNvCxnSpPr/>
          <p:nvPr/>
        </p:nvCxnSpPr>
        <p:spPr>
          <a:xfrm>
            <a:off x="-2064" y="474703"/>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Segnaposto piè di pagina 5">
            <a:extLst>
              <a:ext uri="{FF2B5EF4-FFF2-40B4-BE49-F238E27FC236}">
                <a16:creationId xmlns:a16="http://schemas.microsoft.com/office/drawing/2014/main" id="{1C17AC56-1C43-FF83-B58B-BCF52128C126}"/>
              </a:ext>
            </a:extLst>
          </p:cNvPr>
          <p:cNvSpPr txBox="1">
            <a:spLocks/>
          </p:cNvSpPr>
          <p:nvPr/>
        </p:nvSpPr>
        <p:spPr>
          <a:xfrm>
            <a:off x="9565410" y="6461834"/>
            <a:ext cx="2414414"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tx1"/>
                </a:solidFill>
                <a:latin typeface="itc-avant-garde-gothic-pro"/>
              </a:rPr>
              <a:t>Polytechnic University of Bari</a:t>
            </a:r>
            <a:endParaRPr lang="it-IT" sz="1500" dirty="0">
              <a:solidFill>
                <a:schemeClr val="tx1"/>
              </a:solidFill>
            </a:endParaRPr>
          </a:p>
        </p:txBody>
      </p:sp>
      <p:sp>
        <p:nvSpPr>
          <p:cNvPr id="13" name="Segnaposto piè di pagina 5">
            <a:extLst>
              <a:ext uri="{FF2B5EF4-FFF2-40B4-BE49-F238E27FC236}">
                <a16:creationId xmlns:a16="http://schemas.microsoft.com/office/drawing/2014/main" id="{7CF15D69-3788-B670-6E4E-B5C682188E0E}"/>
              </a:ext>
            </a:extLst>
          </p:cNvPr>
          <p:cNvSpPr txBox="1">
            <a:spLocks/>
          </p:cNvSpPr>
          <p:nvPr/>
        </p:nvSpPr>
        <p:spPr>
          <a:xfrm>
            <a:off x="29983" y="6471667"/>
            <a:ext cx="2414414"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b="1" dirty="0">
                <a:latin typeface="itc-avant-garde-gothic-pro"/>
              </a:rPr>
              <a:t>De Tuglie et al. </a:t>
            </a:r>
            <a:endParaRPr lang="it-IT" sz="1500" dirty="0"/>
          </a:p>
        </p:txBody>
      </p:sp>
      <p:pic>
        <p:nvPicPr>
          <p:cNvPr id="7" name="Immagine 6" descr="Immagine che contiene testo, diagramma, linea, Diagramma&#10;&#10;Il contenuto generato dall'IA potrebbe non essere corretto.">
            <a:extLst>
              <a:ext uri="{FF2B5EF4-FFF2-40B4-BE49-F238E27FC236}">
                <a16:creationId xmlns:a16="http://schemas.microsoft.com/office/drawing/2014/main" id="{D77C14CF-63FC-4617-024B-547886583060}"/>
              </a:ext>
            </a:extLst>
          </p:cNvPr>
          <p:cNvPicPr>
            <a:picLocks noChangeAspect="1"/>
          </p:cNvPicPr>
          <p:nvPr/>
        </p:nvPicPr>
        <p:blipFill>
          <a:blip r:embed="rId2"/>
          <a:stretch>
            <a:fillRect/>
          </a:stretch>
        </p:blipFill>
        <p:spPr>
          <a:xfrm>
            <a:off x="75248" y="828945"/>
            <a:ext cx="4869176" cy="3652742"/>
          </a:xfrm>
          <a:prstGeom prst="rect">
            <a:avLst/>
          </a:prstGeom>
        </p:spPr>
      </p:pic>
      <p:pic>
        <p:nvPicPr>
          <p:cNvPr id="14" name="Immagine 13" descr="Immagine che contiene testo, diagramma, schermata, linea&#10;&#10;Il contenuto generato dall'IA potrebbe non essere corretto.">
            <a:extLst>
              <a:ext uri="{FF2B5EF4-FFF2-40B4-BE49-F238E27FC236}">
                <a16:creationId xmlns:a16="http://schemas.microsoft.com/office/drawing/2014/main" id="{4C028CFD-4D39-E810-4AC4-8DBC56A863FF}"/>
              </a:ext>
            </a:extLst>
          </p:cNvPr>
          <p:cNvPicPr>
            <a:picLocks noChangeAspect="1"/>
          </p:cNvPicPr>
          <p:nvPr/>
        </p:nvPicPr>
        <p:blipFill>
          <a:blip r:embed="rId3"/>
          <a:stretch>
            <a:fillRect/>
          </a:stretch>
        </p:blipFill>
        <p:spPr>
          <a:xfrm>
            <a:off x="5191214" y="828945"/>
            <a:ext cx="6942516" cy="3642914"/>
          </a:xfrm>
          <a:prstGeom prst="rect">
            <a:avLst/>
          </a:prstGeom>
        </p:spPr>
      </p:pic>
      <p:sp>
        <p:nvSpPr>
          <p:cNvPr id="15" name="Segnaposto contenuto 2">
            <a:extLst>
              <a:ext uri="{FF2B5EF4-FFF2-40B4-BE49-F238E27FC236}">
                <a16:creationId xmlns:a16="http://schemas.microsoft.com/office/drawing/2014/main" id="{686A999D-1E66-35FD-F0D9-582152417E9C}"/>
              </a:ext>
            </a:extLst>
          </p:cNvPr>
          <p:cNvSpPr txBox="1">
            <a:spLocks/>
          </p:cNvSpPr>
          <p:nvPr/>
        </p:nvSpPr>
        <p:spPr>
          <a:xfrm>
            <a:off x="234465" y="4527728"/>
            <a:ext cx="11882400" cy="16306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500" dirty="0"/>
              <a:t>This toolbox allows users to:</a:t>
            </a:r>
          </a:p>
          <a:p>
            <a:pPr>
              <a:buFont typeface="Arial" panose="020B0604020202020204" pitchFamily="34" charset="0"/>
              <a:buChar char="•"/>
            </a:pPr>
            <a:r>
              <a:rPr lang="en-US" sz="2500" dirty="0"/>
              <a:t>Interact with the real </a:t>
            </a:r>
            <a:r>
              <a:rPr lang="en-US" sz="2500" dirty="0" err="1"/>
              <a:t>cogenerator</a:t>
            </a:r>
            <a:r>
              <a:rPr lang="en-US" sz="2500" dirty="0"/>
              <a:t> and define setpoints;</a:t>
            </a:r>
          </a:p>
          <a:p>
            <a:pPr>
              <a:buFont typeface="Arial" panose="020B0604020202020204" pitchFamily="34" charset="0"/>
              <a:buChar char="•"/>
            </a:pPr>
            <a:r>
              <a:rPr lang="en-US" sz="2500" dirty="0"/>
              <a:t>Record the system’s response and upload the resulting data;</a:t>
            </a:r>
          </a:p>
          <a:p>
            <a:pPr>
              <a:buFont typeface="Arial" panose="020B0604020202020204" pitchFamily="34" charset="0"/>
              <a:buChar char="•"/>
            </a:pPr>
            <a:r>
              <a:rPr lang="en-US" sz="2500" dirty="0"/>
              <a:t>Automatically derive the transfer function from the uploaded data.</a:t>
            </a:r>
          </a:p>
          <a:p>
            <a:pPr algn="just"/>
            <a:endParaRPr lang="it-IT" sz="2500" dirty="0">
              <a:solidFill>
                <a:srgbClr val="000000"/>
              </a:solidFill>
            </a:endParaRPr>
          </a:p>
          <a:p>
            <a:pPr algn="just"/>
            <a:endParaRPr lang="it-IT" sz="2500" dirty="0">
              <a:solidFill>
                <a:srgbClr val="000000"/>
              </a:solidFill>
            </a:endParaRPr>
          </a:p>
          <a:p>
            <a:pPr marL="0" indent="0" algn="just">
              <a:buFont typeface="Arial" panose="020B0604020202020204" pitchFamily="34" charset="0"/>
              <a:buNone/>
            </a:pPr>
            <a:r>
              <a:rPr lang="it-IT" sz="2500" dirty="0">
                <a:solidFill>
                  <a:srgbClr val="000000"/>
                </a:solidFill>
              </a:rPr>
              <a:t> </a:t>
            </a:r>
          </a:p>
        </p:txBody>
      </p:sp>
    </p:spTree>
    <p:extLst>
      <p:ext uri="{BB962C8B-B14F-4D97-AF65-F5344CB8AC3E}">
        <p14:creationId xmlns:p14="http://schemas.microsoft.com/office/powerpoint/2010/main" val="551361665"/>
      </p:ext>
    </p:extLst>
  </p:cSld>
  <p:clrMapOvr>
    <a:masterClrMapping/>
  </p:clrMapOvr>
</p:sld>
</file>

<file path=ppt/theme/theme1.xml><?xml version="1.0" encoding="utf-8"?>
<a:theme xmlns:a="http://schemas.openxmlformats.org/drawingml/2006/main" name="Raccolta">
  <a:themeElements>
    <a:clrScheme name="Raccolt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Raccolt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ccolt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544979-59F0-4F8D-AA35-90255837C7E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B16729F-0CF3-48D0-9AFD-AAAEB430921C}">
  <ds:schemaRefs>
    <ds:schemaRef ds:uri="http://schemas.microsoft.com/sharepoint/v3/contenttype/forms"/>
  </ds:schemaRefs>
</ds:datastoreItem>
</file>

<file path=customXml/itemProps3.xml><?xml version="1.0" encoding="utf-8"?>
<ds:datastoreItem xmlns:ds="http://schemas.openxmlformats.org/officeDocument/2006/customXml" ds:itemID="{75F9F641-3334-4981-BACF-D4CA6882CE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TM10001114[[fn=Raccolta]]</Template>
  <TotalTime>243</TotalTime>
  <Words>943</Words>
  <Application>Microsoft Office PowerPoint</Application>
  <PresentationFormat>Widescreen</PresentationFormat>
  <Paragraphs>199</Paragraphs>
  <Slides>15</Slides>
  <Notes>2</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15</vt:i4>
      </vt:variant>
    </vt:vector>
  </HeadingPairs>
  <TitlesOfParts>
    <vt:vector size="24" baseType="lpstr">
      <vt:lpstr>Arial</vt:lpstr>
      <vt:lpstr>Book Antiqua</vt:lpstr>
      <vt:lpstr>Calibri</vt:lpstr>
      <vt:lpstr>Cambria Math</vt:lpstr>
      <vt:lpstr>Georgia</vt:lpstr>
      <vt:lpstr>Gill Sans MT</vt:lpstr>
      <vt:lpstr>itc-avant-garde-gothic-pro</vt:lpstr>
      <vt:lpstr>Montserrat</vt:lpstr>
      <vt:lpstr>Raccolta</vt:lpstr>
      <vt:lpstr>ENHANCING CONTROL IN MICROGRIDS WITH SIMULINK AND OPC: A METHODOLOGY TO BOOST RESEARCHERS AND STUDENTS’ SKILLS </vt:lpstr>
      <vt:lpstr>MAIN AIM</vt:lpstr>
      <vt:lpstr>MICROGRID IN PRINCE LAB</vt:lpstr>
      <vt:lpstr>MICROGRID’S SYNOPTIC</vt:lpstr>
      <vt:lpstr>MICROGRID IN PRINCE LAB</vt:lpstr>
      <vt:lpstr>SIMULINK PROGRAMMING</vt:lpstr>
      <vt:lpstr>OFFLINE SIMULINK MODEL</vt:lpstr>
      <vt:lpstr>COGENERATOR’S SYNOPTIC</vt:lpstr>
      <vt:lpstr>CHP TRANSFER FUNCTION IDENTIFICATION </vt:lpstr>
      <vt:lpstr>PI TUNING</vt:lpstr>
      <vt:lpstr>REAL TIME CONTROL </vt:lpstr>
      <vt:lpstr>REsults </vt:lpstr>
      <vt:lpstr>COLLABORATION VS COMPETITION IN TASK EXECUTION </vt:lpstr>
      <vt:lpstr>CONCLUSION &amp; LEARNING OPPORTUNITIES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Luigi</dc:creator>
  <cp:lastModifiedBy>SAVASTIO LUIGI PIO</cp:lastModifiedBy>
  <cp:revision>1</cp:revision>
  <dcterms:created xsi:type="dcterms:W3CDTF">2023-12-10T14:43:58Z</dcterms:created>
  <dcterms:modified xsi:type="dcterms:W3CDTF">2025-05-12T10:55:59Z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