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Limelight"/>
      <p:regular r:id="rId23"/>
    </p:embeddedFont>
    <p:embeddedFont>
      <p:font typeface="Bebas Neue"/>
      <p:regular r:id="rId24"/>
    </p:embeddedFont>
    <p:embeddedFont>
      <p:font typeface="Roboto Condense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v6NG1GKEmZJ4X6y/n5JFl/tQE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117A04-60C5-43E0-8998-1F427D945D83}">
  <a:tblStyle styleId="{8D117A04-60C5-43E0-8998-1F427D945D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BebasNeue-regular.fntdata"/><Relationship Id="rId23" Type="http://schemas.openxmlformats.org/officeDocument/2006/relationships/font" Target="fonts/Lime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bold.fntdata"/><Relationship Id="rId25" Type="http://schemas.openxmlformats.org/officeDocument/2006/relationships/font" Target="fonts/RobotoCondensed-regular.fntdata"/><Relationship Id="rId28" Type="http://schemas.openxmlformats.org/officeDocument/2006/relationships/font" Target="fonts/RobotoCondensed-boldItalic.fntdata"/><Relationship Id="rId27" Type="http://schemas.openxmlformats.org/officeDocument/2006/relationships/font" Target="fonts/RobotoCondense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13bfa3ad39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g313bfa3ad39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7" name="Google Shape;577;g313bfa3ad39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13bfa3ad39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g313bfa3ad39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5" name="Google Shape;585;g313bfa3ad39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147ff915c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g3147ff915c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4" name="Google Shape;594;g3147ff915c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13bfa3ad39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g313bfa3ad39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1" name="Google Shape;601;g313bfa3ad39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13bfa3ad39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g313bfa3ad39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8" name="Google Shape;608;g313bfa3ad39_0_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5d778b2895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g35d778b2895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5" name="Google Shape;615;g35d778b2895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5d778b2895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1" name="Google Shape;621;g35d778b2895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2" name="Google Shape;622;g35d778b2895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8" name="Google Shape;62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fa84acfae2_2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2fa84acfae2_2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g2fa84acfae2_2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5e4cf3ce57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35e4cf3ce57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3" name="Google Shape;433;g35e4cf3ce57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06bbac5596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306bbac5596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0" name="Google Shape;440;g306bbac5596_0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5e4cf3ce57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35e4cf3ce57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g35e4cf3ce57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5e4cf3ce57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g35e4cf3ce57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1" name="Google Shape;471;g35e4cf3ce57_0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5e4cf3ce57_0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g35e4cf3ce57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3" name="Google Shape;513;g35e4cf3ce57_0_1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5e4cf3ce57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g35e4cf3ce57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1" name="Google Shape;521;g35e4cf3ce57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13bfa3ad39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g313bfa3ad39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9" name="Google Shape;569;g313bfa3ad39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Blue">
  <p:cSld name="Title Slide - Blu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6"/>
          <p:cNvSpPr txBox="1"/>
          <p:nvPr>
            <p:ph type="ctrTitle"/>
          </p:nvPr>
        </p:nvSpPr>
        <p:spPr>
          <a:xfrm>
            <a:off x="3531763" y="2572986"/>
            <a:ext cx="6119091" cy="1504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bas Neue"/>
              <a:buNone/>
              <a:defRPr b="0" i="0" sz="4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0" type="dt"/>
          </p:nvPr>
        </p:nvSpPr>
        <p:spPr>
          <a:xfrm>
            <a:off x="57468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" type="subTitle"/>
          </p:nvPr>
        </p:nvSpPr>
        <p:spPr>
          <a:xfrm>
            <a:off x="3531739" y="4009628"/>
            <a:ext cx="6118664" cy="631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1"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6"/>
          <p:cNvSpPr txBox="1"/>
          <p:nvPr>
            <p:ph idx="2" type="body"/>
          </p:nvPr>
        </p:nvSpPr>
        <p:spPr>
          <a:xfrm>
            <a:off x="3532269" y="4697016"/>
            <a:ext cx="6118664" cy="214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i="1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 sz="14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 sz="14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 sz="14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 sz="14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3" type="body"/>
          </p:nvPr>
        </p:nvSpPr>
        <p:spPr>
          <a:xfrm>
            <a:off x="3531739" y="5154744"/>
            <a:ext cx="6118664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B415"/>
              </a:buClr>
              <a:buSzPts val="2400"/>
              <a:buNone/>
              <a:defRPr b="0" i="0" sz="2400">
                <a:solidFill>
                  <a:srgbClr val="FCB415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4" type="body"/>
          </p:nvPr>
        </p:nvSpPr>
        <p:spPr>
          <a:xfrm>
            <a:off x="3531739" y="5561409"/>
            <a:ext cx="6118664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B415"/>
              </a:buClr>
              <a:buSzPts val="1800"/>
              <a:buNone/>
              <a:defRPr b="0" i="0" sz="1800">
                <a:solidFill>
                  <a:srgbClr val="FCB41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" name="Google Shape;2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8969" y="2518897"/>
            <a:ext cx="8952313" cy="6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8969" y="6044546"/>
            <a:ext cx="8952313" cy="6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686" y="595861"/>
            <a:ext cx="6337586" cy="1115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6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6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2 Coloumn Content - Blue">
  <p:cSld name=" 2 Coloumn Content - Blu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5"/>
          <p:cNvSpPr txBox="1"/>
          <p:nvPr/>
        </p:nvSpPr>
        <p:spPr>
          <a:xfrm>
            <a:off x="9211733" y="6451211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www.theacademiccity.com</a:t>
            </a:r>
            <a:endParaRPr b="0" i="0" sz="12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03" name="Google Shape;103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5"/>
          <p:cNvSpPr txBox="1"/>
          <p:nvPr>
            <p:ph idx="1" type="body"/>
          </p:nvPr>
        </p:nvSpPr>
        <p:spPr>
          <a:xfrm>
            <a:off x="610072" y="4106333"/>
            <a:ext cx="518063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35"/>
          <p:cNvSpPr/>
          <p:nvPr>
            <p:ph idx="2" type="pic"/>
          </p:nvPr>
        </p:nvSpPr>
        <p:spPr>
          <a:xfrm>
            <a:off x="609600" y="1270000"/>
            <a:ext cx="5181600" cy="259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35"/>
          <p:cNvSpPr txBox="1"/>
          <p:nvPr>
            <p:ph type="title"/>
          </p:nvPr>
        </p:nvSpPr>
        <p:spPr>
          <a:xfrm>
            <a:off x="609600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bas Neue"/>
              <a:buNone/>
              <a:defRPr b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5"/>
          <p:cNvSpPr txBox="1"/>
          <p:nvPr>
            <p:ph idx="3" type="body"/>
          </p:nvPr>
        </p:nvSpPr>
        <p:spPr>
          <a:xfrm>
            <a:off x="6401268" y="4106333"/>
            <a:ext cx="5203072" cy="21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5"/>
          <p:cNvSpPr/>
          <p:nvPr>
            <p:ph idx="4" type="pic"/>
          </p:nvPr>
        </p:nvSpPr>
        <p:spPr>
          <a:xfrm>
            <a:off x="6400800" y="1270000"/>
            <a:ext cx="5204047" cy="2590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0" name="Google Shape;11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5235" y="328697"/>
            <a:ext cx="1007164" cy="3807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5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5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2 Coloumn Content - White">
  <p:cSld name=" 2 Coloumn Content - Whit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"/>
          <p:cNvSpPr txBox="1"/>
          <p:nvPr>
            <p:ph type="title"/>
          </p:nvPr>
        </p:nvSpPr>
        <p:spPr>
          <a:xfrm>
            <a:off x="609600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66F"/>
              </a:buClr>
              <a:buSzPts val="4400"/>
              <a:buFont typeface="Bebas Neue"/>
              <a:buNone/>
              <a:defRPr b="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6"/>
          <p:cNvSpPr txBox="1"/>
          <p:nvPr>
            <p:ph idx="1" type="body"/>
          </p:nvPr>
        </p:nvSpPr>
        <p:spPr>
          <a:xfrm>
            <a:off x="610072" y="4106333"/>
            <a:ext cx="518063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Char char="•"/>
              <a:defRPr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2000"/>
              <a:buChar char="•"/>
              <a:defRPr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800"/>
              <a:buChar char="•"/>
              <a:defRPr sz="18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600"/>
              <a:buChar char="•"/>
              <a:defRPr sz="16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400"/>
              <a:buChar char="•"/>
              <a:defRPr sz="14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6"/>
          <p:cNvSpPr/>
          <p:nvPr>
            <p:ph idx="2" type="pic"/>
          </p:nvPr>
        </p:nvSpPr>
        <p:spPr>
          <a:xfrm>
            <a:off x="609600" y="1270000"/>
            <a:ext cx="5181600" cy="25908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36"/>
          <p:cNvSpPr txBox="1"/>
          <p:nvPr>
            <p:ph idx="3" type="body"/>
          </p:nvPr>
        </p:nvSpPr>
        <p:spPr>
          <a:xfrm>
            <a:off x="6401268" y="4106333"/>
            <a:ext cx="5203072" cy="21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Char char="•"/>
              <a:defRPr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2000"/>
              <a:buChar char="•"/>
              <a:defRPr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800"/>
              <a:buChar char="•"/>
              <a:defRPr sz="18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600"/>
              <a:buChar char="•"/>
              <a:defRPr sz="16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400"/>
              <a:buChar char="•"/>
              <a:defRPr sz="14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6"/>
          <p:cNvSpPr/>
          <p:nvPr>
            <p:ph idx="4" type="pic"/>
          </p:nvPr>
        </p:nvSpPr>
        <p:spPr>
          <a:xfrm>
            <a:off x="6400800" y="1270000"/>
            <a:ext cx="5204047" cy="2590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9" name="Google Shape;11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6350"/>
            <a:ext cx="12192000" cy="5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7579" y="339156"/>
            <a:ext cx="1057888" cy="44490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6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6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Blue">
  <p:cSld name="Title and Content - Blu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7"/>
          <p:cNvSpPr txBox="1"/>
          <p:nvPr>
            <p:ph type="title"/>
          </p:nvPr>
        </p:nvSpPr>
        <p:spPr>
          <a:xfrm>
            <a:off x="609600" y="320676"/>
            <a:ext cx="8461979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bas Neue"/>
              <a:buNone/>
              <a:defRPr b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7"/>
          <p:cNvSpPr txBox="1"/>
          <p:nvPr>
            <p:ph idx="1" type="body"/>
          </p:nvPr>
        </p:nvSpPr>
        <p:spPr>
          <a:xfrm>
            <a:off x="609600" y="1352551"/>
            <a:ext cx="51816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37"/>
          <p:cNvSpPr txBox="1"/>
          <p:nvPr>
            <p:ph idx="2" type="body"/>
          </p:nvPr>
        </p:nvSpPr>
        <p:spPr>
          <a:xfrm>
            <a:off x="609600" y="2176463"/>
            <a:ext cx="518160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7"/>
          <p:cNvSpPr txBox="1"/>
          <p:nvPr>
            <p:ph idx="3" type="body"/>
          </p:nvPr>
        </p:nvSpPr>
        <p:spPr>
          <a:xfrm>
            <a:off x="6400801" y="1352551"/>
            <a:ext cx="51815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1" name="Google Shape;131;p37"/>
          <p:cNvSpPr txBox="1"/>
          <p:nvPr>
            <p:ph idx="4" type="body"/>
          </p:nvPr>
        </p:nvSpPr>
        <p:spPr>
          <a:xfrm>
            <a:off x="6400801" y="2176463"/>
            <a:ext cx="5181599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2" name="Google Shape;13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5235" y="328697"/>
            <a:ext cx="1007164" cy="38075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7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7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White">
  <p:cSld name="Title and Content - Whit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8"/>
          <p:cNvSpPr txBox="1"/>
          <p:nvPr>
            <p:ph type="title"/>
          </p:nvPr>
        </p:nvSpPr>
        <p:spPr>
          <a:xfrm>
            <a:off x="609600" y="320676"/>
            <a:ext cx="8461979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66F"/>
              </a:buClr>
              <a:buSzPts val="4400"/>
              <a:buFont typeface="Bebas Neue"/>
              <a:buNone/>
              <a:defRPr b="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8"/>
          <p:cNvSpPr txBox="1"/>
          <p:nvPr>
            <p:ph idx="1" type="body"/>
          </p:nvPr>
        </p:nvSpPr>
        <p:spPr>
          <a:xfrm>
            <a:off x="609600" y="1352551"/>
            <a:ext cx="51816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400"/>
              <a:buNone/>
              <a:defRPr b="1" sz="24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8" name="Google Shape;138;p38"/>
          <p:cNvSpPr txBox="1"/>
          <p:nvPr>
            <p:ph idx="2" type="body"/>
          </p:nvPr>
        </p:nvSpPr>
        <p:spPr>
          <a:xfrm>
            <a:off x="609600" y="2176463"/>
            <a:ext cx="518160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Char char="•"/>
              <a:defRPr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2000"/>
              <a:buChar char="•"/>
              <a:defRPr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800"/>
              <a:buChar char="•"/>
              <a:defRPr sz="18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600"/>
              <a:buChar char="•"/>
              <a:defRPr sz="16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600"/>
              <a:buChar char="•"/>
              <a:defRPr sz="16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38"/>
          <p:cNvSpPr txBox="1"/>
          <p:nvPr>
            <p:ph idx="3" type="body"/>
          </p:nvPr>
        </p:nvSpPr>
        <p:spPr>
          <a:xfrm>
            <a:off x="6400801" y="1352551"/>
            <a:ext cx="51815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400"/>
              <a:buNone/>
              <a:defRPr b="1" sz="24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0" name="Google Shape;140;p38"/>
          <p:cNvSpPr txBox="1"/>
          <p:nvPr>
            <p:ph idx="4" type="body"/>
          </p:nvPr>
        </p:nvSpPr>
        <p:spPr>
          <a:xfrm>
            <a:off x="6400801" y="2176463"/>
            <a:ext cx="5181599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Char char="•"/>
              <a:defRPr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2000"/>
              <a:buChar char="•"/>
              <a:defRPr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800"/>
              <a:buChar char="•"/>
              <a:defRPr sz="18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600"/>
              <a:buChar char="•"/>
              <a:defRPr sz="16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600"/>
              <a:buChar char="•"/>
              <a:defRPr sz="16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1" name="Google Shape;14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6350"/>
            <a:ext cx="12192000" cy="5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7579" y="339156"/>
            <a:ext cx="1057888" cy="44490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8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8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oumn Content - Blue">
  <p:cSld name="4 Coloumn Content - Blu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9"/>
          <p:cNvSpPr txBox="1"/>
          <p:nvPr>
            <p:ph type="title"/>
          </p:nvPr>
        </p:nvSpPr>
        <p:spPr>
          <a:xfrm>
            <a:off x="609599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bas Neue"/>
              <a:buNone/>
              <a:defRPr b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9"/>
          <p:cNvSpPr txBox="1"/>
          <p:nvPr>
            <p:ph idx="1" type="body"/>
          </p:nvPr>
        </p:nvSpPr>
        <p:spPr>
          <a:xfrm>
            <a:off x="634091" y="1646219"/>
            <a:ext cx="250960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1" name="Google Shape;151;p39"/>
          <p:cNvSpPr txBox="1"/>
          <p:nvPr>
            <p:ph idx="2" type="body"/>
          </p:nvPr>
        </p:nvSpPr>
        <p:spPr>
          <a:xfrm>
            <a:off x="634091" y="2470131"/>
            <a:ext cx="250960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9"/>
          <p:cNvSpPr txBox="1"/>
          <p:nvPr>
            <p:ph idx="3" type="body"/>
          </p:nvPr>
        </p:nvSpPr>
        <p:spPr>
          <a:xfrm>
            <a:off x="9066891" y="1646219"/>
            <a:ext cx="250960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3" name="Google Shape;153;p39"/>
          <p:cNvSpPr txBox="1"/>
          <p:nvPr>
            <p:ph idx="4" type="body"/>
          </p:nvPr>
        </p:nvSpPr>
        <p:spPr>
          <a:xfrm>
            <a:off x="9066891" y="2470131"/>
            <a:ext cx="250960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9"/>
          <p:cNvSpPr txBox="1"/>
          <p:nvPr>
            <p:ph idx="5" type="body"/>
          </p:nvPr>
        </p:nvSpPr>
        <p:spPr>
          <a:xfrm>
            <a:off x="3445024" y="1646219"/>
            <a:ext cx="250960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5" name="Google Shape;155;p39"/>
          <p:cNvSpPr txBox="1"/>
          <p:nvPr>
            <p:ph idx="6" type="body"/>
          </p:nvPr>
        </p:nvSpPr>
        <p:spPr>
          <a:xfrm>
            <a:off x="3445024" y="2470131"/>
            <a:ext cx="250960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9"/>
          <p:cNvSpPr txBox="1"/>
          <p:nvPr>
            <p:ph idx="7" type="body"/>
          </p:nvPr>
        </p:nvSpPr>
        <p:spPr>
          <a:xfrm>
            <a:off x="6239024" y="1646219"/>
            <a:ext cx="250960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7" name="Google Shape;157;p39"/>
          <p:cNvSpPr txBox="1"/>
          <p:nvPr>
            <p:ph idx="8" type="body"/>
          </p:nvPr>
        </p:nvSpPr>
        <p:spPr>
          <a:xfrm>
            <a:off x="6239024" y="2470131"/>
            <a:ext cx="250960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5235" y="328697"/>
            <a:ext cx="1007164" cy="38075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9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oumn Content - White">
  <p:cSld name="4 Coloumn Content - Whit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 txBox="1"/>
          <p:nvPr>
            <p:ph type="title"/>
          </p:nvPr>
        </p:nvSpPr>
        <p:spPr>
          <a:xfrm>
            <a:off x="609599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66F"/>
              </a:buClr>
              <a:buSzPts val="4400"/>
              <a:buFont typeface="Bebas Neue"/>
              <a:buNone/>
              <a:defRPr b="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0"/>
          <p:cNvSpPr txBox="1"/>
          <p:nvPr>
            <p:ph idx="1" type="body"/>
          </p:nvPr>
        </p:nvSpPr>
        <p:spPr>
          <a:xfrm>
            <a:off x="634091" y="1610969"/>
            <a:ext cx="250960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None/>
              <a:defRPr b="1"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4" name="Google Shape;164;p40"/>
          <p:cNvSpPr txBox="1"/>
          <p:nvPr>
            <p:ph idx="2" type="body"/>
          </p:nvPr>
        </p:nvSpPr>
        <p:spPr>
          <a:xfrm>
            <a:off x="634091" y="2434881"/>
            <a:ext cx="250960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800"/>
              <a:buChar char="•"/>
              <a:defRPr sz="18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800"/>
              <a:buChar char="•"/>
              <a:defRPr sz="18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600"/>
              <a:buChar char="•"/>
              <a:defRPr sz="16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400"/>
              <a:buChar char="•"/>
              <a:defRPr sz="14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200"/>
              <a:buChar char="•"/>
              <a:defRPr sz="12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40"/>
          <p:cNvSpPr txBox="1"/>
          <p:nvPr>
            <p:ph idx="3" type="body"/>
          </p:nvPr>
        </p:nvSpPr>
        <p:spPr>
          <a:xfrm>
            <a:off x="9066891" y="1610969"/>
            <a:ext cx="250960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None/>
              <a:defRPr b="1"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6" name="Google Shape;166;p40"/>
          <p:cNvSpPr txBox="1"/>
          <p:nvPr>
            <p:ph idx="4" type="body"/>
          </p:nvPr>
        </p:nvSpPr>
        <p:spPr>
          <a:xfrm>
            <a:off x="9066891" y="2434881"/>
            <a:ext cx="250960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800"/>
              <a:buChar char="•"/>
              <a:defRPr sz="18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800"/>
              <a:buChar char="•"/>
              <a:defRPr sz="18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600"/>
              <a:buChar char="•"/>
              <a:defRPr sz="16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400"/>
              <a:buChar char="•"/>
              <a:defRPr sz="14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200"/>
              <a:buChar char="•"/>
              <a:defRPr sz="12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40"/>
          <p:cNvSpPr txBox="1"/>
          <p:nvPr>
            <p:ph idx="5" type="body"/>
          </p:nvPr>
        </p:nvSpPr>
        <p:spPr>
          <a:xfrm>
            <a:off x="3445024" y="1610969"/>
            <a:ext cx="250960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None/>
              <a:defRPr b="1"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8" name="Google Shape;168;p40"/>
          <p:cNvSpPr txBox="1"/>
          <p:nvPr>
            <p:ph idx="6" type="body"/>
          </p:nvPr>
        </p:nvSpPr>
        <p:spPr>
          <a:xfrm>
            <a:off x="3445024" y="2434881"/>
            <a:ext cx="250960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800"/>
              <a:buChar char="•"/>
              <a:defRPr sz="18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800"/>
              <a:buChar char="•"/>
              <a:defRPr sz="18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600"/>
              <a:buChar char="•"/>
              <a:defRPr sz="16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400"/>
              <a:buChar char="•"/>
              <a:defRPr sz="14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200"/>
              <a:buChar char="•"/>
              <a:defRPr sz="12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40"/>
          <p:cNvSpPr txBox="1"/>
          <p:nvPr>
            <p:ph idx="7" type="body"/>
          </p:nvPr>
        </p:nvSpPr>
        <p:spPr>
          <a:xfrm>
            <a:off x="6239024" y="1610969"/>
            <a:ext cx="250960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None/>
              <a:defRPr b="1"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0" name="Google Shape;170;p40"/>
          <p:cNvSpPr txBox="1"/>
          <p:nvPr>
            <p:ph idx="8" type="body"/>
          </p:nvPr>
        </p:nvSpPr>
        <p:spPr>
          <a:xfrm>
            <a:off x="6239024" y="2434881"/>
            <a:ext cx="250960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800"/>
              <a:buChar char="•"/>
              <a:defRPr sz="18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800"/>
              <a:buChar char="•"/>
              <a:defRPr sz="18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600"/>
              <a:buChar char="•"/>
              <a:defRPr sz="16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400"/>
              <a:buChar char="•"/>
              <a:defRPr sz="14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200"/>
              <a:buChar char="•"/>
              <a:defRPr sz="12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1" name="Google Shape;17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6350"/>
            <a:ext cx="12192000" cy="5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7579" y="339156"/>
            <a:ext cx="1057888" cy="44490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0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0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Content Coloumn - Blue">
  <p:cSld name="Image + Content Coloumn - Blu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1"/>
          <p:cNvSpPr txBox="1"/>
          <p:nvPr>
            <p:ph type="title"/>
          </p:nvPr>
        </p:nvSpPr>
        <p:spPr>
          <a:xfrm>
            <a:off x="609599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bas Neue"/>
              <a:buNone/>
              <a:defRPr b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1"/>
          <p:cNvSpPr txBox="1"/>
          <p:nvPr>
            <p:ph idx="1" type="body"/>
          </p:nvPr>
        </p:nvSpPr>
        <p:spPr>
          <a:xfrm>
            <a:off x="634091" y="3219449"/>
            <a:ext cx="250960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1" name="Google Shape;181;p41"/>
          <p:cNvSpPr txBox="1"/>
          <p:nvPr>
            <p:ph idx="2" type="body"/>
          </p:nvPr>
        </p:nvSpPr>
        <p:spPr>
          <a:xfrm>
            <a:off x="634091" y="4216399"/>
            <a:ext cx="2509601" cy="1644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41"/>
          <p:cNvSpPr txBox="1"/>
          <p:nvPr>
            <p:ph idx="3" type="body"/>
          </p:nvPr>
        </p:nvSpPr>
        <p:spPr>
          <a:xfrm>
            <a:off x="9066891" y="3219449"/>
            <a:ext cx="250960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3" name="Google Shape;183;p41"/>
          <p:cNvSpPr txBox="1"/>
          <p:nvPr>
            <p:ph idx="4" type="body"/>
          </p:nvPr>
        </p:nvSpPr>
        <p:spPr>
          <a:xfrm>
            <a:off x="9066891" y="4216399"/>
            <a:ext cx="2509601" cy="1644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41"/>
          <p:cNvSpPr txBox="1"/>
          <p:nvPr>
            <p:ph idx="5" type="body"/>
          </p:nvPr>
        </p:nvSpPr>
        <p:spPr>
          <a:xfrm>
            <a:off x="3445024" y="3219449"/>
            <a:ext cx="250960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5" name="Google Shape;185;p41"/>
          <p:cNvSpPr txBox="1"/>
          <p:nvPr>
            <p:ph idx="6" type="body"/>
          </p:nvPr>
        </p:nvSpPr>
        <p:spPr>
          <a:xfrm>
            <a:off x="3445024" y="4216399"/>
            <a:ext cx="2509601" cy="1644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41"/>
          <p:cNvSpPr txBox="1"/>
          <p:nvPr>
            <p:ph idx="7" type="body"/>
          </p:nvPr>
        </p:nvSpPr>
        <p:spPr>
          <a:xfrm>
            <a:off x="6239024" y="3219449"/>
            <a:ext cx="250960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7" name="Google Shape;187;p41"/>
          <p:cNvSpPr txBox="1"/>
          <p:nvPr>
            <p:ph idx="8" type="body"/>
          </p:nvPr>
        </p:nvSpPr>
        <p:spPr>
          <a:xfrm>
            <a:off x="6239024" y="4216399"/>
            <a:ext cx="2509601" cy="1644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41"/>
          <p:cNvSpPr/>
          <p:nvPr>
            <p:ph idx="9" type="pic"/>
          </p:nvPr>
        </p:nvSpPr>
        <p:spPr>
          <a:xfrm>
            <a:off x="1169224" y="1503293"/>
            <a:ext cx="1439333" cy="1438411"/>
          </a:xfrm>
          <a:prstGeom prst="ellipse">
            <a:avLst/>
          </a:prstGeom>
          <a:noFill/>
          <a:ln>
            <a:noFill/>
          </a:ln>
        </p:spPr>
      </p:sp>
      <p:sp>
        <p:nvSpPr>
          <p:cNvPr id="189" name="Google Shape;189;p41"/>
          <p:cNvSpPr/>
          <p:nvPr>
            <p:ph idx="13" type="pic"/>
          </p:nvPr>
        </p:nvSpPr>
        <p:spPr>
          <a:xfrm>
            <a:off x="3980157" y="1503293"/>
            <a:ext cx="1439333" cy="1438411"/>
          </a:xfrm>
          <a:prstGeom prst="ellipse">
            <a:avLst/>
          </a:prstGeom>
          <a:noFill/>
          <a:ln>
            <a:noFill/>
          </a:ln>
        </p:spPr>
      </p:sp>
      <p:sp>
        <p:nvSpPr>
          <p:cNvPr id="190" name="Google Shape;190;p41"/>
          <p:cNvSpPr/>
          <p:nvPr>
            <p:ph idx="14" type="pic"/>
          </p:nvPr>
        </p:nvSpPr>
        <p:spPr>
          <a:xfrm>
            <a:off x="6774157" y="1520114"/>
            <a:ext cx="1439333" cy="1438411"/>
          </a:xfrm>
          <a:prstGeom prst="ellipse">
            <a:avLst/>
          </a:prstGeom>
          <a:noFill/>
          <a:ln>
            <a:noFill/>
          </a:ln>
        </p:spPr>
      </p:sp>
      <p:sp>
        <p:nvSpPr>
          <p:cNvPr id="191" name="Google Shape;191;p41"/>
          <p:cNvSpPr/>
          <p:nvPr>
            <p:ph idx="15" type="pic"/>
          </p:nvPr>
        </p:nvSpPr>
        <p:spPr>
          <a:xfrm>
            <a:off x="9500424" y="1520114"/>
            <a:ext cx="1439333" cy="1438411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92" name="Google Shape;19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5235" y="328697"/>
            <a:ext cx="1007164" cy="38075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1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1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Content Coloumn - White">
  <p:cSld name="Image + Content Coloumn - White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"/>
          <p:cNvSpPr txBox="1"/>
          <p:nvPr>
            <p:ph type="title"/>
          </p:nvPr>
        </p:nvSpPr>
        <p:spPr>
          <a:xfrm>
            <a:off x="609599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66F"/>
              </a:buClr>
              <a:buSzPts val="4400"/>
              <a:buFont typeface="Bebas Neue"/>
              <a:buNone/>
              <a:defRPr b="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2"/>
          <p:cNvSpPr txBox="1"/>
          <p:nvPr>
            <p:ph idx="1" type="body"/>
          </p:nvPr>
        </p:nvSpPr>
        <p:spPr>
          <a:xfrm>
            <a:off x="634091" y="3219449"/>
            <a:ext cx="250960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None/>
              <a:defRPr b="1"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8" name="Google Shape;198;p42"/>
          <p:cNvSpPr txBox="1"/>
          <p:nvPr>
            <p:ph idx="2" type="body"/>
          </p:nvPr>
        </p:nvSpPr>
        <p:spPr>
          <a:xfrm>
            <a:off x="634091" y="4216399"/>
            <a:ext cx="2509601" cy="1644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400"/>
              <a:buNone/>
              <a:defRPr sz="14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2400"/>
              <a:buChar char="•"/>
              <a:defRPr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2000"/>
              <a:buChar char="•"/>
              <a:defRPr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1800"/>
              <a:buChar char="•"/>
              <a:defRPr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1800"/>
              <a:buChar char="•"/>
              <a:defRPr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42"/>
          <p:cNvSpPr txBox="1"/>
          <p:nvPr>
            <p:ph idx="3" type="body"/>
          </p:nvPr>
        </p:nvSpPr>
        <p:spPr>
          <a:xfrm>
            <a:off x="9066891" y="3219449"/>
            <a:ext cx="250960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None/>
              <a:defRPr b="1"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0" name="Google Shape;200;p42"/>
          <p:cNvSpPr txBox="1"/>
          <p:nvPr>
            <p:ph idx="4" type="body"/>
          </p:nvPr>
        </p:nvSpPr>
        <p:spPr>
          <a:xfrm>
            <a:off x="9066891" y="4216399"/>
            <a:ext cx="2509601" cy="1644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400"/>
              <a:buNone/>
              <a:defRPr sz="14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2400"/>
              <a:buChar char="•"/>
              <a:defRPr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2000"/>
              <a:buChar char="•"/>
              <a:defRPr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1800"/>
              <a:buChar char="•"/>
              <a:defRPr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1800"/>
              <a:buChar char="•"/>
              <a:defRPr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42"/>
          <p:cNvSpPr txBox="1"/>
          <p:nvPr>
            <p:ph idx="5" type="body"/>
          </p:nvPr>
        </p:nvSpPr>
        <p:spPr>
          <a:xfrm>
            <a:off x="3445024" y="3219449"/>
            <a:ext cx="250960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None/>
              <a:defRPr b="1"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2" name="Google Shape;202;p42"/>
          <p:cNvSpPr txBox="1"/>
          <p:nvPr>
            <p:ph idx="6" type="body"/>
          </p:nvPr>
        </p:nvSpPr>
        <p:spPr>
          <a:xfrm>
            <a:off x="3445024" y="4216399"/>
            <a:ext cx="2509601" cy="1644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400"/>
              <a:buNone/>
              <a:defRPr sz="14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2400"/>
              <a:buChar char="•"/>
              <a:defRPr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2000"/>
              <a:buChar char="•"/>
              <a:defRPr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1800"/>
              <a:buChar char="•"/>
              <a:defRPr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1800"/>
              <a:buChar char="•"/>
              <a:defRPr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7" type="body"/>
          </p:nvPr>
        </p:nvSpPr>
        <p:spPr>
          <a:xfrm>
            <a:off x="6239024" y="3219449"/>
            <a:ext cx="250960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None/>
              <a:defRPr b="1"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4" name="Google Shape;204;p42"/>
          <p:cNvSpPr txBox="1"/>
          <p:nvPr>
            <p:ph idx="8" type="body"/>
          </p:nvPr>
        </p:nvSpPr>
        <p:spPr>
          <a:xfrm>
            <a:off x="6239024" y="4216399"/>
            <a:ext cx="2509601" cy="1644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400"/>
              <a:buNone/>
              <a:defRPr sz="14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2400"/>
              <a:buChar char="•"/>
              <a:defRPr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2000"/>
              <a:buChar char="•"/>
              <a:defRPr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1800"/>
              <a:buChar char="•"/>
              <a:defRPr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1800"/>
              <a:buChar char="•"/>
              <a:defRPr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42"/>
          <p:cNvSpPr/>
          <p:nvPr>
            <p:ph idx="9" type="pic"/>
          </p:nvPr>
        </p:nvSpPr>
        <p:spPr>
          <a:xfrm>
            <a:off x="1169224" y="1503293"/>
            <a:ext cx="1439333" cy="1438411"/>
          </a:xfrm>
          <a:prstGeom prst="ellipse">
            <a:avLst/>
          </a:prstGeom>
          <a:noFill/>
          <a:ln>
            <a:noFill/>
          </a:ln>
        </p:spPr>
      </p:sp>
      <p:sp>
        <p:nvSpPr>
          <p:cNvPr id="206" name="Google Shape;206;p42"/>
          <p:cNvSpPr/>
          <p:nvPr>
            <p:ph idx="13" type="pic"/>
          </p:nvPr>
        </p:nvSpPr>
        <p:spPr>
          <a:xfrm>
            <a:off x="3980157" y="1503293"/>
            <a:ext cx="1439333" cy="1438411"/>
          </a:xfrm>
          <a:prstGeom prst="ellipse">
            <a:avLst/>
          </a:prstGeom>
          <a:noFill/>
          <a:ln>
            <a:noFill/>
          </a:ln>
        </p:spPr>
      </p:sp>
      <p:sp>
        <p:nvSpPr>
          <p:cNvPr id="207" name="Google Shape;207;p42"/>
          <p:cNvSpPr/>
          <p:nvPr>
            <p:ph idx="14" type="pic"/>
          </p:nvPr>
        </p:nvSpPr>
        <p:spPr>
          <a:xfrm>
            <a:off x="6774157" y="1520114"/>
            <a:ext cx="1439333" cy="1438411"/>
          </a:xfrm>
          <a:prstGeom prst="ellipse">
            <a:avLst/>
          </a:prstGeom>
          <a:noFill/>
          <a:ln>
            <a:noFill/>
          </a:ln>
        </p:spPr>
      </p:sp>
      <p:sp>
        <p:nvSpPr>
          <p:cNvPr id="208" name="Google Shape;208;p42"/>
          <p:cNvSpPr/>
          <p:nvPr>
            <p:ph idx="15" type="pic"/>
          </p:nvPr>
        </p:nvSpPr>
        <p:spPr>
          <a:xfrm>
            <a:off x="9500424" y="1520114"/>
            <a:ext cx="1439333" cy="1438411"/>
          </a:xfrm>
          <a:prstGeom prst="ellipse">
            <a:avLst/>
          </a:prstGeom>
          <a:noFill/>
          <a:ln>
            <a:noFill/>
          </a:ln>
        </p:spPr>
      </p:sp>
      <p:pic>
        <p:nvPicPr>
          <p:cNvPr id="209" name="Google Shape;20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6350"/>
            <a:ext cx="12192000" cy="5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7579" y="339156"/>
            <a:ext cx="1057888" cy="44490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2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2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Content + Image">
  <p:cSld name="Key Content + Image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3"/>
          <p:cNvSpPr txBox="1"/>
          <p:nvPr>
            <p:ph type="title"/>
          </p:nvPr>
        </p:nvSpPr>
        <p:spPr>
          <a:xfrm>
            <a:off x="609599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bas Neue"/>
              <a:buNone/>
              <a:defRPr b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3"/>
          <p:cNvSpPr/>
          <p:nvPr>
            <p:ph idx="2" type="pic"/>
          </p:nvPr>
        </p:nvSpPr>
        <p:spPr>
          <a:xfrm>
            <a:off x="2286445" y="1572260"/>
            <a:ext cx="2597150" cy="2597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9" name="Google Shape;219;p43"/>
          <p:cNvSpPr/>
          <p:nvPr>
            <p:ph idx="3" type="pic"/>
          </p:nvPr>
        </p:nvSpPr>
        <p:spPr>
          <a:xfrm>
            <a:off x="6876733" y="1572260"/>
            <a:ext cx="2597150" cy="259715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0" name="Google Shape;220;p43"/>
          <p:cNvSpPr txBox="1"/>
          <p:nvPr>
            <p:ph idx="1" type="body"/>
          </p:nvPr>
        </p:nvSpPr>
        <p:spPr>
          <a:xfrm>
            <a:off x="1600772" y="4533476"/>
            <a:ext cx="3968496" cy="1740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1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43"/>
          <p:cNvSpPr txBox="1"/>
          <p:nvPr>
            <p:ph idx="4" type="body"/>
          </p:nvPr>
        </p:nvSpPr>
        <p:spPr>
          <a:xfrm>
            <a:off x="6227636" y="4513240"/>
            <a:ext cx="3968496" cy="1740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1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2" name="Google Shape;22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5235" y="328697"/>
            <a:ext cx="1007164" cy="38075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3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3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/Team - Content Blue">
  <p:cSld name="Image/Team - Content Blue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4"/>
          <p:cNvSpPr txBox="1"/>
          <p:nvPr>
            <p:ph type="title"/>
          </p:nvPr>
        </p:nvSpPr>
        <p:spPr>
          <a:xfrm>
            <a:off x="609599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bas Neue"/>
              <a:buNone/>
              <a:defRPr b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4"/>
          <p:cNvSpPr/>
          <p:nvPr>
            <p:ph idx="2" type="pic"/>
          </p:nvPr>
        </p:nvSpPr>
        <p:spPr>
          <a:xfrm>
            <a:off x="609599" y="1572260"/>
            <a:ext cx="1591056" cy="1591056"/>
          </a:xfrm>
          <a:prstGeom prst="ellipse">
            <a:avLst/>
          </a:prstGeom>
          <a:noFill/>
          <a:ln>
            <a:noFill/>
          </a:ln>
        </p:spPr>
      </p:sp>
      <p:sp>
        <p:nvSpPr>
          <p:cNvPr id="230" name="Google Shape;230;p44"/>
          <p:cNvSpPr txBox="1"/>
          <p:nvPr>
            <p:ph idx="1" type="body"/>
          </p:nvPr>
        </p:nvSpPr>
        <p:spPr>
          <a:xfrm>
            <a:off x="2378200" y="2066543"/>
            <a:ext cx="3212085" cy="1096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1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44"/>
          <p:cNvSpPr/>
          <p:nvPr>
            <p:ph idx="3" type="pic"/>
          </p:nvPr>
        </p:nvSpPr>
        <p:spPr>
          <a:xfrm>
            <a:off x="6406895" y="1572260"/>
            <a:ext cx="1591056" cy="1591056"/>
          </a:xfrm>
          <a:prstGeom prst="ellipse">
            <a:avLst/>
          </a:prstGeom>
          <a:noFill/>
          <a:ln>
            <a:noFill/>
          </a:ln>
        </p:spPr>
      </p:sp>
      <p:sp>
        <p:nvSpPr>
          <p:cNvPr id="232" name="Google Shape;232;p44"/>
          <p:cNvSpPr txBox="1"/>
          <p:nvPr>
            <p:ph idx="4" type="body"/>
          </p:nvPr>
        </p:nvSpPr>
        <p:spPr>
          <a:xfrm>
            <a:off x="8175496" y="2066543"/>
            <a:ext cx="3212085" cy="1096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i="1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44"/>
          <p:cNvSpPr/>
          <p:nvPr>
            <p:ph idx="5" type="pic"/>
          </p:nvPr>
        </p:nvSpPr>
        <p:spPr>
          <a:xfrm>
            <a:off x="609599" y="4004564"/>
            <a:ext cx="1591056" cy="1591056"/>
          </a:xfrm>
          <a:prstGeom prst="ellipse">
            <a:avLst/>
          </a:prstGeom>
          <a:noFill/>
          <a:ln>
            <a:noFill/>
          </a:ln>
        </p:spPr>
      </p:sp>
      <p:sp>
        <p:nvSpPr>
          <p:cNvPr id="234" name="Google Shape;234;p44"/>
          <p:cNvSpPr txBox="1"/>
          <p:nvPr>
            <p:ph idx="6" type="body"/>
          </p:nvPr>
        </p:nvSpPr>
        <p:spPr>
          <a:xfrm>
            <a:off x="2378200" y="4498847"/>
            <a:ext cx="3212085" cy="1096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1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44"/>
          <p:cNvSpPr/>
          <p:nvPr>
            <p:ph idx="7" type="pic"/>
          </p:nvPr>
        </p:nvSpPr>
        <p:spPr>
          <a:xfrm>
            <a:off x="6406895" y="4004564"/>
            <a:ext cx="1591056" cy="1591056"/>
          </a:xfrm>
          <a:prstGeom prst="ellipse">
            <a:avLst/>
          </a:prstGeom>
          <a:noFill/>
          <a:ln>
            <a:noFill/>
          </a:ln>
        </p:spPr>
      </p:sp>
      <p:sp>
        <p:nvSpPr>
          <p:cNvPr id="236" name="Google Shape;236;p44"/>
          <p:cNvSpPr txBox="1"/>
          <p:nvPr>
            <p:ph idx="8" type="body"/>
          </p:nvPr>
        </p:nvSpPr>
        <p:spPr>
          <a:xfrm>
            <a:off x="8175496" y="4498847"/>
            <a:ext cx="3212085" cy="1096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1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7" name="Google Shape;23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5235" y="328697"/>
            <a:ext cx="1007164" cy="38075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4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4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4"/>
          <p:cNvSpPr txBox="1"/>
          <p:nvPr>
            <p:ph idx="9" type="body"/>
          </p:nvPr>
        </p:nvSpPr>
        <p:spPr>
          <a:xfrm>
            <a:off x="2378198" y="1349293"/>
            <a:ext cx="3212085" cy="6501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44"/>
          <p:cNvSpPr txBox="1"/>
          <p:nvPr>
            <p:ph idx="13" type="body"/>
          </p:nvPr>
        </p:nvSpPr>
        <p:spPr>
          <a:xfrm>
            <a:off x="2378197" y="3778595"/>
            <a:ext cx="3212085" cy="6501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44"/>
          <p:cNvSpPr txBox="1"/>
          <p:nvPr>
            <p:ph idx="14" type="body"/>
          </p:nvPr>
        </p:nvSpPr>
        <p:spPr>
          <a:xfrm>
            <a:off x="8175497" y="1349293"/>
            <a:ext cx="3212085" cy="6501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44"/>
          <p:cNvSpPr txBox="1"/>
          <p:nvPr>
            <p:ph idx="15" type="body"/>
          </p:nvPr>
        </p:nvSpPr>
        <p:spPr>
          <a:xfrm>
            <a:off x="8175496" y="3778595"/>
            <a:ext cx="3212085" cy="6501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Divider - White">
  <p:cSld name="1_Section Divider - Whit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ctrTitle"/>
          </p:nvPr>
        </p:nvSpPr>
        <p:spPr>
          <a:xfrm>
            <a:off x="873229" y="343120"/>
            <a:ext cx="10466892" cy="1504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76F"/>
              </a:buClr>
              <a:buSzPts val="5400"/>
              <a:buFont typeface="Bebas Neue"/>
              <a:buNone/>
              <a:defRPr b="0" i="0" sz="5400">
                <a:solidFill>
                  <a:srgbClr val="0C47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body"/>
          </p:nvPr>
        </p:nvSpPr>
        <p:spPr>
          <a:xfrm>
            <a:off x="873656" y="2275382"/>
            <a:ext cx="10466892" cy="3824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76F"/>
              </a:buClr>
              <a:buSzPts val="2400"/>
              <a:buChar char="•"/>
              <a:defRPr sz="2400">
                <a:solidFill>
                  <a:srgbClr val="0C47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476F"/>
              </a:buClr>
              <a:buSzPts val="2400"/>
              <a:buChar char="•"/>
              <a:defRPr sz="2400">
                <a:solidFill>
                  <a:srgbClr val="0C476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476F"/>
              </a:buClr>
              <a:buSzPts val="2000"/>
              <a:buChar char="•"/>
              <a:defRPr sz="2000">
                <a:solidFill>
                  <a:srgbClr val="0C476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476F"/>
              </a:buClr>
              <a:buSzPts val="1800"/>
              <a:buChar char="•"/>
              <a:defRPr sz="1800">
                <a:solidFill>
                  <a:srgbClr val="0C476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476F"/>
              </a:buClr>
              <a:buSzPts val="1600"/>
              <a:buChar char="•"/>
              <a:defRPr sz="1600">
                <a:solidFill>
                  <a:srgbClr val="0C476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0" name="Google Shape;3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048" y="1797798"/>
            <a:ext cx="8090483" cy="6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6350"/>
            <a:ext cx="12192000" cy="51520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7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4" name="Google Shape;34;p27"/>
          <p:cNvPicPr preferRelativeResize="0"/>
          <p:nvPr/>
        </p:nvPicPr>
        <p:blipFill rotWithShape="1">
          <a:blip r:embed="rId4">
            <a:alphaModFix/>
          </a:blip>
          <a:srcRect b="0" l="0" r="39864" t="0"/>
          <a:stretch/>
        </p:blipFill>
        <p:spPr>
          <a:xfrm>
            <a:off x="10759450" y="-21025"/>
            <a:ext cx="1356349" cy="10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/Team - Content White">
  <p:cSld name="1_Image/Team - Content White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/>
          <p:nvPr>
            <p:ph type="title"/>
          </p:nvPr>
        </p:nvSpPr>
        <p:spPr>
          <a:xfrm>
            <a:off x="609599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66F"/>
              </a:buClr>
              <a:buSzPts val="4400"/>
              <a:buFont typeface="Bebas Neue"/>
              <a:buNone/>
              <a:defRPr b="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45"/>
          <p:cNvSpPr/>
          <p:nvPr>
            <p:ph idx="2" type="pic"/>
          </p:nvPr>
        </p:nvSpPr>
        <p:spPr>
          <a:xfrm>
            <a:off x="609599" y="1572260"/>
            <a:ext cx="1591056" cy="1591056"/>
          </a:xfrm>
          <a:prstGeom prst="ellipse">
            <a:avLst/>
          </a:prstGeom>
          <a:noFill/>
          <a:ln>
            <a:noFill/>
          </a:ln>
        </p:spPr>
      </p:sp>
      <p:sp>
        <p:nvSpPr>
          <p:cNvPr id="247" name="Google Shape;247;p45"/>
          <p:cNvSpPr txBox="1"/>
          <p:nvPr>
            <p:ph idx="1" type="body"/>
          </p:nvPr>
        </p:nvSpPr>
        <p:spPr>
          <a:xfrm>
            <a:off x="2378200" y="2066543"/>
            <a:ext cx="3212085" cy="1096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None/>
              <a:defRPr i="1"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2400"/>
              <a:buChar char="•"/>
              <a:defRPr i="1"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2000"/>
              <a:buChar char="•"/>
              <a:defRPr i="1"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1800"/>
              <a:buChar char="•"/>
              <a:defRPr i="1"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1800"/>
              <a:buChar char="•"/>
              <a:defRPr i="1"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45"/>
          <p:cNvSpPr/>
          <p:nvPr>
            <p:ph idx="3" type="pic"/>
          </p:nvPr>
        </p:nvSpPr>
        <p:spPr>
          <a:xfrm>
            <a:off x="6406895" y="1572260"/>
            <a:ext cx="1591056" cy="1591056"/>
          </a:xfrm>
          <a:prstGeom prst="ellipse">
            <a:avLst/>
          </a:prstGeom>
          <a:noFill/>
          <a:ln>
            <a:noFill/>
          </a:ln>
        </p:spPr>
      </p:sp>
      <p:sp>
        <p:nvSpPr>
          <p:cNvPr id="249" name="Google Shape;249;p45"/>
          <p:cNvSpPr txBox="1"/>
          <p:nvPr>
            <p:ph idx="4" type="body"/>
          </p:nvPr>
        </p:nvSpPr>
        <p:spPr>
          <a:xfrm>
            <a:off x="8175496" y="2066543"/>
            <a:ext cx="3212085" cy="1096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None/>
              <a:defRPr i="1"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2400"/>
              <a:buChar char="•"/>
              <a:defRPr i="1"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2000"/>
              <a:buChar char="•"/>
              <a:defRPr i="1"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1800"/>
              <a:buChar char="•"/>
              <a:defRPr i="1"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1800"/>
              <a:buChar char="•"/>
              <a:defRPr i="1"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45"/>
          <p:cNvSpPr/>
          <p:nvPr>
            <p:ph idx="5" type="pic"/>
          </p:nvPr>
        </p:nvSpPr>
        <p:spPr>
          <a:xfrm>
            <a:off x="609599" y="4004564"/>
            <a:ext cx="1591056" cy="1591056"/>
          </a:xfrm>
          <a:prstGeom prst="ellipse">
            <a:avLst/>
          </a:prstGeom>
          <a:noFill/>
          <a:ln>
            <a:noFill/>
          </a:ln>
        </p:spPr>
      </p:sp>
      <p:sp>
        <p:nvSpPr>
          <p:cNvPr id="251" name="Google Shape;251;p45"/>
          <p:cNvSpPr txBox="1"/>
          <p:nvPr>
            <p:ph idx="6" type="body"/>
          </p:nvPr>
        </p:nvSpPr>
        <p:spPr>
          <a:xfrm>
            <a:off x="2378200" y="4498847"/>
            <a:ext cx="3212085" cy="1096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None/>
              <a:defRPr i="1"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2400"/>
              <a:buChar char="•"/>
              <a:defRPr i="1"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2000"/>
              <a:buChar char="•"/>
              <a:defRPr i="1"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1800"/>
              <a:buChar char="•"/>
              <a:defRPr i="1"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1800"/>
              <a:buChar char="•"/>
              <a:defRPr i="1"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45"/>
          <p:cNvSpPr/>
          <p:nvPr>
            <p:ph idx="7" type="pic"/>
          </p:nvPr>
        </p:nvSpPr>
        <p:spPr>
          <a:xfrm>
            <a:off x="6406895" y="4004564"/>
            <a:ext cx="1591056" cy="1591056"/>
          </a:xfrm>
          <a:prstGeom prst="ellipse">
            <a:avLst/>
          </a:prstGeom>
          <a:noFill/>
          <a:ln>
            <a:noFill/>
          </a:ln>
        </p:spPr>
      </p:sp>
      <p:sp>
        <p:nvSpPr>
          <p:cNvPr id="253" name="Google Shape;253;p45"/>
          <p:cNvSpPr txBox="1"/>
          <p:nvPr>
            <p:ph idx="8" type="body"/>
          </p:nvPr>
        </p:nvSpPr>
        <p:spPr>
          <a:xfrm>
            <a:off x="8175496" y="4498847"/>
            <a:ext cx="3212085" cy="1096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Font typeface="Arial"/>
              <a:buNone/>
              <a:defRPr i="1"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2400"/>
              <a:buChar char="•"/>
              <a:defRPr i="1"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2000"/>
              <a:buChar char="•"/>
              <a:defRPr i="1"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1800"/>
              <a:buChar char="•"/>
              <a:defRPr i="1"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850"/>
              </a:buClr>
              <a:buSzPts val="1800"/>
              <a:buChar char="•"/>
              <a:defRPr i="1">
                <a:solidFill>
                  <a:srgbClr val="00585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54" name="Google Shape;25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6350"/>
            <a:ext cx="12192000" cy="51520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5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5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5"/>
          <p:cNvSpPr txBox="1"/>
          <p:nvPr>
            <p:ph idx="9" type="body"/>
          </p:nvPr>
        </p:nvSpPr>
        <p:spPr>
          <a:xfrm>
            <a:off x="2378198" y="1349293"/>
            <a:ext cx="3212085" cy="6501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None/>
              <a:defRPr sz="200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45"/>
          <p:cNvSpPr txBox="1"/>
          <p:nvPr>
            <p:ph idx="13" type="body"/>
          </p:nvPr>
        </p:nvSpPr>
        <p:spPr>
          <a:xfrm>
            <a:off x="2378197" y="3778595"/>
            <a:ext cx="3212085" cy="6501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None/>
              <a:defRPr sz="200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45"/>
          <p:cNvSpPr txBox="1"/>
          <p:nvPr>
            <p:ph idx="14" type="body"/>
          </p:nvPr>
        </p:nvSpPr>
        <p:spPr>
          <a:xfrm>
            <a:off x="8175497" y="1349293"/>
            <a:ext cx="3212085" cy="6501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None/>
              <a:defRPr sz="200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45"/>
          <p:cNvSpPr txBox="1"/>
          <p:nvPr>
            <p:ph idx="15" type="body"/>
          </p:nvPr>
        </p:nvSpPr>
        <p:spPr>
          <a:xfrm>
            <a:off x="8175496" y="3778595"/>
            <a:ext cx="3212085" cy="6501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None/>
              <a:defRPr sz="200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2" name="Google Shape;26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1250" y="-21025"/>
            <a:ext cx="2255498" cy="10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/Team - Content Blue">
  <p:cSld name="1_Image/Team - Content Blue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6"/>
          <p:cNvSpPr txBox="1"/>
          <p:nvPr>
            <p:ph type="title"/>
          </p:nvPr>
        </p:nvSpPr>
        <p:spPr>
          <a:xfrm>
            <a:off x="609599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bas Neue"/>
              <a:buNone/>
              <a:defRPr b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6"/>
          <p:cNvSpPr/>
          <p:nvPr>
            <p:ph idx="2" type="pic"/>
          </p:nvPr>
        </p:nvSpPr>
        <p:spPr>
          <a:xfrm>
            <a:off x="609599" y="1780080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268" name="Google Shape;268;p46"/>
          <p:cNvSpPr txBox="1"/>
          <p:nvPr>
            <p:ph idx="1" type="body"/>
          </p:nvPr>
        </p:nvSpPr>
        <p:spPr>
          <a:xfrm>
            <a:off x="1566393" y="2188852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46"/>
          <p:cNvSpPr/>
          <p:nvPr>
            <p:ph idx="3" type="pic"/>
          </p:nvPr>
        </p:nvSpPr>
        <p:spPr>
          <a:xfrm>
            <a:off x="3390088" y="1820441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270" name="Google Shape;270;p46"/>
          <p:cNvSpPr/>
          <p:nvPr>
            <p:ph idx="4" type="pic"/>
          </p:nvPr>
        </p:nvSpPr>
        <p:spPr>
          <a:xfrm>
            <a:off x="6102528" y="1820441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271" name="Google Shape;271;p46"/>
          <p:cNvSpPr txBox="1"/>
          <p:nvPr>
            <p:ph idx="5" type="body"/>
          </p:nvPr>
        </p:nvSpPr>
        <p:spPr>
          <a:xfrm>
            <a:off x="4360130" y="2176789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46"/>
          <p:cNvSpPr txBox="1"/>
          <p:nvPr>
            <p:ph idx="6" type="body"/>
          </p:nvPr>
        </p:nvSpPr>
        <p:spPr>
          <a:xfrm>
            <a:off x="7075985" y="2164726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46"/>
          <p:cNvSpPr/>
          <p:nvPr>
            <p:ph idx="7" type="pic"/>
          </p:nvPr>
        </p:nvSpPr>
        <p:spPr>
          <a:xfrm>
            <a:off x="8814968" y="1820441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274" name="Google Shape;274;p46"/>
          <p:cNvSpPr txBox="1"/>
          <p:nvPr>
            <p:ph idx="8" type="body"/>
          </p:nvPr>
        </p:nvSpPr>
        <p:spPr>
          <a:xfrm>
            <a:off x="9788425" y="2164726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" name="Google Shape;275;p46"/>
          <p:cNvSpPr/>
          <p:nvPr>
            <p:ph idx="9" type="pic"/>
          </p:nvPr>
        </p:nvSpPr>
        <p:spPr>
          <a:xfrm>
            <a:off x="596544" y="3306082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276" name="Google Shape;276;p46"/>
          <p:cNvSpPr txBox="1"/>
          <p:nvPr>
            <p:ph idx="13" type="body"/>
          </p:nvPr>
        </p:nvSpPr>
        <p:spPr>
          <a:xfrm>
            <a:off x="1553338" y="3714854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46"/>
          <p:cNvSpPr/>
          <p:nvPr>
            <p:ph idx="14" type="pic"/>
          </p:nvPr>
        </p:nvSpPr>
        <p:spPr>
          <a:xfrm>
            <a:off x="3377033" y="3346443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278" name="Google Shape;278;p46"/>
          <p:cNvSpPr/>
          <p:nvPr>
            <p:ph idx="15" type="pic"/>
          </p:nvPr>
        </p:nvSpPr>
        <p:spPr>
          <a:xfrm>
            <a:off x="6089473" y="3346443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279" name="Google Shape;279;p46"/>
          <p:cNvSpPr txBox="1"/>
          <p:nvPr>
            <p:ph idx="16" type="body"/>
          </p:nvPr>
        </p:nvSpPr>
        <p:spPr>
          <a:xfrm>
            <a:off x="4347075" y="3702791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" name="Google Shape;280;p46"/>
          <p:cNvSpPr txBox="1"/>
          <p:nvPr>
            <p:ph idx="17" type="body"/>
          </p:nvPr>
        </p:nvSpPr>
        <p:spPr>
          <a:xfrm>
            <a:off x="7062930" y="3690728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" name="Google Shape;281;p46"/>
          <p:cNvSpPr/>
          <p:nvPr>
            <p:ph idx="18" type="pic"/>
          </p:nvPr>
        </p:nvSpPr>
        <p:spPr>
          <a:xfrm>
            <a:off x="8801913" y="3346443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282" name="Google Shape;282;p46"/>
          <p:cNvSpPr txBox="1"/>
          <p:nvPr>
            <p:ph idx="19" type="body"/>
          </p:nvPr>
        </p:nvSpPr>
        <p:spPr>
          <a:xfrm>
            <a:off x="9775370" y="3690728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46"/>
          <p:cNvSpPr/>
          <p:nvPr>
            <p:ph idx="20" type="pic"/>
          </p:nvPr>
        </p:nvSpPr>
        <p:spPr>
          <a:xfrm>
            <a:off x="624536" y="4875516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284" name="Google Shape;284;p46"/>
          <p:cNvSpPr txBox="1"/>
          <p:nvPr>
            <p:ph idx="21" type="body"/>
          </p:nvPr>
        </p:nvSpPr>
        <p:spPr>
          <a:xfrm>
            <a:off x="1581330" y="5284288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46"/>
          <p:cNvSpPr/>
          <p:nvPr>
            <p:ph idx="22" type="pic"/>
          </p:nvPr>
        </p:nvSpPr>
        <p:spPr>
          <a:xfrm>
            <a:off x="3405025" y="4915877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286" name="Google Shape;286;p46"/>
          <p:cNvSpPr/>
          <p:nvPr>
            <p:ph idx="23" type="pic"/>
          </p:nvPr>
        </p:nvSpPr>
        <p:spPr>
          <a:xfrm>
            <a:off x="6117465" y="4915877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287" name="Google Shape;287;p46"/>
          <p:cNvSpPr txBox="1"/>
          <p:nvPr>
            <p:ph idx="24" type="body"/>
          </p:nvPr>
        </p:nvSpPr>
        <p:spPr>
          <a:xfrm>
            <a:off x="4375067" y="5272225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46"/>
          <p:cNvSpPr txBox="1"/>
          <p:nvPr>
            <p:ph idx="25" type="body"/>
          </p:nvPr>
        </p:nvSpPr>
        <p:spPr>
          <a:xfrm>
            <a:off x="7090922" y="5260162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46"/>
          <p:cNvSpPr/>
          <p:nvPr>
            <p:ph idx="26" type="pic"/>
          </p:nvPr>
        </p:nvSpPr>
        <p:spPr>
          <a:xfrm>
            <a:off x="8829905" y="4915877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290" name="Google Shape;290;p46"/>
          <p:cNvSpPr txBox="1"/>
          <p:nvPr>
            <p:ph idx="27" type="body"/>
          </p:nvPr>
        </p:nvSpPr>
        <p:spPr>
          <a:xfrm>
            <a:off x="9803362" y="5260162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91" name="Google Shape;29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5235" y="328697"/>
            <a:ext cx="1007164" cy="38075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6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6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46"/>
          <p:cNvSpPr txBox="1"/>
          <p:nvPr>
            <p:ph idx="28" type="body"/>
          </p:nvPr>
        </p:nvSpPr>
        <p:spPr>
          <a:xfrm>
            <a:off x="1568941" y="1820727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p46"/>
          <p:cNvSpPr txBox="1"/>
          <p:nvPr>
            <p:ph idx="29" type="body"/>
          </p:nvPr>
        </p:nvSpPr>
        <p:spPr>
          <a:xfrm>
            <a:off x="1555943" y="3337080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46"/>
          <p:cNvSpPr txBox="1"/>
          <p:nvPr>
            <p:ph idx="30" type="body"/>
          </p:nvPr>
        </p:nvSpPr>
        <p:spPr>
          <a:xfrm>
            <a:off x="1588875" y="4911183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p46"/>
          <p:cNvSpPr txBox="1"/>
          <p:nvPr>
            <p:ph idx="31" type="body"/>
          </p:nvPr>
        </p:nvSpPr>
        <p:spPr>
          <a:xfrm>
            <a:off x="4369165" y="1799310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" name="Google Shape;298;p46"/>
          <p:cNvSpPr txBox="1"/>
          <p:nvPr>
            <p:ph idx="32" type="body"/>
          </p:nvPr>
        </p:nvSpPr>
        <p:spPr>
          <a:xfrm>
            <a:off x="4356167" y="3315663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46"/>
          <p:cNvSpPr txBox="1"/>
          <p:nvPr>
            <p:ph idx="33" type="body"/>
          </p:nvPr>
        </p:nvSpPr>
        <p:spPr>
          <a:xfrm>
            <a:off x="4375652" y="4889766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" name="Google Shape;300;p46"/>
          <p:cNvSpPr txBox="1"/>
          <p:nvPr>
            <p:ph idx="34" type="body"/>
          </p:nvPr>
        </p:nvSpPr>
        <p:spPr>
          <a:xfrm>
            <a:off x="7074194" y="1783315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" name="Google Shape;301;p46"/>
          <p:cNvSpPr txBox="1"/>
          <p:nvPr>
            <p:ph idx="35" type="body"/>
          </p:nvPr>
        </p:nvSpPr>
        <p:spPr>
          <a:xfrm>
            <a:off x="7061196" y="3309607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46"/>
          <p:cNvSpPr txBox="1"/>
          <p:nvPr>
            <p:ph idx="36" type="body"/>
          </p:nvPr>
        </p:nvSpPr>
        <p:spPr>
          <a:xfrm>
            <a:off x="7094128" y="4883710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46"/>
          <p:cNvSpPr txBox="1"/>
          <p:nvPr>
            <p:ph idx="37" type="body"/>
          </p:nvPr>
        </p:nvSpPr>
        <p:spPr>
          <a:xfrm>
            <a:off x="9792670" y="1793254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4" name="Google Shape;304;p46"/>
          <p:cNvSpPr txBox="1"/>
          <p:nvPr>
            <p:ph idx="38" type="body"/>
          </p:nvPr>
        </p:nvSpPr>
        <p:spPr>
          <a:xfrm>
            <a:off x="9779672" y="3309607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5" name="Google Shape;305;p46"/>
          <p:cNvSpPr txBox="1"/>
          <p:nvPr>
            <p:ph idx="39" type="body"/>
          </p:nvPr>
        </p:nvSpPr>
        <p:spPr>
          <a:xfrm>
            <a:off x="9805729" y="4883710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/Team - Content White">
  <p:cSld name="2_Image/Team - Content White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7"/>
          <p:cNvSpPr txBox="1"/>
          <p:nvPr>
            <p:ph type="title"/>
          </p:nvPr>
        </p:nvSpPr>
        <p:spPr>
          <a:xfrm>
            <a:off x="609599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66F"/>
              </a:buClr>
              <a:buSzPts val="4400"/>
              <a:buFont typeface="Bebas Neue"/>
              <a:buNone/>
              <a:defRPr b="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47"/>
          <p:cNvSpPr/>
          <p:nvPr>
            <p:ph idx="2" type="pic"/>
          </p:nvPr>
        </p:nvSpPr>
        <p:spPr>
          <a:xfrm>
            <a:off x="609599" y="1780080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310" name="Google Shape;310;p47"/>
          <p:cNvSpPr txBox="1"/>
          <p:nvPr>
            <p:ph idx="1" type="body"/>
          </p:nvPr>
        </p:nvSpPr>
        <p:spPr>
          <a:xfrm>
            <a:off x="1566393" y="2188852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00"/>
              <a:buNone/>
              <a:defRPr i="1" sz="1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1" name="Google Shape;311;p47"/>
          <p:cNvSpPr/>
          <p:nvPr>
            <p:ph idx="3" type="pic"/>
          </p:nvPr>
        </p:nvSpPr>
        <p:spPr>
          <a:xfrm>
            <a:off x="3390088" y="1820441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312" name="Google Shape;312;p47"/>
          <p:cNvSpPr/>
          <p:nvPr>
            <p:ph idx="4" type="pic"/>
          </p:nvPr>
        </p:nvSpPr>
        <p:spPr>
          <a:xfrm>
            <a:off x="6102528" y="1820441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313" name="Google Shape;313;p47"/>
          <p:cNvSpPr txBox="1"/>
          <p:nvPr>
            <p:ph idx="5" type="body"/>
          </p:nvPr>
        </p:nvSpPr>
        <p:spPr>
          <a:xfrm>
            <a:off x="4360130" y="2176789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00"/>
              <a:buNone/>
              <a:defRPr i="1" sz="1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" name="Google Shape;314;p47"/>
          <p:cNvSpPr txBox="1"/>
          <p:nvPr>
            <p:ph idx="6" type="body"/>
          </p:nvPr>
        </p:nvSpPr>
        <p:spPr>
          <a:xfrm>
            <a:off x="7075985" y="2164726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00"/>
              <a:buNone/>
              <a:defRPr i="1" sz="1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5" name="Google Shape;315;p47"/>
          <p:cNvSpPr/>
          <p:nvPr>
            <p:ph idx="7" type="pic"/>
          </p:nvPr>
        </p:nvSpPr>
        <p:spPr>
          <a:xfrm>
            <a:off x="8814968" y="1820441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316" name="Google Shape;316;p47"/>
          <p:cNvSpPr txBox="1"/>
          <p:nvPr>
            <p:ph idx="8" type="body"/>
          </p:nvPr>
        </p:nvSpPr>
        <p:spPr>
          <a:xfrm>
            <a:off x="9788425" y="2164726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00"/>
              <a:buNone/>
              <a:defRPr i="1" sz="1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47"/>
          <p:cNvSpPr/>
          <p:nvPr>
            <p:ph idx="9" type="pic"/>
          </p:nvPr>
        </p:nvSpPr>
        <p:spPr>
          <a:xfrm>
            <a:off x="596544" y="3306082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318" name="Google Shape;318;p47"/>
          <p:cNvSpPr txBox="1"/>
          <p:nvPr>
            <p:ph idx="13" type="body"/>
          </p:nvPr>
        </p:nvSpPr>
        <p:spPr>
          <a:xfrm>
            <a:off x="1553338" y="3714854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00"/>
              <a:buNone/>
              <a:defRPr i="1" sz="1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9" name="Google Shape;319;p47"/>
          <p:cNvSpPr/>
          <p:nvPr>
            <p:ph idx="14" type="pic"/>
          </p:nvPr>
        </p:nvSpPr>
        <p:spPr>
          <a:xfrm>
            <a:off x="3377033" y="3346443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7"/>
          <p:cNvSpPr/>
          <p:nvPr>
            <p:ph idx="15" type="pic"/>
          </p:nvPr>
        </p:nvSpPr>
        <p:spPr>
          <a:xfrm>
            <a:off x="6089473" y="3346443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321" name="Google Shape;321;p47"/>
          <p:cNvSpPr txBox="1"/>
          <p:nvPr>
            <p:ph idx="16" type="body"/>
          </p:nvPr>
        </p:nvSpPr>
        <p:spPr>
          <a:xfrm>
            <a:off x="4347075" y="3702791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00"/>
              <a:buNone/>
              <a:defRPr i="1" sz="1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2" name="Google Shape;322;p47"/>
          <p:cNvSpPr txBox="1"/>
          <p:nvPr>
            <p:ph idx="17" type="body"/>
          </p:nvPr>
        </p:nvSpPr>
        <p:spPr>
          <a:xfrm>
            <a:off x="7062930" y="3690728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00"/>
              <a:buNone/>
              <a:defRPr i="1" sz="1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3" name="Google Shape;323;p47"/>
          <p:cNvSpPr/>
          <p:nvPr>
            <p:ph idx="18" type="pic"/>
          </p:nvPr>
        </p:nvSpPr>
        <p:spPr>
          <a:xfrm>
            <a:off x="8801913" y="3346443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324" name="Google Shape;324;p47"/>
          <p:cNvSpPr txBox="1"/>
          <p:nvPr>
            <p:ph idx="19" type="body"/>
          </p:nvPr>
        </p:nvSpPr>
        <p:spPr>
          <a:xfrm>
            <a:off x="9775370" y="3690728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00"/>
              <a:buNone/>
              <a:defRPr i="1" sz="1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47"/>
          <p:cNvSpPr/>
          <p:nvPr>
            <p:ph idx="20" type="pic"/>
          </p:nvPr>
        </p:nvSpPr>
        <p:spPr>
          <a:xfrm>
            <a:off x="624536" y="4875516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326" name="Google Shape;326;p47"/>
          <p:cNvSpPr txBox="1"/>
          <p:nvPr>
            <p:ph idx="21" type="body"/>
          </p:nvPr>
        </p:nvSpPr>
        <p:spPr>
          <a:xfrm>
            <a:off x="1581330" y="5284288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00"/>
              <a:buNone/>
              <a:defRPr i="1" sz="1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47"/>
          <p:cNvSpPr/>
          <p:nvPr>
            <p:ph idx="22" type="pic"/>
          </p:nvPr>
        </p:nvSpPr>
        <p:spPr>
          <a:xfrm>
            <a:off x="3405025" y="4915877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328" name="Google Shape;328;p47"/>
          <p:cNvSpPr/>
          <p:nvPr>
            <p:ph idx="23" type="pic"/>
          </p:nvPr>
        </p:nvSpPr>
        <p:spPr>
          <a:xfrm>
            <a:off x="6117465" y="4915877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329" name="Google Shape;329;p47"/>
          <p:cNvSpPr txBox="1"/>
          <p:nvPr>
            <p:ph idx="24" type="body"/>
          </p:nvPr>
        </p:nvSpPr>
        <p:spPr>
          <a:xfrm>
            <a:off x="4375067" y="5272225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00"/>
              <a:buNone/>
              <a:defRPr i="1" sz="1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0" name="Google Shape;330;p47"/>
          <p:cNvSpPr txBox="1"/>
          <p:nvPr>
            <p:ph idx="25" type="body"/>
          </p:nvPr>
        </p:nvSpPr>
        <p:spPr>
          <a:xfrm>
            <a:off x="7090922" y="5260162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00"/>
              <a:buNone/>
              <a:defRPr i="1" sz="1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47"/>
          <p:cNvSpPr/>
          <p:nvPr>
            <p:ph idx="26" type="pic"/>
          </p:nvPr>
        </p:nvSpPr>
        <p:spPr>
          <a:xfrm>
            <a:off x="8829905" y="4915877"/>
            <a:ext cx="885805" cy="885805"/>
          </a:xfrm>
          <a:prstGeom prst="ellipse">
            <a:avLst/>
          </a:prstGeom>
          <a:noFill/>
          <a:ln>
            <a:noFill/>
          </a:ln>
        </p:spPr>
      </p:sp>
      <p:sp>
        <p:nvSpPr>
          <p:cNvPr id="332" name="Google Shape;332;p47"/>
          <p:cNvSpPr txBox="1"/>
          <p:nvPr>
            <p:ph idx="27" type="body"/>
          </p:nvPr>
        </p:nvSpPr>
        <p:spPr>
          <a:xfrm>
            <a:off x="9803362" y="5260162"/>
            <a:ext cx="899052" cy="42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00"/>
              <a:buNone/>
              <a:defRPr i="1" sz="1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33" name="Google Shape;33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6350"/>
            <a:ext cx="12192000" cy="5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7579" y="339156"/>
            <a:ext cx="1057888" cy="44490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7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7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47"/>
          <p:cNvSpPr txBox="1"/>
          <p:nvPr>
            <p:ph idx="28" type="body"/>
          </p:nvPr>
        </p:nvSpPr>
        <p:spPr>
          <a:xfrm>
            <a:off x="1568941" y="1820727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50"/>
              <a:buNone/>
              <a:defRPr sz="105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47"/>
          <p:cNvSpPr txBox="1"/>
          <p:nvPr>
            <p:ph idx="29" type="body"/>
          </p:nvPr>
        </p:nvSpPr>
        <p:spPr>
          <a:xfrm>
            <a:off x="1555943" y="3337080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50"/>
              <a:buNone/>
              <a:defRPr sz="105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47"/>
          <p:cNvSpPr txBox="1"/>
          <p:nvPr>
            <p:ph idx="30" type="body"/>
          </p:nvPr>
        </p:nvSpPr>
        <p:spPr>
          <a:xfrm>
            <a:off x="1588875" y="4911183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50"/>
              <a:buNone/>
              <a:defRPr sz="105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0" name="Google Shape;340;p47"/>
          <p:cNvSpPr txBox="1"/>
          <p:nvPr>
            <p:ph idx="31" type="body"/>
          </p:nvPr>
        </p:nvSpPr>
        <p:spPr>
          <a:xfrm>
            <a:off x="4369165" y="1799310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50"/>
              <a:buNone/>
              <a:defRPr sz="105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1" name="Google Shape;341;p47"/>
          <p:cNvSpPr txBox="1"/>
          <p:nvPr>
            <p:ph idx="32" type="body"/>
          </p:nvPr>
        </p:nvSpPr>
        <p:spPr>
          <a:xfrm>
            <a:off x="4356167" y="3315663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50"/>
              <a:buNone/>
              <a:defRPr sz="105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2" name="Google Shape;342;p47"/>
          <p:cNvSpPr txBox="1"/>
          <p:nvPr>
            <p:ph idx="33" type="body"/>
          </p:nvPr>
        </p:nvSpPr>
        <p:spPr>
          <a:xfrm>
            <a:off x="4375652" y="4889766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50"/>
              <a:buNone/>
              <a:defRPr sz="105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3" name="Google Shape;343;p47"/>
          <p:cNvSpPr txBox="1"/>
          <p:nvPr>
            <p:ph idx="34" type="body"/>
          </p:nvPr>
        </p:nvSpPr>
        <p:spPr>
          <a:xfrm>
            <a:off x="7074194" y="1783315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50"/>
              <a:buNone/>
              <a:defRPr sz="105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4" name="Google Shape;344;p47"/>
          <p:cNvSpPr txBox="1"/>
          <p:nvPr>
            <p:ph idx="35" type="body"/>
          </p:nvPr>
        </p:nvSpPr>
        <p:spPr>
          <a:xfrm>
            <a:off x="7061196" y="3309607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50"/>
              <a:buNone/>
              <a:defRPr sz="105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47"/>
          <p:cNvSpPr txBox="1"/>
          <p:nvPr>
            <p:ph idx="36" type="body"/>
          </p:nvPr>
        </p:nvSpPr>
        <p:spPr>
          <a:xfrm>
            <a:off x="7094128" y="4883710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50"/>
              <a:buNone/>
              <a:defRPr sz="105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47"/>
          <p:cNvSpPr txBox="1"/>
          <p:nvPr>
            <p:ph idx="37" type="body"/>
          </p:nvPr>
        </p:nvSpPr>
        <p:spPr>
          <a:xfrm>
            <a:off x="9792670" y="1793254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50"/>
              <a:buNone/>
              <a:defRPr sz="105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7" name="Google Shape;347;p47"/>
          <p:cNvSpPr txBox="1"/>
          <p:nvPr>
            <p:ph idx="38" type="body"/>
          </p:nvPr>
        </p:nvSpPr>
        <p:spPr>
          <a:xfrm>
            <a:off x="9779672" y="3309607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50"/>
              <a:buNone/>
              <a:defRPr sz="105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8" name="Google Shape;348;p47"/>
          <p:cNvSpPr txBox="1"/>
          <p:nvPr>
            <p:ph idx="39" type="body"/>
          </p:nvPr>
        </p:nvSpPr>
        <p:spPr>
          <a:xfrm>
            <a:off x="9805729" y="4883710"/>
            <a:ext cx="89644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050"/>
              <a:buNone/>
              <a:defRPr sz="105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">
  <p:cSld name="Image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8"/>
          <p:cNvSpPr/>
          <p:nvPr>
            <p:ph idx="2" type="pic"/>
          </p:nvPr>
        </p:nvSpPr>
        <p:spPr>
          <a:xfrm>
            <a:off x="609598" y="1309280"/>
            <a:ext cx="3401962" cy="4860187"/>
          </a:xfrm>
          <a:prstGeom prst="rect">
            <a:avLst/>
          </a:prstGeom>
          <a:noFill/>
          <a:ln>
            <a:noFill/>
          </a:ln>
        </p:spPr>
      </p:sp>
      <p:sp>
        <p:nvSpPr>
          <p:cNvPr id="351" name="Google Shape;351;p48"/>
          <p:cNvSpPr/>
          <p:nvPr>
            <p:ph idx="3" type="pic"/>
          </p:nvPr>
        </p:nvSpPr>
        <p:spPr>
          <a:xfrm>
            <a:off x="4203293" y="1309279"/>
            <a:ext cx="2197507" cy="2466307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Google Shape;352;p48"/>
          <p:cNvSpPr/>
          <p:nvPr>
            <p:ph idx="4" type="pic"/>
          </p:nvPr>
        </p:nvSpPr>
        <p:spPr>
          <a:xfrm>
            <a:off x="6592532" y="1299448"/>
            <a:ext cx="2305661" cy="2466307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Google Shape;353;p48"/>
          <p:cNvSpPr/>
          <p:nvPr>
            <p:ph idx="5" type="pic"/>
          </p:nvPr>
        </p:nvSpPr>
        <p:spPr>
          <a:xfrm>
            <a:off x="9089925" y="1299448"/>
            <a:ext cx="2475542" cy="2448029"/>
          </a:xfrm>
          <a:prstGeom prst="rect">
            <a:avLst/>
          </a:prstGeom>
          <a:noFill/>
          <a:ln>
            <a:noFill/>
          </a:ln>
        </p:spPr>
      </p:sp>
      <p:sp>
        <p:nvSpPr>
          <p:cNvPr id="354" name="Google Shape;354;p48"/>
          <p:cNvSpPr/>
          <p:nvPr>
            <p:ph idx="6" type="pic"/>
          </p:nvPr>
        </p:nvSpPr>
        <p:spPr>
          <a:xfrm>
            <a:off x="4203293" y="3952568"/>
            <a:ext cx="3785418" cy="2222233"/>
          </a:xfrm>
          <a:prstGeom prst="rect">
            <a:avLst/>
          </a:prstGeom>
          <a:noFill/>
          <a:ln>
            <a:noFill/>
          </a:ln>
        </p:spPr>
      </p:sp>
      <p:sp>
        <p:nvSpPr>
          <p:cNvPr id="355" name="Google Shape;355;p48"/>
          <p:cNvSpPr/>
          <p:nvPr>
            <p:ph idx="7" type="pic"/>
          </p:nvPr>
        </p:nvSpPr>
        <p:spPr>
          <a:xfrm>
            <a:off x="8180438" y="3957136"/>
            <a:ext cx="3401963" cy="2222234"/>
          </a:xfrm>
          <a:prstGeom prst="rect">
            <a:avLst/>
          </a:prstGeom>
          <a:noFill/>
          <a:ln>
            <a:noFill/>
          </a:ln>
        </p:spPr>
      </p:sp>
      <p:sp>
        <p:nvSpPr>
          <p:cNvPr id="356" name="Google Shape;356;p48"/>
          <p:cNvSpPr txBox="1"/>
          <p:nvPr>
            <p:ph type="title"/>
          </p:nvPr>
        </p:nvSpPr>
        <p:spPr>
          <a:xfrm>
            <a:off x="609599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66F"/>
              </a:buClr>
              <a:buSzPts val="4400"/>
              <a:buFont typeface="Bebas Neue"/>
              <a:buNone/>
              <a:defRPr b="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57" name="Google Shape;35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6350"/>
            <a:ext cx="12192000" cy="5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7579" y="339156"/>
            <a:ext cx="1057888" cy="44490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8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8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">
  <p:cSld name="1_Image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/>
          <p:nvPr>
            <p:ph idx="2" type="pic"/>
          </p:nvPr>
        </p:nvSpPr>
        <p:spPr>
          <a:xfrm>
            <a:off x="226142" y="2598178"/>
            <a:ext cx="3785419" cy="3573816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49"/>
          <p:cNvSpPr/>
          <p:nvPr>
            <p:ph idx="3" type="pic"/>
          </p:nvPr>
        </p:nvSpPr>
        <p:spPr>
          <a:xfrm>
            <a:off x="4203292" y="233516"/>
            <a:ext cx="3785419" cy="2182762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49"/>
          <p:cNvSpPr/>
          <p:nvPr>
            <p:ph idx="4" type="pic"/>
          </p:nvPr>
        </p:nvSpPr>
        <p:spPr>
          <a:xfrm>
            <a:off x="8180439" y="235973"/>
            <a:ext cx="3785419" cy="2182762"/>
          </a:xfrm>
          <a:prstGeom prst="rect">
            <a:avLst/>
          </a:prstGeom>
          <a:noFill/>
          <a:ln>
            <a:noFill/>
          </a:ln>
        </p:spPr>
      </p:sp>
      <p:sp>
        <p:nvSpPr>
          <p:cNvPr id="366" name="Google Shape;366;p49"/>
          <p:cNvSpPr/>
          <p:nvPr>
            <p:ph idx="5" type="pic"/>
          </p:nvPr>
        </p:nvSpPr>
        <p:spPr>
          <a:xfrm>
            <a:off x="4203293" y="2610466"/>
            <a:ext cx="1755055" cy="1838633"/>
          </a:xfrm>
          <a:prstGeom prst="rect">
            <a:avLst/>
          </a:prstGeom>
          <a:noFill/>
          <a:ln>
            <a:noFill/>
          </a:ln>
        </p:spPr>
      </p:sp>
      <p:sp>
        <p:nvSpPr>
          <p:cNvPr id="367" name="Google Shape;367;p49"/>
          <p:cNvSpPr/>
          <p:nvPr>
            <p:ph idx="6" type="pic"/>
          </p:nvPr>
        </p:nvSpPr>
        <p:spPr>
          <a:xfrm>
            <a:off x="6150075" y="2600635"/>
            <a:ext cx="1838636" cy="1838633"/>
          </a:xfrm>
          <a:prstGeom prst="rect">
            <a:avLst/>
          </a:prstGeom>
          <a:noFill/>
          <a:ln>
            <a:noFill/>
          </a:ln>
        </p:spPr>
      </p:sp>
      <p:sp>
        <p:nvSpPr>
          <p:cNvPr id="368" name="Google Shape;368;p49"/>
          <p:cNvSpPr/>
          <p:nvPr>
            <p:ph idx="7" type="pic"/>
          </p:nvPr>
        </p:nvSpPr>
        <p:spPr>
          <a:xfrm>
            <a:off x="4203293" y="4643288"/>
            <a:ext cx="3785418" cy="1528705"/>
          </a:xfrm>
          <a:prstGeom prst="rect">
            <a:avLst/>
          </a:prstGeom>
          <a:noFill/>
          <a:ln>
            <a:noFill/>
          </a:ln>
        </p:spPr>
      </p:sp>
      <p:sp>
        <p:nvSpPr>
          <p:cNvPr id="369" name="Google Shape;369;p49"/>
          <p:cNvSpPr/>
          <p:nvPr>
            <p:ph idx="8" type="pic"/>
          </p:nvPr>
        </p:nvSpPr>
        <p:spPr>
          <a:xfrm>
            <a:off x="8180438" y="2600636"/>
            <a:ext cx="3785417" cy="3571358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49"/>
          <p:cNvSpPr/>
          <p:nvPr>
            <p:ph idx="9" type="pic"/>
          </p:nvPr>
        </p:nvSpPr>
        <p:spPr>
          <a:xfrm>
            <a:off x="226141" y="233516"/>
            <a:ext cx="3785419" cy="2182762"/>
          </a:xfrm>
          <a:prstGeom prst="rect">
            <a:avLst/>
          </a:prstGeom>
          <a:noFill/>
          <a:ln>
            <a:noFill/>
          </a:ln>
        </p:spPr>
      </p:sp>
      <p:pic>
        <p:nvPicPr>
          <p:cNvPr id="371" name="Google Shape;37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6350"/>
            <a:ext cx="12192000" cy="515203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9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9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imonial">
  <p:cSld name="Testimonial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0"/>
          <p:cNvSpPr txBox="1"/>
          <p:nvPr>
            <p:ph type="title"/>
          </p:nvPr>
        </p:nvSpPr>
        <p:spPr>
          <a:xfrm>
            <a:off x="609599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66F"/>
              </a:buClr>
              <a:buSzPts val="4400"/>
              <a:buFont typeface="Bebas Neue"/>
              <a:buNone/>
              <a:defRPr b="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50"/>
          <p:cNvSpPr txBox="1"/>
          <p:nvPr>
            <p:ph idx="1" type="body"/>
          </p:nvPr>
        </p:nvSpPr>
        <p:spPr>
          <a:xfrm>
            <a:off x="634091" y="1927123"/>
            <a:ext cx="2246761" cy="1332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200"/>
              <a:buNone/>
              <a:defRPr b="0" sz="12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8" name="Google Shape;378;p50"/>
          <p:cNvSpPr txBox="1"/>
          <p:nvPr>
            <p:ph idx="2" type="body"/>
          </p:nvPr>
        </p:nvSpPr>
        <p:spPr>
          <a:xfrm>
            <a:off x="3342878" y="1927123"/>
            <a:ext cx="2246761" cy="1332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200"/>
              <a:buNone/>
              <a:defRPr b="0" sz="12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9" name="Google Shape;379;p50"/>
          <p:cNvSpPr txBox="1"/>
          <p:nvPr>
            <p:ph idx="3" type="body"/>
          </p:nvPr>
        </p:nvSpPr>
        <p:spPr>
          <a:xfrm>
            <a:off x="6051665" y="1932039"/>
            <a:ext cx="2246761" cy="1332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200"/>
              <a:buNone/>
              <a:defRPr b="0" sz="12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0" name="Google Shape;380;p50"/>
          <p:cNvSpPr txBox="1"/>
          <p:nvPr>
            <p:ph idx="4" type="body"/>
          </p:nvPr>
        </p:nvSpPr>
        <p:spPr>
          <a:xfrm>
            <a:off x="8756676" y="1922207"/>
            <a:ext cx="2246761" cy="1332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200"/>
              <a:buNone/>
              <a:defRPr b="0" sz="12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1" name="Google Shape;381;p50"/>
          <p:cNvSpPr txBox="1"/>
          <p:nvPr>
            <p:ph idx="5" type="body"/>
          </p:nvPr>
        </p:nvSpPr>
        <p:spPr>
          <a:xfrm>
            <a:off x="634091" y="3957484"/>
            <a:ext cx="2246761" cy="1332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200"/>
              <a:buNone/>
              <a:defRPr b="0" sz="12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2" name="Google Shape;382;p50"/>
          <p:cNvSpPr txBox="1"/>
          <p:nvPr>
            <p:ph idx="6" type="body"/>
          </p:nvPr>
        </p:nvSpPr>
        <p:spPr>
          <a:xfrm>
            <a:off x="3342878" y="3957484"/>
            <a:ext cx="2246761" cy="1332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200"/>
              <a:buNone/>
              <a:defRPr b="0" sz="12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3" name="Google Shape;383;p50"/>
          <p:cNvSpPr txBox="1"/>
          <p:nvPr>
            <p:ph idx="7" type="body"/>
          </p:nvPr>
        </p:nvSpPr>
        <p:spPr>
          <a:xfrm>
            <a:off x="6051665" y="3962400"/>
            <a:ext cx="2246761" cy="1332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200"/>
              <a:buNone/>
              <a:defRPr b="0" sz="12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4" name="Google Shape;384;p50"/>
          <p:cNvSpPr txBox="1"/>
          <p:nvPr>
            <p:ph idx="8" type="body"/>
          </p:nvPr>
        </p:nvSpPr>
        <p:spPr>
          <a:xfrm>
            <a:off x="8756676" y="3952568"/>
            <a:ext cx="2246761" cy="1332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200"/>
              <a:buNone/>
              <a:defRPr b="0" sz="12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385" name="Google Shape;38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6350"/>
            <a:ext cx="12192000" cy="5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7579" y="339156"/>
            <a:ext cx="1057888" cy="444907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0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0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imonial Blue">
  <p:cSld name="Testimonial Blue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1"/>
          <p:cNvSpPr txBox="1"/>
          <p:nvPr>
            <p:ph type="title"/>
          </p:nvPr>
        </p:nvSpPr>
        <p:spPr>
          <a:xfrm>
            <a:off x="609599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bas Neue"/>
              <a:buNone/>
              <a:defRPr b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51"/>
          <p:cNvSpPr txBox="1"/>
          <p:nvPr>
            <p:ph idx="1" type="body"/>
          </p:nvPr>
        </p:nvSpPr>
        <p:spPr>
          <a:xfrm>
            <a:off x="634091" y="2004309"/>
            <a:ext cx="2246761" cy="1332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4" name="Google Shape;394;p51"/>
          <p:cNvSpPr txBox="1"/>
          <p:nvPr>
            <p:ph idx="2" type="body"/>
          </p:nvPr>
        </p:nvSpPr>
        <p:spPr>
          <a:xfrm>
            <a:off x="3342878" y="2004309"/>
            <a:ext cx="2246761" cy="1332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5" name="Google Shape;395;p51"/>
          <p:cNvSpPr txBox="1"/>
          <p:nvPr>
            <p:ph idx="3" type="body"/>
          </p:nvPr>
        </p:nvSpPr>
        <p:spPr>
          <a:xfrm>
            <a:off x="6034434" y="2009225"/>
            <a:ext cx="2246761" cy="1332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6" name="Google Shape;396;p51"/>
          <p:cNvSpPr txBox="1"/>
          <p:nvPr>
            <p:ph idx="4" type="body"/>
          </p:nvPr>
        </p:nvSpPr>
        <p:spPr>
          <a:xfrm>
            <a:off x="8725990" y="1999393"/>
            <a:ext cx="2246761" cy="1332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7" name="Google Shape;397;p51"/>
          <p:cNvSpPr txBox="1"/>
          <p:nvPr>
            <p:ph idx="5" type="body"/>
          </p:nvPr>
        </p:nvSpPr>
        <p:spPr>
          <a:xfrm>
            <a:off x="634091" y="3957484"/>
            <a:ext cx="2246761" cy="1332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8" name="Google Shape;398;p51"/>
          <p:cNvSpPr txBox="1"/>
          <p:nvPr>
            <p:ph idx="6" type="body"/>
          </p:nvPr>
        </p:nvSpPr>
        <p:spPr>
          <a:xfrm>
            <a:off x="3342878" y="3957484"/>
            <a:ext cx="2246761" cy="1332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9" name="Google Shape;399;p51"/>
          <p:cNvSpPr txBox="1"/>
          <p:nvPr>
            <p:ph idx="7" type="body"/>
          </p:nvPr>
        </p:nvSpPr>
        <p:spPr>
          <a:xfrm>
            <a:off x="6034434" y="3962400"/>
            <a:ext cx="2246761" cy="1332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0" name="Google Shape;400;p51"/>
          <p:cNvSpPr txBox="1"/>
          <p:nvPr>
            <p:ph idx="8" type="body"/>
          </p:nvPr>
        </p:nvSpPr>
        <p:spPr>
          <a:xfrm>
            <a:off x="8725990" y="3952568"/>
            <a:ext cx="2246761" cy="1332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401" name="Google Shape;40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8020" y="1027762"/>
            <a:ext cx="6639369" cy="5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5235" y="328697"/>
            <a:ext cx="1007164" cy="38075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1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1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dia">
  <p:cSld name="Media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2"/>
          <p:cNvSpPr/>
          <p:nvPr>
            <p:ph idx="2" type="media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7" name="Google Shape;40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6350"/>
            <a:ext cx="12192000" cy="51520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2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2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3"/>
          <p:cNvSpPr txBox="1"/>
          <p:nvPr>
            <p:ph type="title"/>
          </p:nvPr>
        </p:nvSpPr>
        <p:spPr>
          <a:xfrm>
            <a:off x="609599" y="320676"/>
            <a:ext cx="86698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66F"/>
              </a:buClr>
              <a:buSzPts val="4400"/>
              <a:buFont typeface="Bebas Neue"/>
              <a:buNone/>
              <a:defRPr b="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12" name="Google Shape;41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6350"/>
            <a:ext cx="12192000" cy="5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7579" y="339156"/>
            <a:ext cx="1057888" cy="444907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3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3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Thank You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9"/>
          <p:cNvSpPr txBox="1"/>
          <p:nvPr>
            <p:ph type="ctrTitle"/>
          </p:nvPr>
        </p:nvSpPr>
        <p:spPr>
          <a:xfrm>
            <a:off x="521854" y="2207860"/>
            <a:ext cx="6119091" cy="1504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ebas Neue"/>
              <a:buNone/>
              <a:defRPr b="0" i="0" sz="4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" type="body"/>
          </p:nvPr>
        </p:nvSpPr>
        <p:spPr>
          <a:xfrm>
            <a:off x="519113" y="3756243"/>
            <a:ext cx="6121400" cy="1878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B415"/>
              </a:buClr>
              <a:buSzPts val="2400"/>
              <a:buNone/>
              <a:defRPr b="0" sz="2400">
                <a:solidFill>
                  <a:srgbClr val="FCB41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5E"/>
              </a:buClr>
              <a:buSzPts val="2400"/>
              <a:buNone/>
              <a:defRPr sz="2400">
                <a:solidFill>
                  <a:srgbClr val="00945E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5E"/>
              </a:buClr>
              <a:buSzPts val="2400"/>
              <a:buNone/>
              <a:defRPr sz="2400">
                <a:solidFill>
                  <a:srgbClr val="00945E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5E"/>
              </a:buClr>
              <a:buSzPts val="2400"/>
              <a:buNone/>
              <a:defRPr sz="2400">
                <a:solidFill>
                  <a:srgbClr val="00945E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5E"/>
              </a:buClr>
              <a:buSzPts val="2400"/>
              <a:buNone/>
              <a:defRPr sz="2400">
                <a:solidFill>
                  <a:srgbClr val="00945E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686" y="595861"/>
            <a:ext cx="6337586" cy="111587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Image - White">
  <p:cSld name="Content + Image - Whit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/>
          <p:nvPr>
            <p:ph type="title"/>
          </p:nvPr>
        </p:nvSpPr>
        <p:spPr>
          <a:xfrm>
            <a:off x="609600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76F"/>
              </a:buClr>
              <a:buSzPts val="4400"/>
              <a:buFont typeface="Bebas Neue"/>
              <a:buNone/>
              <a:defRPr b="0">
                <a:solidFill>
                  <a:srgbClr val="0C47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" type="body"/>
          </p:nvPr>
        </p:nvSpPr>
        <p:spPr>
          <a:xfrm>
            <a:off x="609600" y="1253331"/>
            <a:ext cx="5291934" cy="488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76F"/>
              </a:buClr>
              <a:buSzPts val="2000"/>
              <a:buChar char="•"/>
              <a:defRPr sz="2000">
                <a:solidFill>
                  <a:srgbClr val="0C47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476F"/>
              </a:buClr>
              <a:buSzPts val="2000"/>
              <a:buChar char="•"/>
              <a:defRPr sz="2000">
                <a:solidFill>
                  <a:srgbClr val="0C476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476F"/>
              </a:buClr>
              <a:buSzPts val="1800"/>
              <a:buChar char="•"/>
              <a:defRPr sz="1800">
                <a:solidFill>
                  <a:srgbClr val="0C476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476F"/>
              </a:buClr>
              <a:buSzPts val="1600"/>
              <a:buChar char="•"/>
              <a:defRPr sz="1600">
                <a:solidFill>
                  <a:srgbClr val="0C476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476F"/>
              </a:buClr>
              <a:buSzPts val="1400"/>
              <a:buChar char="•"/>
              <a:defRPr sz="1400">
                <a:solidFill>
                  <a:srgbClr val="0C476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8"/>
          <p:cNvSpPr/>
          <p:nvPr>
            <p:ph idx="2" type="pic"/>
          </p:nvPr>
        </p:nvSpPr>
        <p:spPr>
          <a:xfrm>
            <a:off x="6482247" y="1252538"/>
            <a:ext cx="5083220" cy="4888807"/>
          </a:xfrm>
          <a:prstGeom prst="rect">
            <a:avLst/>
          </a:prstGeom>
          <a:noFill/>
          <a:ln>
            <a:noFill/>
          </a:ln>
        </p:spPr>
      </p:sp>
      <p:pic>
        <p:nvPicPr>
          <p:cNvPr id="47" name="Google Shape;4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07579" y="339156"/>
            <a:ext cx="1057888" cy="44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143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356350"/>
            <a:ext cx="12192000" cy="51520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8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- Blue">
  <p:cSld name="Section Divider - Blu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0"/>
          <p:cNvSpPr txBox="1"/>
          <p:nvPr>
            <p:ph type="ctrTitle"/>
          </p:nvPr>
        </p:nvSpPr>
        <p:spPr>
          <a:xfrm>
            <a:off x="873229" y="343120"/>
            <a:ext cx="10466892" cy="1504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415"/>
              </a:buClr>
              <a:buSzPts val="5400"/>
              <a:buFont typeface="Bebas Neue"/>
              <a:buNone/>
              <a:defRPr b="0" i="0" sz="5400">
                <a:solidFill>
                  <a:srgbClr val="FCB415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" type="body"/>
          </p:nvPr>
        </p:nvSpPr>
        <p:spPr>
          <a:xfrm>
            <a:off x="873656" y="2275382"/>
            <a:ext cx="10466892" cy="3824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6" name="Google Shape;5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048" y="1807737"/>
            <a:ext cx="8090483" cy="6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5235" y="328697"/>
            <a:ext cx="1007164" cy="38075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0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White">
  <p:cSld name="Title Slide - Whit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6350"/>
            <a:ext cx="12192000" cy="5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688" y="535851"/>
            <a:ext cx="2957051" cy="1117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8969" y="2518897"/>
            <a:ext cx="8952313" cy="6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8969" y="6044546"/>
            <a:ext cx="8952313" cy="6664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1"/>
          <p:cNvSpPr txBox="1"/>
          <p:nvPr>
            <p:ph type="ctrTitle"/>
          </p:nvPr>
        </p:nvSpPr>
        <p:spPr>
          <a:xfrm>
            <a:off x="3531763" y="2572986"/>
            <a:ext cx="6119091" cy="1504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66F"/>
              </a:buClr>
              <a:buSzPts val="4400"/>
              <a:buFont typeface="Bebas Neue"/>
              <a:buNone/>
              <a:defRPr b="0" i="0" sz="440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" type="subTitle"/>
          </p:nvPr>
        </p:nvSpPr>
        <p:spPr>
          <a:xfrm>
            <a:off x="3531739" y="4009628"/>
            <a:ext cx="6118664" cy="631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400"/>
              <a:buNone/>
              <a:defRPr i="1" sz="240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7" name="Google Shape;67;p31"/>
          <p:cNvSpPr txBox="1"/>
          <p:nvPr>
            <p:ph idx="2" type="body"/>
          </p:nvPr>
        </p:nvSpPr>
        <p:spPr>
          <a:xfrm>
            <a:off x="3532269" y="4697016"/>
            <a:ext cx="6118664" cy="214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1600"/>
              <a:buNone/>
              <a:defRPr i="1" sz="16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 sz="14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 sz="14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 sz="14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 sz="14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3" type="body"/>
          </p:nvPr>
        </p:nvSpPr>
        <p:spPr>
          <a:xfrm>
            <a:off x="3531739" y="5154744"/>
            <a:ext cx="6118664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B415"/>
              </a:buClr>
              <a:buSzPts val="2400"/>
              <a:buNone/>
              <a:defRPr b="0" i="0" sz="2400">
                <a:solidFill>
                  <a:srgbClr val="FCB415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31"/>
          <p:cNvSpPr txBox="1"/>
          <p:nvPr>
            <p:ph idx="4" type="body"/>
          </p:nvPr>
        </p:nvSpPr>
        <p:spPr>
          <a:xfrm>
            <a:off x="3531739" y="5561409"/>
            <a:ext cx="6118664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B415"/>
              </a:buClr>
              <a:buSzPts val="1800"/>
              <a:buNone/>
              <a:defRPr b="0" i="0" sz="1800">
                <a:solidFill>
                  <a:srgbClr val="FCB41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0" type="dt"/>
          </p:nvPr>
        </p:nvSpPr>
        <p:spPr>
          <a:xfrm>
            <a:off x="57468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337" y="596987"/>
            <a:ext cx="6426179" cy="130509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1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1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Image - Blue">
  <p:cSld name="Content + Image - Blu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2"/>
          <p:cNvSpPr txBox="1"/>
          <p:nvPr>
            <p:ph type="title"/>
          </p:nvPr>
        </p:nvSpPr>
        <p:spPr>
          <a:xfrm>
            <a:off x="609600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bas Neue"/>
              <a:buNone/>
              <a:defRPr b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" type="body"/>
          </p:nvPr>
        </p:nvSpPr>
        <p:spPr>
          <a:xfrm>
            <a:off x="609600" y="1253331"/>
            <a:ext cx="5181600" cy="5012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2"/>
          <p:cNvSpPr/>
          <p:nvPr>
            <p:ph idx="2" type="pic"/>
          </p:nvPr>
        </p:nvSpPr>
        <p:spPr>
          <a:xfrm>
            <a:off x="6400800" y="1252538"/>
            <a:ext cx="5164667" cy="5013325"/>
          </a:xfrm>
          <a:prstGeom prst="rect">
            <a:avLst/>
          </a:prstGeom>
          <a:noFill/>
          <a:ln>
            <a:noFill/>
          </a:ln>
        </p:spPr>
      </p:sp>
      <p:pic>
        <p:nvPicPr>
          <p:cNvPr id="79" name="Google Shape;7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5235" y="328697"/>
            <a:ext cx="1007164" cy="38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2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Blue">
  <p:cSld name="Content - Blu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3"/>
          <p:cNvSpPr txBox="1"/>
          <p:nvPr>
            <p:ph type="title"/>
          </p:nvPr>
        </p:nvSpPr>
        <p:spPr>
          <a:xfrm>
            <a:off x="609600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bas Neue"/>
              <a:buNone/>
              <a:defRPr b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" type="body"/>
          </p:nvPr>
        </p:nvSpPr>
        <p:spPr>
          <a:xfrm>
            <a:off x="609600" y="1253331"/>
            <a:ext cx="5181600" cy="5012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2" type="body"/>
          </p:nvPr>
        </p:nvSpPr>
        <p:spPr>
          <a:xfrm>
            <a:off x="6400801" y="1253331"/>
            <a:ext cx="5181600" cy="5012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9" name="Google Shape;8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5235" y="328697"/>
            <a:ext cx="1007164" cy="38075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3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3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- White">
  <p:cSld name="Content- Whit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/>
          <p:nvPr>
            <p:ph type="title"/>
          </p:nvPr>
        </p:nvSpPr>
        <p:spPr>
          <a:xfrm>
            <a:off x="609600" y="320676"/>
            <a:ext cx="8466667" cy="67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66F"/>
              </a:buClr>
              <a:buSzPts val="4400"/>
              <a:buFont typeface="Bebas Neue"/>
              <a:buNone/>
              <a:defRPr b="0">
                <a:solidFill>
                  <a:srgbClr val="0B466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" type="body"/>
          </p:nvPr>
        </p:nvSpPr>
        <p:spPr>
          <a:xfrm>
            <a:off x="609600" y="1253331"/>
            <a:ext cx="5181600" cy="5012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Char char="•"/>
              <a:defRPr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2000"/>
              <a:buChar char="•"/>
              <a:defRPr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800"/>
              <a:buChar char="•"/>
              <a:defRPr sz="18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600"/>
              <a:buChar char="•"/>
              <a:defRPr sz="16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400"/>
              <a:buChar char="•"/>
              <a:defRPr sz="14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2" type="body"/>
          </p:nvPr>
        </p:nvSpPr>
        <p:spPr>
          <a:xfrm>
            <a:off x="6400801" y="1253331"/>
            <a:ext cx="5181600" cy="5012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6F"/>
              </a:buClr>
              <a:buSzPts val="2000"/>
              <a:buChar char="•"/>
              <a:defRPr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2000"/>
              <a:buChar char="•"/>
              <a:defRPr sz="20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800"/>
              <a:buChar char="•"/>
              <a:defRPr sz="18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600"/>
              <a:buChar char="•"/>
              <a:defRPr sz="16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466F"/>
              </a:buClr>
              <a:buSzPts val="1400"/>
              <a:buChar char="•"/>
              <a:defRPr sz="1400">
                <a:solidFill>
                  <a:srgbClr val="0B466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6" name="Google Shape;9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8021" y="1000327"/>
            <a:ext cx="6639369" cy="5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6350"/>
            <a:ext cx="12192000" cy="5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7579" y="339156"/>
            <a:ext cx="1057888" cy="44490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4"/>
          <p:cNvSpPr txBox="1"/>
          <p:nvPr/>
        </p:nvSpPr>
        <p:spPr>
          <a:xfrm>
            <a:off x="8737599" y="6456055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www.flame.edu.in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4"/>
          <p:cNvSpPr txBox="1"/>
          <p:nvPr>
            <p:ph idx="11" type="ftr"/>
          </p:nvPr>
        </p:nvSpPr>
        <p:spPr>
          <a:xfrm>
            <a:off x="3532269" y="6188840"/>
            <a:ext cx="6597383" cy="532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"/>
          <p:cNvSpPr txBox="1"/>
          <p:nvPr>
            <p:ph type="ctrTitle"/>
          </p:nvPr>
        </p:nvSpPr>
        <p:spPr>
          <a:xfrm>
            <a:off x="3534750" y="2281126"/>
            <a:ext cx="4665300" cy="32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bas Neue"/>
              <a:buNone/>
            </a:pPr>
            <a:r>
              <a:rPr lang="en-IN" sz="3800"/>
              <a:t>The Role of Generative Artificial Intelligence in Higher Education: Applications and Ethical Implications</a:t>
            </a:r>
            <a:endParaRPr sz="3800"/>
          </a:p>
        </p:txBody>
      </p:sp>
      <p:sp>
        <p:nvSpPr>
          <p:cNvPr id="421" name="Google Shape;421;p1"/>
          <p:cNvSpPr txBox="1"/>
          <p:nvPr>
            <p:ph idx="2" type="body"/>
          </p:nvPr>
        </p:nvSpPr>
        <p:spPr>
          <a:xfrm>
            <a:off x="6056436" y="1802835"/>
            <a:ext cx="34242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i="0" lang="en-IN" sz="4400">
                <a:latin typeface="Bebas Neue"/>
                <a:ea typeface="Bebas Neue"/>
                <a:cs typeface="Bebas Neue"/>
                <a:sym typeface="Bebas Neue"/>
              </a:rPr>
              <a:t>Jun 2025</a:t>
            </a:r>
            <a:endParaRPr/>
          </a:p>
        </p:txBody>
      </p:sp>
      <p:sp>
        <p:nvSpPr>
          <p:cNvPr id="422" name="Google Shape;422;p1"/>
          <p:cNvSpPr txBox="1"/>
          <p:nvPr/>
        </p:nvSpPr>
        <p:spPr>
          <a:xfrm>
            <a:off x="8200050" y="4000675"/>
            <a:ext cx="37938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Sorabh Bajaj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Director, Center for Digital Learning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Ms. Sheba Philip George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Consultant</a:t>
            </a: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Center for Digital Learning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13bfa3ad39_0_97"/>
          <p:cNvSpPr txBox="1"/>
          <p:nvPr>
            <p:ph type="ctrTitle"/>
          </p:nvPr>
        </p:nvSpPr>
        <p:spPr>
          <a:xfrm>
            <a:off x="873229" y="343120"/>
            <a:ext cx="10467000" cy="15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IN"/>
              <a:t>Benefits for Teaching, Learning, and Research</a:t>
            </a:r>
            <a:endParaRPr/>
          </a:p>
        </p:txBody>
      </p:sp>
      <p:sp>
        <p:nvSpPr>
          <p:cNvPr id="580" name="Google Shape;580;g313bfa3ad39_0_97"/>
          <p:cNvSpPr txBox="1"/>
          <p:nvPr>
            <p:ph idx="1" type="body"/>
          </p:nvPr>
        </p:nvSpPr>
        <p:spPr>
          <a:xfrm>
            <a:off x="873653" y="2275375"/>
            <a:ext cx="5175900" cy="3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000"/>
              <a:t>Personalized Learning Pathways: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000"/>
              <a:t>Tailors content to individual styles, pacing, competencies.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000"/>
              <a:t>Administrative Efficiency: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000"/>
              <a:t>Automates grading, attendance, communications.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</p:txBody>
      </p:sp>
      <p:sp>
        <p:nvSpPr>
          <p:cNvPr id="581" name="Google Shape;581;g313bfa3ad39_0_97"/>
          <p:cNvSpPr txBox="1"/>
          <p:nvPr>
            <p:ph idx="1" type="body"/>
          </p:nvPr>
        </p:nvSpPr>
        <p:spPr>
          <a:xfrm>
            <a:off x="6049549" y="2229076"/>
            <a:ext cx="5175900" cy="3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000"/>
              <a:t>Enhanced Research Productivity: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000"/>
              <a:t>Manages datasets, drafts academic writing.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000"/>
              <a:t>Inclusive Education: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000"/>
              <a:t>Generates content in multiple formats (audio, simplified text, translations).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13bfa3ad39_0_72"/>
          <p:cNvSpPr txBox="1"/>
          <p:nvPr>
            <p:ph type="ctrTitle"/>
          </p:nvPr>
        </p:nvSpPr>
        <p:spPr>
          <a:xfrm>
            <a:off x="873229" y="343120"/>
            <a:ext cx="10467000" cy="15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IN"/>
              <a:t>Conceptual Framework for Adaptive Learning Management Systems (ALMS)</a:t>
            </a:r>
            <a:endParaRPr/>
          </a:p>
        </p:txBody>
      </p:sp>
      <p:sp>
        <p:nvSpPr>
          <p:cNvPr id="588" name="Google Shape;588;g313bfa3ad39_0_72"/>
          <p:cNvSpPr txBox="1"/>
          <p:nvPr>
            <p:ph idx="1" type="body"/>
          </p:nvPr>
        </p:nvSpPr>
        <p:spPr>
          <a:xfrm>
            <a:off x="873650" y="2275375"/>
            <a:ext cx="4308300" cy="26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40"/>
              <a:buNone/>
            </a:pPr>
            <a:r>
              <a:rPr lang="en-IN" sz="1840"/>
              <a:t>Integrates:</a:t>
            </a:r>
            <a:endParaRPr sz="18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18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40"/>
              <a:buNone/>
            </a:pPr>
            <a:r>
              <a:rPr lang="en-IN" sz="1840"/>
              <a:t>GenAI tools</a:t>
            </a:r>
            <a:endParaRPr sz="18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18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40"/>
              <a:buNone/>
            </a:pPr>
            <a:r>
              <a:rPr lang="en-IN" sz="1840"/>
              <a:t>Psychological research on learning preferences</a:t>
            </a:r>
            <a:endParaRPr sz="18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18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40"/>
              <a:buNone/>
            </a:pPr>
            <a:r>
              <a:rPr lang="en-IN" sz="1840"/>
              <a:t>Digital learning platforms</a:t>
            </a:r>
            <a:endParaRPr sz="1840"/>
          </a:p>
        </p:txBody>
      </p:sp>
      <p:sp>
        <p:nvSpPr>
          <p:cNvPr id="589" name="Google Shape;589;g313bfa3ad39_0_72"/>
          <p:cNvSpPr txBox="1"/>
          <p:nvPr/>
        </p:nvSpPr>
        <p:spPr>
          <a:xfrm>
            <a:off x="1522275" y="5827750"/>
            <a:ext cx="9718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IN" sz="1840">
                <a:solidFill>
                  <a:srgbClr val="0C476F"/>
                </a:solidFill>
                <a:latin typeface="Avenir"/>
                <a:ea typeface="Avenir"/>
                <a:cs typeface="Avenir"/>
                <a:sym typeface="Avenir"/>
              </a:rPr>
              <a:t>Goal</a:t>
            </a:r>
            <a:r>
              <a:rPr lang="en-IN" sz="1840">
                <a:solidFill>
                  <a:srgbClr val="0C476F"/>
                </a:solidFill>
                <a:latin typeface="Avenir"/>
                <a:ea typeface="Avenir"/>
                <a:cs typeface="Avenir"/>
                <a:sym typeface="Avenir"/>
              </a:rPr>
              <a:t>: Deliver customized learning experiences tailored to individual needs.</a:t>
            </a:r>
            <a:endParaRPr/>
          </a:p>
        </p:txBody>
      </p:sp>
      <p:pic>
        <p:nvPicPr>
          <p:cNvPr id="590" name="Google Shape;590;g313bfa3ad39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950" y="2275375"/>
            <a:ext cx="530542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147ff915c1_0_0"/>
          <p:cNvSpPr txBox="1"/>
          <p:nvPr>
            <p:ph type="ctrTitle"/>
          </p:nvPr>
        </p:nvSpPr>
        <p:spPr>
          <a:xfrm>
            <a:off x="873229" y="343120"/>
            <a:ext cx="10467000" cy="15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IN"/>
              <a:t>Psychological Research in ALMS</a:t>
            </a:r>
            <a:endParaRPr/>
          </a:p>
        </p:txBody>
      </p:sp>
      <p:sp>
        <p:nvSpPr>
          <p:cNvPr id="597" name="Google Shape;597;g3147ff915c1_0_0"/>
          <p:cNvSpPr txBox="1"/>
          <p:nvPr>
            <p:ph idx="1" type="body"/>
          </p:nvPr>
        </p:nvSpPr>
        <p:spPr>
          <a:xfrm>
            <a:off x="873650" y="2275377"/>
            <a:ext cx="10467000" cy="37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en-IN"/>
              <a:t>Learners have diverse preferences and cognitive styles.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en-IN"/>
              <a:t>Use psychometric assessments and profiling to identify: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en-IN"/>
              <a:t>Working memory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en-IN"/>
              <a:t>Processing speed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en-IN"/>
              <a:t>Attention span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en-IN"/>
              <a:t>Enables meaningful personalization, avoiding “one-size-fits-all” approaches.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13bfa3ad39_0_42"/>
          <p:cNvSpPr txBox="1"/>
          <p:nvPr>
            <p:ph type="ctrTitle"/>
          </p:nvPr>
        </p:nvSpPr>
        <p:spPr>
          <a:xfrm>
            <a:off x="873229" y="343120"/>
            <a:ext cx="10467000" cy="15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IN"/>
              <a:t>Cognitive Load Theory in ALMS</a:t>
            </a:r>
            <a:endParaRPr/>
          </a:p>
        </p:txBody>
      </p:sp>
      <p:sp>
        <p:nvSpPr>
          <p:cNvPr id="604" name="Google Shape;604;g313bfa3ad39_0_42"/>
          <p:cNvSpPr txBox="1"/>
          <p:nvPr>
            <p:ph idx="1" type="body"/>
          </p:nvPr>
        </p:nvSpPr>
        <p:spPr>
          <a:xfrm>
            <a:off x="873656" y="2275382"/>
            <a:ext cx="10467000" cy="3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IN"/>
              <a:t>Managing mental effort is crucial.</a:t>
            </a:r>
            <a:endParaRPr b="1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IN"/>
              <a:t>Test learning elements (videos, texts, simulations) for:</a:t>
            </a:r>
            <a:endParaRPr b="1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IN"/>
              <a:t>Intrinsic load</a:t>
            </a:r>
            <a:endParaRPr b="1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IN"/>
              <a:t>Extraneous load</a:t>
            </a:r>
            <a:endParaRPr b="1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IN"/>
              <a:t>Germane load</a:t>
            </a:r>
            <a:endParaRPr b="1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IN"/>
              <a:t>Optimizes content format and complexity for each learner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13bfa3ad39_0_58"/>
          <p:cNvSpPr txBox="1"/>
          <p:nvPr>
            <p:ph type="ctrTitle"/>
          </p:nvPr>
        </p:nvSpPr>
        <p:spPr>
          <a:xfrm>
            <a:off x="873229" y="343120"/>
            <a:ext cx="10467000" cy="15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IN"/>
              <a:t>GenAI-Driven Personalization</a:t>
            </a:r>
            <a:endParaRPr/>
          </a:p>
        </p:txBody>
      </p:sp>
      <p:sp>
        <p:nvSpPr>
          <p:cNvPr id="611" name="Google Shape;611;g313bfa3ad39_0_58"/>
          <p:cNvSpPr txBox="1"/>
          <p:nvPr>
            <p:ph idx="1" type="body"/>
          </p:nvPr>
        </p:nvSpPr>
        <p:spPr>
          <a:xfrm>
            <a:off x="873656" y="2275382"/>
            <a:ext cx="10467000" cy="3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/>
              <a:t>GenAI dynamically generates:</a:t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/>
              <a:t>Videos tailored to pace and prior knowledge</a:t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/>
              <a:t>Reading materials adapted in complexity and length</a:t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/>
              <a:t>Interactive activities with adaptive feedback</a:t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/>
              <a:t>Ensures optimal engagement and retention.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5d778b2895_0_11"/>
          <p:cNvSpPr txBox="1"/>
          <p:nvPr>
            <p:ph type="ctrTitle"/>
          </p:nvPr>
        </p:nvSpPr>
        <p:spPr>
          <a:xfrm>
            <a:off x="873229" y="343120"/>
            <a:ext cx="10467000" cy="15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IN"/>
              <a:t>ALMS Design and Implementation</a:t>
            </a:r>
            <a:endParaRPr/>
          </a:p>
        </p:txBody>
      </p:sp>
      <p:sp>
        <p:nvSpPr>
          <p:cNvPr id="618" name="Google Shape;618;g35d778b2895_0_11"/>
          <p:cNvSpPr txBox="1"/>
          <p:nvPr>
            <p:ph idx="1" type="body"/>
          </p:nvPr>
        </p:nvSpPr>
        <p:spPr>
          <a:xfrm>
            <a:off x="873656" y="2275382"/>
            <a:ext cx="10467000" cy="3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IN"/>
              <a:t>Cyclical Process:</a:t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IN"/>
              <a:t>Assessment: Identify learner profiles</a:t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IN"/>
              <a:t>Generation: AI creates custom content</a:t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IN"/>
              <a:t>Delivery: Curated via digital platform</a:t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IN"/>
              <a:t>Feedback: Continuous refinement based on learner data</a:t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IN"/>
              <a:t>Enables flexible, evolving educational experiences.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5d778b2895_0_17"/>
          <p:cNvSpPr txBox="1"/>
          <p:nvPr>
            <p:ph type="ctrTitle"/>
          </p:nvPr>
        </p:nvSpPr>
        <p:spPr>
          <a:xfrm>
            <a:off x="873229" y="343120"/>
            <a:ext cx="10467000" cy="15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IN"/>
              <a:t>Future Research Directions</a:t>
            </a:r>
            <a:endParaRPr/>
          </a:p>
        </p:txBody>
      </p:sp>
      <p:sp>
        <p:nvSpPr>
          <p:cNvPr id="625" name="Google Shape;625;g35d778b2895_0_17"/>
          <p:cNvSpPr txBox="1"/>
          <p:nvPr>
            <p:ph idx="1" type="body"/>
          </p:nvPr>
        </p:nvSpPr>
        <p:spPr>
          <a:xfrm>
            <a:off x="873656" y="2275382"/>
            <a:ext cx="10467000" cy="3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/>
              <a:t>Cognitive load experiments across diverse learners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/>
              <a:t>AI bias mitigation frameworks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/>
              <a:t>Longitudinal studies on learning outcomes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/>
              <a:t>Models for effective faculty-AI collaboration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4"/>
          <p:cNvSpPr txBox="1"/>
          <p:nvPr>
            <p:ph type="ctrTitle"/>
          </p:nvPr>
        </p:nvSpPr>
        <p:spPr>
          <a:xfrm>
            <a:off x="521854" y="4982546"/>
            <a:ext cx="11670146" cy="1017037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Limelight"/>
              <a:buNone/>
            </a:pPr>
            <a:r>
              <a:rPr lang="en-IN" sz="5400">
                <a:solidFill>
                  <a:srgbClr val="FFC000"/>
                </a:solidFill>
                <a:latin typeface="Limelight"/>
                <a:ea typeface="Limelight"/>
                <a:cs typeface="Limelight"/>
                <a:sym typeface="Limelight"/>
              </a:rPr>
              <a:t>Thank You</a:t>
            </a:r>
            <a:endParaRPr/>
          </a:p>
        </p:txBody>
      </p:sp>
      <p:sp>
        <p:nvSpPr>
          <p:cNvPr id="631" name="Google Shape;631;p24"/>
          <p:cNvSpPr txBox="1"/>
          <p:nvPr/>
        </p:nvSpPr>
        <p:spPr>
          <a:xfrm>
            <a:off x="4094475" y="3398750"/>
            <a:ext cx="41781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Reach me at: sorabh.bajaj@flame.edu.in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fa84acfae2_2_3"/>
          <p:cNvSpPr txBox="1"/>
          <p:nvPr>
            <p:ph type="ctrTitle"/>
          </p:nvPr>
        </p:nvSpPr>
        <p:spPr>
          <a:xfrm>
            <a:off x="873225" y="343125"/>
            <a:ext cx="104670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IN"/>
              <a:t>Introduction</a:t>
            </a:r>
            <a:endParaRPr/>
          </a:p>
        </p:txBody>
      </p:sp>
      <p:sp>
        <p:nvSpPr>
          <p:cNvPr id="429" name="Google Shape;429;g2fa84acfae2_2_3"/>
          <p:cNvSpPr txBox="1"/>
          <p:nvPr>
            <p:ph idx="1" type="body"/>
          </p:nvPr>
        </p:nvSpPr>
        <p:spPr>
          <a:xfrm>
            <a:off x="920100" y="3305975"/>
            <a:ext cx="103518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i="1" lang="en-IN" sz="2200"/>
              <a:t>GenAI is c</a:t>
            </a:r>
            <a:r>
              <a:rPr b="1" i="1" lang="en-IN" sz="2200"/>
              <a:t>apable of autonomously generating original content</a:t>
            </a:r>
            <a:r>
              <a:rPr b="1" lang="en-IN" sz="1600"/>
              <a:t>.</a:t>
            </a:r>
            <a:endParaRPr b="1" sz="1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IN" sz="2200"/>
              <a:t>It is </a:t>
            </a:r>
            <a:r>
              <a:rPr b="1" i="1" lang="en-IN" sz="2200"/>
              <a:t>transforming knowledge delivery, consumption, and production in higher education.</a:t>
            </a:r>
            <a:endParaRPr b="1" i="1"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5e4cf3ce57_0_22"/>
          <p:cNvSpPr txBox="1"/>
          <p:nvPr>
            <p:ph type="ctrTitle"/>
          </p:nvPr>
        </p:nvSpPr>
        <p:spPr>
          <a:xfrm>
            <a:off x="873225" y="343125"/>
            <a:ext cx="104670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IN"/>
              <a:t>Paper objectives:</a:t>
            </a:r>
            <a:endParaRPr/>
          </a:p>
        </p:txBody>
      </p:sp>
      <p:sp>
        <p:nvSpPr>
          <p:cNvPr id="436" name="Google Shape;436;g35e4cf3ce57_0_22"/>
          <p:cNvSpPr txBox="1"/>
          <p:nvPr>
            <p:ph idx="1" type="body"/>
          </p:nvPr>
        </p:nvSpPr>
        <p:spPr>
          <a:xfrm>
            <a:off x="873222" y="2043375"/>
            <a:ext cx="9828900" cy="3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20"/>
              <a:buNone/>
            </a:pPr>
            <a:r>
              <a:rPr b="1" lang="en-IN" sz="1600"/>
              <a:t>Explore current uses of GenAI</a:t>
            </a:r>
            <a:endParaRPr b="1" sz="16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20"/>
              <a:buNone/>
            </a:pPr>
            <a:r>
              <a:rPr b="1" lang="en-IN" sz="1600"/>
              <a:t>Examine ethical implications</a:t>
            </a:r>
            <a:endParaRPr b="1" sz="16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20"/>
              <a:buNone/>
            </a:pPr>
            <a:r>
              <a:rPr b="1" lang="en-IN" sz="1600"/>
              <a:t>Propose a framework for adaptive learning</a:t>
            </a:r>
            <a:endParaRPr b="1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06bbac5596_0_70"/>
          <p:cNvSpPr txBox="1"/>
          <p:nvPr>
            <p:ph type="ctrTitle"/>
          </p:nvPr>
        </p:nvSpPr>
        <p:spPr>
          <a:xfrm>
            <a:off x="873229" y="343120"/>
            <a:ext cx="10467000" cy="15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IN"/>
              <a:t>GenAI Applications in Higher Education</a:t>
            </a:r>
            <a:endParaRPr/>
          </a:p>
        </p:txBody>
      </p:sp>
      <p:sp>
        <p:nvSpPr>
          <p:cNvPr id="443" name="Google Shape;443;g306bbac5596_0_70"/>
          <p:cNvSpPr/>
          <p:nvPr/>
        </p:nvSpPr>
        <p:spPr>
          <a:xfrm>
            <a:off x="902775" y="2352650"/>
            <a:ext cx="3690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306bbac5596_0_70"/>
          <p:cNvSpPr/>
          <p:nvPr/>
        </p:nvSpPr>
        <p:spPr>
          <a:xfrm>
            <a:off x="902775" y="2825900"/>
            <a:ext cx="369000" cy="338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g306bbac5596_0_70"/>
          <p:cNvSpPr/>
          <p:nvPr/>
        </p:nvSpPr>
        <p:spPr>
          <a:xfrm>
            <a:off x="902775" y="3299150"/>
            <a:ext cx="369000" cy="3384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g306bbac5596_0_70"/>
          <p:cNvSpPr txBox="1"/>
          <p:nvPr/>
        </p:nvSpPr>
        <p:spPr>
          <a:xfrm>
            <a:off x="1353825" y="2322550"/>
            <a:ext cx="2521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GenAI in Assignments 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7" name="Google Shape;447;g306bbac5596_0_70"/>
          <p:cNvSpPr txBox="1"/>
          <p:nvPr/>
        </p:nvSpPr>
        <p:spPr>
          <a:xfrm>
            <a:off x="1353825" y="2779750"/>
            <a:ext cx="2521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GenAI in Research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8" name="Google Shape;448;g306bbac5596_0_70"/>
          <p:cNvSpPr txBox="1"/>
          <p:nvPr/>
        </p:nvSpPr>
        <p:spPr>
          <a:xfrm>
            <a:off x="1353825" y="3222950"/>
            <a:ext cx="2521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GenAI in Teaching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5e4cf3ce57_0_30"/>
          <p:cNvSpPr txBox="1"/>
          <p:nvPr>
            <p:ph type="ctrTitle"/>
          </p:nvPr>
        </p:nvSpPr>
        <p:spPr>
          <a:xfrm>
            <a:off x="873229" y="343120"/>
            <a:ext cx="10467000" cy="15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IN"/>
              <a:t>GenAI Applications in Higher Education</a:t>
            </a:r>
            <a:endParaRPr/>
          </a:p>
        </p:txBody>
      </p:sp>
      <p:graphicFrame>
        <p:nvGraphicFramePr>
          <p:cNvPr id="455" name="Google Shape;455;g35e4cf3ce57_0_30"/>
          <p:cNvGraphicFramePr/>
          <p:nvPr/>
        </p:nvGraphicFramePr>
        <p:xfrm>
          <a:off x="4849350" y="247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{8D117A04-60C5-43E0-8998-1F427D945D83}</a:tableStyleId>
              </a:tblPr>
              <a:tblGrid>
                <a:gridCol w="1189125"/>
                <a:gridCol w="1189125"/>
                <a:gridCol w="1189125"/>
              </a:tblGrid>
              <a:tr h="63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56" name="Google Shape;456;g35e4cf3ce57_0_30"/>
          <p:cNvSpPr/>
          <p:nvPr/>
        </p:nvSpPr>
        <p:spPr>
          <a:xfrm>
            <a:off x="902775" y="2352650"/>
            <a:ext cx="3690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35e4cf3ce57_0_30"/>
          <p:cNvSpPr/>
          <p:nvPr/>
        </p:nvSpPr>
        <p:spPr>
          <a:xfrm>
            <a:off x="902775" y="2825900"/>
            <a:ext cx="369000" cy="338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35e4cf3ce57_0_30"/>
          <p:cNvSpPr/>
          <p:nvPr/>
        </p:nvSpPr>
        <p:spPr>
          <a:xfrm>
            <a:off x="902775" y="3299150"/>
            <a:ext cx="369000" cy="3384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g35e4cf3ce57_0_30"/>
          <p:cNvSpPr txBox="1"/>
          <p:nvPr/>
        </p:nvSpPr>
        <p:spPr>
          <a:xfrm>
            <a:off x="1353825" y="2322550"/>
            <a:ext cx="2521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GenAI in Assignments 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0" name="Google Shape;460;g35e4cf3ce57_0_30"/>
          <p:cNvSpPr txBox="1"/>
          <p:nvPr/>
        </p:nvSpPr>
        <p:spPr>
          <a:xfrm>
            <a:off x="1353825" y="2779750"/>
            <a:ext cx="2521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GenAI in Research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1" name="Google Shape;461;g35e4cf3ce57_0_30"/>
          <p:cNvSpPr txBox="1"/>
          <p:nvPr/>
        </p:nvSpPr>
        <p:spPr>
          <a:xfrm>
            <a:off x="1353825" y="3222950"/>
            <a:ext cx="2521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GenAI in Teaching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2" name="Google Shape;462;g35e4cf3ce57_0_30"/>
          <p:cNvSpPr txBox="1"/>
          <p:nvPr/>
        </p:nvSpPr>
        <p:spPr>
          <a:xfrm rot="-5399491">
            <a:off x="3348486" y="3842950"/>
            <a:ext cx="20280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Need for Governance 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3" name="Google Shape;463;g35e4cf3ce57_0_30"/>
          <p:cNvSpPr txBox="1"/>
          <p:nvPr/>
        </p:nvSpPr>
        <p:spPr>
          <a:xfrm rot="-509">
            <a:off x="5619031" y="5902016"/>
            <a:ext cx="20280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Acceptance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4" name="Google Shape;464;g35e4cf3ce57_0_30"/>
          <p:cNvSpPr txBox="1"/>
          <p:nvPr/>
        </p:nvSpPr>
        <p:spPr>
          <a:xfrm>
            <a:off x="4367001" y="5716187"/>
            <a:ext cx="568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Low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5" name="Google Shape;465;g35e4cf3ce57_0_30"/>
          <p:cNvSpPr txBox="1"/>
          <p:nvPr/>
        </p:nvSpPr>
        <p:spPr>
          <a:xfrm>
            <a:off x="4153526" y="5361137"/>
            <a:ext cx="568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Low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6" name="Google Shape;466;g35e4cf3ce57_0_30"/>
          <p:cNvSpPr txBox="1"/>
          <p:nvPr/>
        </p:nvSpPr>
        <p:spPr>
          <a:xfrm>
            <a:off x="8416726" y="5716187"/>
            <a:ext cx="568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High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7" name="Google Shape;467;g35e4cf3ce57_0_30"/>
          <p:cNvSpPr txBox="1"/>
          <p:nvPr/>
        </p:nvSpPr>
        <p:spPr>
          <a:xfrm>
            <a:off x="4280551" y="2324787"/>
            <a:ext cx="568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High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5e4cf3ce57_0_81"/>
          <p:cNvSpPr txBox="1"/>
          <p:nvPr>
            <p:ph type="ctrTitle"/>
          </p:nvPr>
        </p:nvSpPr>
        <p:spPr>
          <a:xfrm>
            <a:off x="873229" y="343120"/>
            <a:ext cx="10467000" cy="15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IN"/>
              <a:t>GenAI Applications in Higher Education</a:t>
            </a:r>
            <a:endParaRPr/>
          </a:p>
        </p:txBody>
      </p:sp>
      <p:sp>
        <p:nvSpPr>
          <p:cNvPr id="474" name="Google Shape;474;g35e4cf3ce57_0_81"/>
          <p:cNvSpPr/>
          <p:nvPr/>
        </p:nvSpPr>
        <p:spPr>
          <a:xfrm>
            <a:off x="902775" y="2352650"/>
            <a:ext cx="3690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g35e4cf3ce57_0_81"/>
          <p:cNvSpPr/>
          <p:nvPr/>
        </p:nvSpPr>
        <p:spPr>
          <a:xfrm>
            <a:off x="902775" y="2825900"/>
            <a:ext cx="369000" cy="338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g35e4cf3ce57_0_81"/>
          <p:cNvSpPr/>
          <p:nvPr/>
        </p:nvSpPr>
        <p:spPr>
          <a:xfrm>
            <a:off x="902775" y="3299150"/>
            <a:ext cx="369000" cy="3384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g35e4cf3ce57_0_81"/>
          <p:cNvSpPr txBox="1"/>
          <p:nvPr/>
        </p:nvSpPr>
        <p:spPr>
          <a:xfrm>
            <a:off x="1353825" y="2322550"/>
            <a:ext cx="2521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GenAI in Assignments 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8" name="Google Shape;478;g35e4cf3ce57_0_81"/>
          <p:cNvSpPr txBox="1"/>
          <p:nvPr/>
        </p:nvSpPr>
        <p:spPr>
          <a:xfrm>
            <a:off x="1353825" y="2779750"/>
            <a:ext cx="2521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GenAI in Research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9" name="Google Shape;479;g35e4cf3ce57_0_81"/>
          <p:cNvSpPr txBox="1"/>
          <p:nvPr/>
        </p:nvSpPr>
        <p:spPr>
          <a:xfrm>
            <a:off x="1353825" y="3222950"/>
            <a:ext cx="2521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GenAI in Teaching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0" name="Google Shape;480;g35e4cf3ce57_0_81"/>
          <p:cNvSpPr txBox="1"/>
          <p:nvPr/>
        </p:nvSpPr>
        <p:spPr>
          <a:xfrm rot="-5399491">
            <a:off x="3348486" y="3842950"/>
            <a:ext cx="20280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Need for Governance 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1" name="Google Shape;481;g35e4cf3ce57_0_81"/>
          <p:cNvSpPr txBox="1"/>
          <p:nvPr/>
        </p:nvSpPr>
        <p:spPr>
          <a:xfrm rot="-509">
            <a:off x="5619031" y="5902016"/>
            <a:ext cx="20280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Acceptance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2" name="Google Shape;482;g35e4cf3ce57_0_81"/>
          <p:cNvSpPr txBox="1"/>
          <p:nvPr/>
        </p:nvSpPr>
        <p:spPr>
          <a:xfrm>
            <a:off x="4367001" y="5716187"/>
            <a:ext cx="568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Low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3" name="Google Shape;483;g35e4cf3ce57_0_81"/>
          <p:cNvSpPr txBox="1"/>
          <p:nvPr/>
        </p:nvSpPr>
        <p:spPr>
          <a:xfrm>
            <a:off x="4153526" y="5361137"/>
            <a:ext cx="568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Low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4" name="Google Shape;484;g35e4cf3ce57_0_81"/>
          <p:cNvSpPr txBox="1"/>
          <p:nvPr/>
        </p:nvSpPr>
        <p:spPr>
          <a:xfrm>
            <a:off x="8416726" y="5716187"/>
            <a:ext cx="568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High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5" name="Google Shape;485;g35e4cf3ce57_0_81"/>
          <p:cNvSpPr txBox="1"/>
          <p:nvPr/>
        </p:nvSpPr>
        <p:spPr>
          <a:xfrm>
            <a:off x="4280551" y="2324787"/>
            <a:ext cx="568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High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486" name="Google Shape;486;g35e4cf3ce57_0_81"/>
          <p:cNvGraphicFramePr/>
          <p:nvPr/>
        </p:nvGraphicFramePr>
        <p:xfrm>
          <a:off x="4849350" y="247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{8D117A04-60C5-43E0-8998-1F427D945D83}</a:tableStyleId>
              </a:tblPr>
              <a:tblGrid>
                <a:gridCol w="1189125"/>
                <a:gridCol w="1189125"/>
                <a:gridCol w="1189125"/>
              </a:tblGrid>
              <a:tr h="63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87" name="Google Shape;487;g35e4cf3ce57_0_81"/>
          <p:cNvSpPr/>
          <p:nvPr/>
        </p:nvSpPr>
        <p:spPr>
          <a:xfrm>
            <a:off x="4935800" y="3164300"/>
            <a:ext cx="369000" cy="3384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g35e4cf3ce57_0_81"/>
          <p:cNvSpPr txBox="1"/>
          <p:nvPr/>
        </p:nvSpPr>
        <p:spPr>
          <a:xfrm>
            <a:off x="5304800" y="3183350"/>
            <a:ext cx="7845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Grading &amp; Evaluation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9" name="Google Shape;489;g35e4cf3ce57_0_81"/>
          <p:cNvSpPr/>
          <p:nvPr/>
        </p:nvSpPr>
        <p:spPr>
          <a:xfrm>
            <a:off x="4935800" y="3660500"/>
            <a:ext cx="3690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g35e4cf3ce57_0_81"/>
          <p:cNvSpPr/>
          <p:nvPr/>
        </p:nvSpPr>
        <p:spPr>
          <a:xfrm>
            <a:off x="5285125" y="3660500"/>
            <a:ext cx="369000" cy="338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g35e4cf3ce57_0_81"/>
          <p:cNvSpPr/>
          <p:nvPr/>
        </p:nvSpPr>
        <p:spPr>
          <a:xfrm>
            <a:off x="4925550" y="3998900"/>
            <a:ext cx="369000" cy="3384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g35e4cf3ce57_0_81"/>
          <p:cNvSpPr txBox="1"/>
          <p:nvPr/>
        </p:nvSpPr>
        <p:spPr>
          <a:xfrm>
            <a:off x="5304800" y="3959300"/>
            <a:ext cx="7845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Content Creation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3" name="Google Shape;493;g35e4cf3ce57_0_81"/>
          <p:cNvSpPr/>
          <p:nvPr/>
        </p:nvSpPr>
        <p:spPr>
          <a:xfrm>
            <a:off x="4925550" y="4581725"/>
            <a:ext cx="369000" cy="338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g35e4cf3ce57_0_81"/>
          <p:cNvSpPr/>
          <p:nvPr/>
        </p:nvSpPr>
        <p:spPr>
          <a:xfrm>
            <a:off x="5276975" y="4402063"/>
            <a:ext cx="3690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g35e4cf3ce57_0_81"/>
          <p:cNvSpPr txBox="1"/>
          <p:nvPr/>
        </p:nvSpPr>
        <p:spPr>
          <a:xfrm>
            <a:off x="5276975" y="4735250"/>
            <a:ext cx="7845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Research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6" name="Google Shape;496;g35e4cf3ce57_0_81"/>
          <p:cNvSpPr/>
          <p:nvPr/>
        </p:nvSpPr>
        <p:spPr>
          <a:xfrm>
            <a:off x="6038475" y="3660488"/>
            <a:ext cx="3690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35e4cf3ce57_0_81"/>
          <p:cNvSpPr txBox="1"/>
          <p:nvPr/>
        </p:nvSpPr>
        <p:spPr>
          <a:xfrm>
            <a:off x="6407475" y="3620900"/>
            <a:ext cx="8964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Polishing and </a:t>
            </a: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Editing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8" name="Google Shape;498;g35e4cf3ce57_0_81"/>
          <p:cNvSpPr/>
          <p:nvPr/>
        </p:nvSpPr>
        <p:spPr>
          <a:xfrm>
            <a:off x="6038475" y="4058450"/>
            <a:ext cx="369000" cy="3384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g35e4cf3ce57_0_81"/>
          <p:cNvSpPr txBox="1"/>
          <p:nvPr/>
        </p:nvSpPr>
        <p:spPr>
          <a:xfrm>
            <a:off x="6369550" y="4022850"/>
            <a:ext cx="8964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Learning Support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0" name="Google Shape;500;g35e4cf3ce57_0_81"/>
          <p:cNvSpPr/>
          <p:nvPr/>
        </p:nvSpPr>
        <p:spPr>
          <a:xfrm>
            <a:off x="6221625" y="5093188"/>
            <a:ext cx="369000" cy="3384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g35e4cf3ce57_0_81"/>
          <p:cNvSpPr txBox="1"/>
          <p:nvPr/>
        </p:nvSpPr>
        <p:spPr>
          <a:xfrm>
            <a:off x="6520450" y="4977388"/>
            <a:ext cx="8964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Classroom Use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2" name="Google Shape;502;g35e4cf3ce57_0_81"/>
          <p:cNvSpPr/>
          <p:nvPr/>
        </p:nvSpPr>
        <p:spPr>
          <a:xfrm>
            <a:off x="7954925" y="5093200"/>
            <a:ext cx="369000" cy="338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g35e4cf3ce57_0_81"/>
          <p:cNvSpPr txBox="1"/>
          <p:nvPr/>
        </p:nvSpPr>
        <p:spPr>
          <a:xfrm>
            <a:off x="7303875" y="5053600"/>
            <a:ext cx="6819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Data Analysis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4" name="Google Shape;504;g35e4cf3ce57_0_81"/>
          <p:cNvSpPr/>
          <p:nvPr/>
        </p:nvSpPr>
        <p:spPr>
          <a:xfrm>
            <a:off x="7293725" y="3796775"/>
            <a:ext cx="369000" cy="338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g35e4cf3ce57_0_81"/>
          <p:cNvSpPr txBox="1"/>
          <p:nvPr/>
        </p:nvSpPr>
        <p:spPr>
          <a:xfrm>
            <a:off x="7614300" y="3842938"/>
            <a:ext cx="8964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Application and Review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6" name="Google Shape;506;g35e4cf3ce57_0_81"/>
          <p:cNvSpPr/>
          <p:nvPr/>
        </p:nvSpPr>
        <p:spPr>
          <a:xfrm>
            <a:off x="7227600" y="3030388"/>
            <a:ext cx="3690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g35e4cf3ce57_0_81"/>
          <p:cNvSpPr txBox="1"/>
          <p:nvPr/>
        </p:nvSpPr>
        <p:spPr>
          <a:xfrm>
            <a:off x="7518475" y="3037750"/>
            <a:ext cx="8964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Planning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8" name="Google Shape;508;g35e4cf3ce57_0_81"/>
          <p:cNvSpPr/>
          <p:nvPr/>
        </p:nvSpPr>
        <p:spPr>
          <a:xfrm>
            <a:off x="7303800" y="3411388"/>
            <a:ext cx="3690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g35e4cf3ce57_0_81"/>
          <p:cNvSpPr txBox="1"/>
          <p:nvPr/>
        </p:nvSpPr>
        <p:spPr>
          <a:xfrm>
            <a:off x="7615025" y="3295600"/>
            <a:ext cx="8964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Self assessment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4cf3ce57_0_148"/>
          <p:cNvSpPr txBox="1"/>
          <p:nvPr>
            <p:ph type="ctrTitle"/>
          </p:nvPr>
        </p:nvSpPr>
        <p:spPr>
          <a:xfrm>
            <a:off x="873229" y="343120"/>
            <a:ext cx="10467000" cy="15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IN"/>
              <a:t>GenAI’s iMPACT: Higher Education</a:t>
            </a:r>
            <a:endParaRPr/>
          </a:p>
        </p:txBody>
      </p:sp>
      <p:pic>
        <p:nvPicPr>
          <p:cNvPr id="516" name="Google Shape;516;g35e4cf3ce57_0_148"/>
          <p:cNvPicPr preferRelativeResize="0"/>
          <p:nvPr/>
        </p:nvPicPr>
        <p:blipFill rotWithShape="1">
          <a:blip r:embed="rId3">
            <a:alphaModFix/>
          </a:blip>
          <a:srcRect b="0" l="2562" r="0" t="0"/>
          <a:stretch/>
        </p:blipFill>
        <p:spPr>
          <a:xfrm>
            <a:off x="1417875" y="2510550"/>
            <a:ext cx="9065826" cy="30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g35e4cf3ce57_0_148"/>
          <p:cNvSpPr txBox="1"/>
          <p:nvPr/>
        </p:nvSpPr>
        <p:spPr>
          <a:xfrm rot="-509">
            <a:off x="158925" y="4978088"/>
            <a:ext cx="2028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Source:Digital Education Council. (2024). AI use in higher education: Current practices and future directions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5e4cf3ce57_0_53"/>
          <p:cNvSpPr/>
          <p:nvPr/>
        </p:nvSpPr>
        <p:spPr>
          <a:xfrm>
            <a:off x="6218500" y="5015700"/>
            <a:ext cx="2171100" cy="6114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g35e4cf3ce57_0_53"/>
          <p:cNvSpPr/>
          <p:nvPr/>
        </p:nvSpPr>
        <p:spPr>
          <a:xfrm>
            <a:off x="4849350" y="3106100"/>
            <a:ext cx="1193700" cy="23220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g35e4cf3ce57_0_53"/>
          <p:cNvSpPr txBox="1"/>
          <p:nvPr>
            <p:ph type="ctrTitle"/>
          </p:nvPr>
        </p:nvSpPr>
        <p:spPr>
          <a:xfrm>
            <a:off x="873229" y="343120"/>
            <a:ext cx="10467000" cy="15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IN"/>
              <a:t>GenAI Applications in Higher Education</a:t>
            </a:r>
            <a:endParaRPr/>
          </a:p>
        </p:txBody>
      </p:sp>
      <p:graphicFrame>
        <p:nvGraphicFramePr>
          <p:cNvPr id="526" name="Google Shape;526;g35e4cf3ce57_0_53"/>
          <p:cNvGraphicFramePr/>
          <p:nvPr/>
        </p:nvGraphicFramePr>
        <p:xfrm>
          <a:off x="4849350" y="247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{8D117A04-60C5-43E0-8998-1F427D945D83}</a:tableStyleId>
              </a:tblPr>
              <a:tblGrid>
                <a:gridCol w="1189125"/>
                <a:gridCol w="1189125"/>
                <a:gridCol w="1189125"/>
              </a:tblGrid>
              <a:tr h="63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27" name="Google Shape;527;g35e4cf3ce57_0_53"/>
          <p:cNvSpPr/>
          <p:nvPr/>
        </p:nvSpPr>
        <p:spPr>
          <a:xfrm>
            <a:off x="902775" y="2352650"/>
            <a:ext cx="3690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g35e4cf3ce57_0_53"/>
          <p:cNvSpPr/>
          <p:nvPr/>
        </p:nvSpPr>
        <p:spPr>
          <a:xfrm>
            <a:off x="902775" y="2825900"/>
            <a:ext cx="369000" cy="338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g35e4cf3ce57_0_53"/>
          <p:cNvSpPr/>
          <p:nvPr/>
        </p:nvSpPr>
        <p:spPr>
          <a:xfrm>
            <a:off x="902775" y="3299150"/>
            <a:ext cx="369000" cy="3384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g35e4cf3ce57_0_53"/>
          <p:cNvSpPr txBox="1"/>
          <p:nvPr/>
        </p:nvSpPr>
        <p:spPr>
          <a:xfrm>
            <a:off x="1353825" y="2322550"/>
            <a:ext cx="2521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GenAI in Assignments 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1" name="Google Shape;531;g35e4cf3ce57_0_53"/>
          <p:cNvSpPr txBox="1"/>
          <p:nvPr/>
        </p:nvSpPr>
        <p:spPr>
          <a:xfrm>
            <a:off x="1353825" y="2779750"/>
            <a:ext cx="2521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GenAI in Research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2" name="Google Shape;532;g35e4cf3ce57_0_53"/>
          <p:cNvSpPr txBox="1"/>
          <p:nvPr/>
        </p:nvSpPr>
        <p:spPr>
          <a:xfrm>
            <a:off x="1353825" y="3222950"/>
            <a:ext cx="2521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GenAI in Teaching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3" name="Google Shape;533;g35e4cf3ce57_0_53"/>
          <p:cNvSpPr txBox="1"/>
          <p:nvPr/>
        </p:nvSpPr>
        <p:spPr>
          <a:xfrm rot="-5399491">
            <a:off x="3348486" y="3842950"/>
            <a:ext cx="20280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Need for Governance 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4" name="Google Shape;534;g35e4cf3ce57_0_53"/>
          <p:cNvSpPr txBox="1"/>
          <p:nvPr/>
        </p:nvSpPr>
        <p:spPr>
          <a:xfrm rot="-509">
            <a:off x="5619031" y="6084486"/>
            <a:ext cx="20280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Acceptance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5" name="Google Shape;535;g35e4cf3ce57_0_53"/>
          <p:cNvSpPr txBox="1"/>
          <p:nvPr/>
        </p:nvSpPr>
        <p:spPr>
          <a:xfrm rot="-821">
            <a:off x="7293727" y="5627136"/>
            <a:ext cx="1255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Commonly Agreed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6" name="Google Shape;536;g35e4cf3ce57_0_53"/>
          <p:cNvSpPr txBox="1"/>
          <p:nvPr/>
        </p:nvSpPr>
        <p:spPr>
          <a:xfrm rot="-821">
            <a:off x="6048227" y="5627136"/>
            <a:ext cx="1255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Debatable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7" name="Google Shape;537;g35e4cf3ce57_0_53"/>
          <p:cNvSpPr txBox="1"/>
          <p:nvPr/>
        </p:nvSpPr>
        <p:spPr>
          <a:xfrm>
            <a:off x="4367001" y="5716187"/>
            <a:ext cx="568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Low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8" name="Google Shape;538;g35e4cf3ce57_0_53"/>
          <p:cNvSpPr txBox="1"/>
          <p:nvPr/>
        </p:nvSpPr>
        <p:spPr>
          <a:xfrm>
            <a:off x="4153526" y="5361137"/>
            <a:ext cx="568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Low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9" name="Google Shape;539;g35e4cf3ce57_0_53"/>
          <p:cNvSpPr txBox="1"/>
          <p:nvPr/>
        </p:nvSpPr>
        <p:spPr>
          <a:xfrm>
            <a:off x="8416726" y="5716187"/>
            <a:ext cx="568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High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0" name="Google Shape;540;g35e4cf3ce57_0_53"/>
          <p:cNvSpPr txBox="1"/>
          <p:nvPr/>
        </p:nvSpPr>
        <p:spPr>
          <a:xfrm>
            <a:off x="4280551" y="2324787"/>
            <a:ext cx="568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High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1" name="Google Shape;541;g35e4cf3ce57_0_53"/>
          <p:cNvSpPr txBox="1"/>
          <p:nvPr/>
        </p:nvSpPr>
        <p:spPr>
          <a:xfrm rot="-821">
            <a:off x="4833577" y="5639986"/>
            <a:ext cx="1255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Prohibitive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2" name="Google Shape;542;g35e4cf3ce57_0_53"/>
          <p:cNvSpPr txBox="1"/>
          <p:nvPr/>
        </p:nvSpPr>
        <p:spPr>
          <a:xfrm rot="-509">
            <a:off x="251200" y="4516788"/>
            <a:ext cx="2028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Source:Digital Education Council. (2024). AI use in higher education: Current practices and future directions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3" name="Google Shape;543;g35e4cf3ce57_0_53"/>
          <p:cNvSpPr/>
          <p:nvPr/>
        </p:nvSpPr>
        <p:spPr>
          <a:xfrm>
            <a:off x="4935800" y="3164300"/>
            <a:ext cx="369000" cy="3384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g35e4cf3ce57_0_53"/>
          <p:cNvSpPr txBox="1"/>
          <p:nvPr/>
        </p:nvSpPr>
        <p:spPr>
          <a:xfrm>
            <a:off x="5304800" y="3183350"/>
            <a:ext cx="7845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Grading &amp; </a:t>
            </a: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Evaluation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5" name="Google Shape;545;g35e4cf3ce57_0_53"/>
          <p:cNvSpPr/>
          <p:nvPr/>
        </p:nvSpPr>
        <p:spPr>
          <a:xfrm>
            <a:off x="4935800" y="3660500"/>
            <a:ext cx="3690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g35e4cf3ce57_0_53"/>
          <p:cNvSpPr/>
          <p:nvPr/>
        </p:nvSpPr>
        <p:spPr>
          <a:xfrm>
            <a:off x="5285125" y="3660500"/>
            <a:ext cx="369000" cy="338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g35e4cf3ce57_0_53"/>
          <p:cNvSpPr/>
          <p:nvPr/>
        </p:nvSpPr>
        <p:spPr>
          <a:xfrm>
            <a:off x="4925550" y="3998900"/>
            <a:ext cx="369000" cy="3384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g35e4cf3ce57_0_53"/>
          <p:cNvSpPr txBox="1"/>
          <p:nvPr/>
        </p:nvSpPr>
        <p:spPr>
          <a:xfrm>
            <a:off x="5304800" y="3959300"/>
            <a:ext cx="7845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Content Creation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9" name="Google Shape;549;g35e4cf3ce57_0_53"/>
          <p:cNvSpPr/>
          <p:nvPr/>
        </p:nvSpPr>
        <p:spPr>
          <a:xfrm>
            <a:off x="4925550" y="4581725"/>
            <a:ext cx="369000" cy="338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g35e4cf3ce57_0_53"/>
          <p:cNvSpPr/>
          <p:nvPr/>
        </p:nvSpPr>
        <p:spPr>
          <a:xfrm>
            <a:off x="5276975" y="4402063"/>
            <a:ext cx="3690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g35e4cf3ce57_0_53"/>
          <p:cNvSpPr txBox="1"/>
          <p:nvPr/>
        </p:nvSpPr>
        <p:spPr>
          <a:xfrm>
            <a:off x="5276975" y="4735250"/>
            <a:ext cx="7845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Research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2" name="Google Shape;552;g35e4cf3ce57_0_53"/>
          <p:cNvSpPr/>
          <p:nvPr/>
        </p:nvSpPr>
        <p:spPr>
          <a:xfrm>
            <a:off x="6038475" y="3660488"/>
            <a:ext cx="3690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g35e4cf3ce57_0_53"/>
          <p:cNvSpPr txBox="1"/>
          <p:nvPr/>
        </p:nvSpPr>
        <p:spPr>
          <a:xfrm>
            <a:off x="6407475" y="3620900"/>
            <a:ext cx="8964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Polishing and Editing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4" name="Google Shape;554;g35e4cf3ce57_0_53"/>
          <p:cNvSpPr/>
          <p:nvPr/>
        </p:nvSpPr>
        <p:spPr>
          <a:xfrm>
            <a:off x="6038475" y="4058450"/>
            <a:ext cx="369000" cy="3384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g35e4cf3ce57_0_53"/>
          <p:cNvSpPr txBox="1"/>
          <p:nvPr/>
        </p:nvSpPr>
        <p:spPr>
          <a:xfrm>
            <a:off x="6369550" y="4022850"/>
            <a:ext cx="8964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Learning Support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6" name="Google Shape;556;g35e4cf3ce57_0_53"/>
          <p:cNvSpPr/>
          <p:nvPr/>
        </p:nvSpPr>
        <p:spPr>
          <a:xfrm>
            <a:off x="6221625" y="5093188"/>
            <a:ext cx="369000" cy="3384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g35e4cf3ce57_0_53"/>
          <p:cNvSpPr txBox="1"/>
          <p:nvPr/>
        </p:nvSpPr>
        <p:spPr>
          <a:xfrm>
            <a:off x="6520450" y="4977388"/>
            <a:ext cx="8964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Classroom Use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8" name="Google Shape;558;g35e4cf3ce57_0_53"/>
          <p:cNvSpPr/>
          <p:nvPr/>
        </p:nvSpPr>
        <p:spPr>
          <a:xfrm>
            <a:off x="7954925" y="5093200"/>
            <a:ext cx="369000" cy="338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g35e4cf3ce57_0_53"/>
          <p:cNvSpPr txBox="1"/>
          <p:nvPr/>
        </p:nvSpPr>
        <p:spPr>
          <a:xfrm>
            <a:off x="7416850" y="5053588"/>
            <a:ext cx="8964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Data Analysis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0" name="Google Shape;560;g35e4cf3ce57_0_53"/>
          <p:cNvSpPr/>
          <p:nvPr/>
        </p:nvSpPr>
        <p:spPr>
          <a:xfrm>
            <a:off x="7293725" y="3796775"/>
            <a:ext cx="369000" cy="338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g35e4cf3ce57_0_53"/>
          <p:cNvSpPr txBox="1"/>
          <p:nvPr/>
        </p:nvSpPr>
        <p:spPr>
          <a:xfrm>
            <a:off x="7614300" y="3842938"/>
            <a:ext cx="8964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Application and Review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2" name="Google Shape;562;g35e4cf3ce57_0_53"/>
          <p:cNvSpPr/>
          <p:nvPr/>
        </p:nvSpPr>
        <p:spPr>
          <a:xfrm>
            <a:off x="7227600" y="3030388"/>
            <a:ext cx="3690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g35e4cf3ce57_0_53"/>
          <p:cNvSpPr txBox="1"/>
          <p:nvPr/>
        </p:nvSpPr>
        <p:spPr>
          <a:xfrm>
            <a:off x="7518475" y="3037750"/>
            <a:ext cx="8964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Planning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4" name="Google Shape;564;g35e4cf3ce57_0_53"/>
          <p:cNvSpPr/>
          <p:nvPr/>
        </p:nvSpPr>
        <p:spPr>
          <a:xfrm>
            <a:off x="7303800" y="3411388"/>
            <a:ext cx="3690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g35e4cf3ce57_0_53"/>
          <p:cNvSpPr txBox="1"/>
          <p:nvPr/>
        </p:nvSpPr>
        <p:spPr>
          <a:xfrm>
            <a:off x="7615025" y="3295600"/>
            <a:ext cx="8964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Self assessment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13bfa3ad39_0_1"/>
          <p:cNvSpPr txBox="1"/>
          <p:nvPr>
            <p:ph type="ctrTitle"/>
          </p:nvPr>
        </p:nvSpPr>
        <p:spPr>
          <a:xfrm>
            <a:off x="873229" y="343120"/>
            <a:ext cx="10467000" cy="15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IN"/>
              <a:t>Ethical Implications of GenAI</a:t>
            </a:r>
            <a:endParaRPr/>
          </a:p>
        </p:txBody>
      </p:sp>
      <p:sp>
        <p:nvSpPr>
          <p:cNvPr id="572" name="Google Shape;572;g313bfa3ad39_0_1"/>
          <p:cNvSpPr txBox="1"/>
          <p:nvPr>
            <p:ph idx="1" type="body"/>
          </p:nvPr>
        </p:nvSpPr>
        <p:spPr>
          <a:xfrm>
            <a:off x="873650" y="2275375"/>
            <a:ext cx="4903800" cy="3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000"/>
              <a:t>Intellectual Property: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000"/>
              <a:t>Challenges traditional authorship; need for clear policies.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000"/>
              <a:t>Data Privacy: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000"/>
              <a:t>Relies on sensitive student data; requires robust governance.</a:t>
            </a:r>
            <a:endParaRPr sz="2000"/>
          </a:p>
        </p:txBody>
      </p:sp>
      <p:sp>
        <p:nvSpPr>
          <p:cNvPr id="573" name="Google Shape;573;g313bfa3ad39_0_1"/>
          <p:cNvSpPr txBox="1"/>
          <p:nvPr>
            <p:ph idx="1" type="body"/>
          </p:nvPr>
        </p:nvSpPr>
        <p:spPr>
          <a:xfrm>
            <a:off x="6842725" y="2275375"/>
            <a:ext cx="4903800" cy="3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000"/>
              <a:t>Academic Integrity: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000"/>
              <a:t>Difficult to distinguish student vs. AI-generated work; need for new evaluation methods.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000"/>
              <a:t>Equity and Bias: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000"/>
              <a:t>Risk of perpetuating biases and widening resource gaps.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2024-01-19T06:04:41Z</dcterms:created>
  <dc:creator>Office365 48</dc:creator>
</cp:coreProperties>
</file>