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0" r:id="rId1"/>
    <p:sldMasterId id="2147483751" r:id="rId2"/>
    <p:sldMasterId id="2147483752" r:id="rId3"/>
    <p:sldMasterId id="2147483753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SemiBold" panose="020B0606030504020204" pitchFamily="34" charset="0"/>
      <p:regular r:id="rId26"/>
      <p:bold r:id="rId27"/>
      <p:italic r:id="rId28"/>
      <p:boldItalic r:id="rId29"/>
    </p:embeddedFont>
    <p:embeddedFont>
      <p:font typeface="Play" pitchFamily="2" charset="0"/>
      <p:regular r:id="rId30"/>
      <p:bold r:id="rId31"/>
    </p:embeddedFont>
    <p:embeddedFont>
      <p:font typeface="Poppins Light" panose="020B0604020202020204" pitchFamily="34" charset="0"/>
      <p:regular r:id="rId32"/>
      <p:italic r:id="rId33"/>
    </p:embeddedFont>
    <p:embeddedFont>
      <p:font typeface="Questrial" pitchFamily="2" charset="77"/>
      <p:regular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32">
          <p15:clr>
            <a:srgbClr val="FF00FF"/>
          </p15:clr>
        </p15:guide>
        <p15:guide id="2" pos="5328">
          <p15:clr>
            <a:srgbClr val="FF00FF"/>
          </p15:clr>
        </p15:guide>
        <p15:guide id="3" orient="horz" pos="288">
          <p15:clr>
            <a:srgbClr val="FF00FF"/>
          </p15:clr>
        </p15:guide>
        <p15:guide id="4" orient="horz" pos="2952">
          <p15:clr>
            <a:srgbClr val="FF00FF"/>
          </p15:clr>
        </p15:guide>
        <p15:guide id="5" pos="837">
          <p15:clr>
            <a:srgbClr val="D9D9D9"/>
          </p15:clr>
        </p15:guide>
        <p15:guide id="6" pos="713">
          <p15:clr>
            <a:srgbClr val="D9D9D9"/>
          </p15:clr>
        </p15:guide>
        <p15:guide id="7" pos="1255">
          <p15:clr>
            <a:srgbClr val="D9D9D9"/>
          </p15:clr>
        </p15:guide>
        <p15:guide id="8" pos="1121">
          <p15:clr>
            <a:srgbClr val="D9D9D9"/>
          </p15:clr>
        </p15:guide>
        <p15:guide id="9" pos="1548">
          <p15:clr>
            <a:srgbClr val="D9D9D9"/>
          </p15:clr>
        </p15:guide>
        <p15:guide id="10" pos="1672">
          <p15:clr>
            <a:srgbClr val="D9D9D9"/>
          </p15:clr>
        </p15:guide>
        <p15:guide id="11" pos="1962">
          <p15:clr>
            <a:srgbClr val="D9D9D9"/>
          </p15:clr>
        </p15:guide>
        <p15:guide id="12" pos="2097">
          <p15:clr>
            <a:srgbClr val="D9D9D9"/>
          </p15:clr>
        </p15:guide>
        <p15:guide id="13" pos="2383">
          <p15:clr>
            <a:srgbClr val="D9D9D9"/>
          </p15:clr>
        </p15:guide>
        <p15:guide id="14" pos="2519">
          <p15:clr>
            <a:srgbClr val="D9D9D9"/>
          </p15:clr>
        </p15:guide>
        <p15:guide id="15" pos="2820">
          <p15:clr>
            <a:srgbClr val="D9D9D9"/>
          </p15:clr>
        </p15:guide>
        <p15:guide id="16" pos="2940">
          <p15:clr>
            <a:srgbClr val="D9D9D9"/>
          </p15:clr>
        </p15:guide>
        <p15:guide id="17" pos="3225">
          <p15:clr>
            <a:srgbClr val="D9D9D9"/>
          </p15:clr>
        </p15:guide>
        <p15:guide id="18" pos="3361">
          <p15:clr>
            <a:srgbClr val="D9D9D9"/>
          </p15:clr>
        </p15:guide>
        <p15:guide id="19" pos="3645">
          <p15:clr>
            <a:srgbClr val="D9D9D9"/>
          </p15:clr>
        </p15:guide>
        <p15:guide id="20" pos="3783">
          <p15:clr>
            <a:srgbClr val="D9D9D9"/>
          </p15:clr>
        </p15:guide>
        <p15:guide id="21" pos="4074">
          <p15:clr>
            <a:srgbClr val="D9D9D9"/>
          </p15:clr>
        </p15:guide>
        <p15:guide id="22" pos="4212">
          <p15:clr>
            <a:srgbClr val="D9D9D9"/>
          </p15:clr>
        </p15:guide>
        <p15:guide id="23" pos="4498">
          <p15:clr>
            <a:srgbClr val="D9D9D9"/>
          </p15:clr>
        </p15:guide>
        <p15:guide id="24" pos="4624">
          <p15:clr>
            <a:srgbClr val="D9D9D9"/>
          </p15:clr>
        </p15:guide>
        <p15:guide id="25" pos="5047">
          <p15:clr>
            <a:srgbClr val="D9D9D9"/>
          </p15:clr>
        </p15:guide>
        <p15:guide id="26" pos="4923">
          <p15:clr>
            <a:srgbClr val="D9D9D9"/>
          </p15:clr>
        </p15:guide>
        <p15:guide id="27" pos="30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B5D93A-331A-47A3-97B8-41CE004F2095}">
  <a:tblStyle styleId="{CEB5D93A-331A-47A3-97B8-41CE004F20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057"/>
  </p:normalViewPr>
  <p:slideViewPr>
    <p:cSldViewPr snapToGrid="0">
      <p:cViewPr varScale="1">
        <p:scale>
          <a:sx n="132" d="100"/>
          <a:sy n="132" d="100"/>
        </p:scale>
        <p:origin x="944" y="176"/>
      </p:cViewPr>
      <p:guideLst>
        <p:guide pos="432"/>
        <p:guide pos="5328"/>
        <p:guide orient="horz" pos="288"/>
        <p:guide orient="horz" pos="2952"/>
        <p:guide pos="837"/>
        <p:guide pos="713"/>
        <p:guide pos="1255"/>
        <p:guide pos="1121"/>
        <p:guide pos="1548"/>
        <p:guide pos="1672"/>
        <p:guide pos="1962"/>
        <p:guide pos="2097"/>
        <p:guide pos="2383"/>
        <p:guide pos="2519"/>
        <p:guide pos="2820"/>
        <p:guide pos="2940"/>
        <p:guide pos="3225"/>
        <p:guide pos="3361"/>
        <p:guide pos="3645"/>
        <p:guide pos="3783"/>
        <p:guide pos="4074"/>
        <p:guide pos="4212"/>
        <p:guide pos="4498"/>
        <p:guide pos="4624"/>
        <p:guide pos="5047"/>
        <p:guide pos="4923"/>
        <p:guide pos="3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d159c286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d159c286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dedbbd53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dedbbd53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dedbbd53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dedbbd53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b27422556f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b27422556f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dedbbd53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dedbbd53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f5bac7ca8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f5bac7ca8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f5bac7ca8d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f5bac7ca8d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f5bac7ca8d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f5bac7ca8d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b00f854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b00f854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f5bac7ca8d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f5bac7ca8d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dedbbd53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dedbbd53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dedbbd53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dedbbd53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 type="blank">
  <p:cSld name="BLANK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bar blue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4572000" y="-20350"/>
            <a:ext cx="45720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Gray BG" type="title">
  <p:cSld name="TITLE">
    <p:bg>
      <p:bgPr>
        <a:solidFill>
          <a:srgbClr val="F4F4F4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4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Section break blue">
  <p:cSld name="CUSTOM_8">
    <p:bg>
      <p:bgPr>
        <a:solidFill>
          <a:schemeClr val="accent4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0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outline">
  <p:cSld name="CUSTOM_1_3">
    <p:bg>
      <p:bgPr>
        <a:solidFill>
          <a:schemeClr val="accen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06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0" name="Google Shape;420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06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outline">
  <p:cSld name="CUSTOM_1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2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">
  <p:cSld name="CUSTOM_1_2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-1800387" flipH="1">
            <a:off x="671858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rgbClr val="FFFFFF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outline">
  <p:cSld name="CUSTOM_1_1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t="129" b="139"/>
          <a:stretch/>
        </p:blipFill>
        <p:spPr>
          <a:xfrm>
            <a:off x="682163" y="-1261525"/>
            <a:ext cx="7309575" cy="772725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filled">
  <p:cSld name="CUSTOM_1_1_1"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 rot="-1800387" flipH="1">
            <a:off x="671858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 with blue color">
  <p:cSld name="TITLE_4_1_1">
    <p:bg>
      <p:bgPr>
        <a:solidFill>
          <a:srgbClr val="0056D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 type="blank">
  <p:cSld name="BLANK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logo for use on orange or yellow bg">
  <p:cSld name="BLANK_5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 t="27883" b="27878"/>
          <a:stretch/>
        </p:blipFill>
        <p:spPr>
          <a:xfrm>
            <a:off x="8256900" y="140500"/>
            <a:ext cx="818100" cy="1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BLANK_4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625802" y="4663225"/>
            <a:ext cx="395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47350" y="454925"/>
            <a:ext cx="749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447350" y="1143000"/>
            <a:ext cx="65514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447350" y="1752600"/>
            <a:ext cx="6551400" cy="27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82575" rtl="0">
              <a:spcBef>
                <a:spcPts val="1600"/>
              </a:spcBef>
              <a:spcAft>
                <a:spcPts val="0"/>
              </a:spcAft>
              <a:buSzPts val="850"/>
              <a:buChar char="●"/>
              <a:defRPr/>
            </a:lvl4pPr>
            <a:lvl5pPr marL="2286000" lvl="4" indent="-282575" rtl="0">
              <a:spcBef>
                <a:spcPts val="1600"/>
              </a:spcBef>
              <a:spcAft>
                <a:spcPts val="0"/>
              </a:spcAft>
              <a:buSzPts val="850"/>
              <a:buChar char="○"/>
              <a:defRPr/>
            </a:lvl5pPr>
            <a:lvl6pPr marL="2743200" lvl="5" indent="-282575" rtl="0">
              <a:spcBef>
                <a:spcPts val="1600"/>
              </a:spcBef>
              <a:spcAft>
                <a:spcPts val="0"/>
              </a:spcAft>
              <a:buSzPts val="850"/>
              <a:buChar char="■"/>
              <a:defRPr/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3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logo for use on orange or yellow bg">
  <p:cSld name="BLANK_5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t="27883" b="27878"/>
          <a:stretch/>
        </p:blipFill>
        <p:spPr>
          <a:xfrm>
            <a:off x="8256900" y="140500"/>
            <a:ext cx="818100" cy="1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fullbleed">
  <p:cSld name="CUSTOM_5_4"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ection break">
  <p:cSld name="CUSTOM_10_1_1"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blue">
  <p:cSld name="CUSTOM_3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purple">
  <p:cSld name="CUSTOM_3_2">
    <p:bg>
      <p:bgPr>
        <a:solidFill>
          <a:schemeClr val="l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5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orange">
  <p:cSld name="CUSTOM_3_1"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yellow">
  <p:cSld name="CUSTOM_3_1_1">
    <p:bg>
      <p:bgPr>
        <a:solidFill>
          <a:schemeClr val="l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bar blue">
  <p:cSld name="CUSTOM_4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4572000" y="-20350"/>
            <a:ext cx="45720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outline">
  <p:cSld name="CUSTOM_1">
    <p:bg>
      <p:bgPr>
        <a:solidFill>
          <a:schemeClr val="accen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9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">
  <p:cSld name="CUSTOM_1_2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/>
          <p:nvPr/>
        </p:nvSpPr>
        <p:spPr>
          <a:xfrm rot="-1800387" flipH="1">
            <a:off x="671858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rgbClr val="FFFFFF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outline">
  <p:cSld name="CUSTOM_1_1">
    <p:bg>
      <p:bgPr>
        <a:solidFill>
          <a:schemeClr val="l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31"/>
          <p:cNvPicPr preferRelativeResize="0"/>
          <p:nvPr/>
        </p:nvPicPr>
        <p:blipFill rotWithShape="1">
          <a:blip r:embed="rId2">
            <a:alphaModFix/>
          </a:blip>
          <a:srcRect t="129" b="139"/>
          <a:stretch/>
        </p:blipFill>
        <p:spPr>
          <a:xfrm>
            <a:off x="682163" y="-1261525"/>
            <a:ext cx="7309575" cy="772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1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BLANK_4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25802" y="4663225"/>
            <a:ext cx="395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47350" y="454925"/>
            <a:ext cx="749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447350" y="1143000"/>
            <a:ext cx="65514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47350" y="1752600"/>
            <a:ext cx="6551400" cy="27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82575">
              <a:spcBef>
                <a:spcPts val="1600"/>
              </a:spcBef>
              <a:spcAft>
                <a:spcPts val="0"/>
              </a:spcAft>
              <a:buSzPts val="850"/>
              <a:buChar char="●"/>
              <a:defRPr/>
            </a:lvl4pPr>
            <a:lvl5pPr marL="2286000" lvl="4" indent="-282575">
              <a:spcBef>
                <a:spcPts val="1600"/>
              </a:spcBef>
              <a:spcAft>
                <a:spcPts val="0"/>
              </a:spcAft>
              <a:buSzPts val="850"/>
              <a:buChar char="○"/>
              <a:defRPr/>
            </a:lvl5pPr>
            <a:lvl6pPr marL="2743200" lvl="5" indent="-282575">
              <a:spcBef>
                <a:spcPts val="1600"/>
              </a:spcBef>
              <a:spcAft>
                <a:spcPts val="0"/>
              </a:spcAft>
              <a:buSzPts val="850"/>
              <a:buChar char="■"/>
              <a:defRPr/>
            </a:lvl6pPr>
            <a:lvl7pPr marL="3200400" lvl="6" indent="-273050">
              <a:spcBef>
                <a:spcPts val="16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3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filled">
  <p:cSld name="CUSTOM_1_1_1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2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2"/>
          <p:cNvSpPr/>
          <p:nvPr/>
        </p:nvSpPr>
        <p:spPr>
          <a:xfrm rot="-1800387" flipH="1">
            <a:off x="671858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Section break blue">
  <p:cSld name="CUSTOM_8">
    <p:bg>
      <p:bgPr>
        <a:solidFill>
          <a:schemeClr val="accent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  <a:defRPr/>
            </a:lvl2pPr>
            <a:lvl3pPr marL="137160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3pPr>
            <a:lvl4pPr marL="1828800" lvl="3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  <a:defRPr/>
            </a:lvl4pPr>
            <a:lvl5pPr marL="2286000" lvl="4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  <a:defRPr/>
            </a:lvl5pPr>
            <a:lvl6pPr marL="2743200" lvl="5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422858" y="4769613"/>
            <a:ext cx="264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">
  <p:cSld name="BLANK_1">
    <p:bg>
      <p:bgPr>
        <a:solidFill>
          <a:schemeClr val="accent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 rotWithShape="1">
          <a:blip r:embed="rId2">
            <a:alphaModFix/>
          </a:blip>
          <a:srcRect t="11298" b="12201"/>
          <a:stretch/>
        </p:blipFill>
        <p:spPr>
          <a:xfrm>
            <a:off x="1157300" y="0"/>
            <a:ext cx="63593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slide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sldNum" idx="12"/>
          </p:nvPr>
        </p:nvSpPr>
        <p:spPr>
          <a:xfrm>
            <a:off x="8769356" y="4749850"/>
            <a:ext cx="344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buNone/>
              <a:defRPr sz="1000" i="1">
                <a:solidFill>
                  <a:srgbClr val="0202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 2">
  <p:cSld name="CUSTOM_1_2_2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8"/>
          <p:cNvSpPr/>
          <p:nvPr/>
        </p:nvSpPr>
        <p:spPr>
          <a:xfrm rot="-1800387" flipH="1">
            <a:off x="-1198667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rgbClr val="FFFFFF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 Purple">
  <p:cSld name="TITLE_7_1_1">
    <p:bg>
      <p:bgPr>
        <a:solidFill>
          <a:schemeClr val="accent5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39"/>
          <p:cNvSpPr/>
          <p:nvPr/>
        </p:nvSpPr>
        <p:spPr>
          <a:xfrm rot="-1800387" flipH="1">
            <a:off x="922683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rgbClr val="FFFFFF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000" y="4663224"/>
            <a:ext cx="832490" cy="3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bar blue">
  <p:cSld name="TITLE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/>
          <p:nvPr/>
        </p:nvSpPr>
        <p:spPr>
          <a:xfrm>
            <a:off x="-7575" y="-28050"/>
            <a:ext cx="4587000" cy="51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6">
  <p:cSld name="BLANK_12">
    <p:bg>
      <p:bgPr>
        <a:solidFill>
          <a:schemeClr val="l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fullbleed">
  <p:cSld name="CUSTOM_5_4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 Orange">
  <p:cSld name="TITLE_7_1_1_1">
    <p:bg>
      <p:bgPr>
        <a:solidFill>
          <a:schemeClr val="accent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42"/>
          <p:cNvSpPr/>
          <p:nvPr/>
        </p:nvSpPr>
        <p:spPr>
          <a:xfrm rot="-1800387" flipH="1">
            <a:off x="922683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rgbClr val="FFFFFF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000" y="4663224"/>
            <a:ext cx="832490" cy="3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2">
  <p:cSld name="BLANK_4_1"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 txBox="1">
            <a:spLocks noGrp="1"/>
          </p:cNvSpPr>
          <p:nvPr>
            <p:ph type="title"/>
          </p:nvPr>
        </p:nvSpPr>
        <p:spPr>
          <a:xfrm>
            <a:off x="447350" y="454925"/>
            <a:ext cx="749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Open Sans SemiBold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ubTitle" idx="1"/>
          </p:nvPr>
        </p:nvSpPr>
        <p:spPr>
          <a:xfrm>
            <a:off x="447350" y="931225"/>
            <a:ext cx="65514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body" idx="2"/>
          </p:nvPr>
        </p:nvSpPr>
        <p:spPr>
          <a:xfrm>
            <a:off x="447350" y="1506925"/>
            <a:ext cx="6551400" cy="31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0"/>
            </a:lvl1pPr>
            <a:lvl2pPr marL="914400" lvl="1" indent="-27305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57175" rtl="0">
              <a:spcBef>
                <a:spcPts val="1600"/>
              </a:spcBef>
              <a:spcAft>
                <a:spcPts val="0"/>
              </a:spcAft>
              <a:buSzPts val="450"/>
              <a:buChar char="●"/>
              <a:defRPr sz="450"/>
            </a:lvl4pPr>
            <a:lvl5pPr marL="2286000" lvl="4" indent="-257175" rtl="0">
              <a:spcBef>
                <a:spcPts val="1600"/>
              </a:spcBef>
              <a:spcAft>
                <a:spcPts val="0"/>
              </a:spcAft>
              <a:buSzPts val="450"/>
              <a:buChar char="○"/>
              <a:defRPr sz="450"/>
            </a:lvl5pPr>
            <a:lvl6pPr marL="2743200" lvl="5" indent="-257175" rtl="0">
              <a:spcBef>
                <a:spcPts val="1600"/>
              </a:spcBef>
              <a:spcAft>
                <a:spcPts val="0"/>
              </a:spcAft>
              <a:buSzPts val="450"/>
              <a:buChar char="■"/>
              <a:defRPr sz="450"/>
            </a:lvl6pPr>
            <a:lvl7pPr marL="3200400" lvl="6" indent="-247650" rtl="0">
              <a:spcBef>
                <a:spcPts val="1600"/>
              </a:spcBef>
              <a:spcAft>
                <a:spcPts val="0"/>
              </a:spcAft>
              <a:buSzPts val="300"/>
              <a:buChar char="●"/>
              <a:defRPr sz="300"/>
            </a:lvl7pPr>
            <a:lvl8pPr marL="3657600" lvl="7" indent="-247650" rtl="0">
              <a:spcBef>
                <a:spcPts val="1600"/>
              </a:spcBef>
              <a:spcAft>
                <a:spcPts val="0"/>
              </a:spcAft>
              <a:buSzPts val="300"/>
              <a:buChar char="○"/>
              <a:defRPr sz="300"/>
            </a:lvl8pPr>
            <a:lvl9pPr marL="4114800" lvl="8" indent="-247650" rtl="0">
              <a:spcBef>
                <a:spcPts val="1600"/>
              </a:spcBef>
              <a:spcAft>
                <a:spcPts val="1600"/>
              </a:spcAft>
              <a:buSzPts val="300"/>
              <a:buChar char="■"/>
              <a:defRPr sz="300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43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Outline light blue">
  <p:cSld name="CUSTOM_4">
    <p:bg>
      <p:bgPr>
        <a:solidFill>
          <a:schemeClr val="accent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44"/>
          <p:cNvPicPr preferRelativeResize="0"/>
          <p:nvPr/>
        </p:nvPicPr>
        <p:blipFill rotWithShape="1">
          <a:blip r:embed="rId2">
            <a:alphaModFix amt="25000"/>
          </a:blip>
          <a:srcRect t="49" b="39"/>
          <a:stretch/>
        </p:blipFill>
        <p:spPr>
          <a:xfrm>
            <a:off x="917211" y="-1291875"/>
            <a:ext cx="7309572" cy="772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4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44"/>
          <p:cNvSpPr txBox="1"/>
          <p:nvPr/>
        </p:nvSpPr>
        <p:spPr>
          <a:xfrm>
            <a:off x="93165" y="4937525"/>
            <a:ext cx="12888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Outline blue">
  <p:cSld name="TITLE_4_1">
    <p:bg>
      <p:bgPr>
        <a:solidFill>
          <a:schemeClr val="accen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4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917211" y="-129187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fullbleed b">
  <p:cSld name="CUSTOM_5_4_1"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2 1">
  <p:cSld name="BLANK_4_2"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>
            <a:spLocks noGrp="1"/>
          </p:cNvSpPr>
          <p:nvPr>
            <p:ph type="sldNum" idx="12"/>
          </p:nvPr>
        </p:nvSpPr>
        <p:spPr>
          <a:xfrm>
            <a:off x="8625802" y="4663225"/>
            <a:ext cx="395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47"/>
          <p:cNvSpPr txBox="1">
            <a:spLocks noGrp="1"/>
          </p:cNvSpPr>
          <p:nvPr>
            <p:ph type="title"/>
          </p:nvPr>
        </p:nvSpPr>
        <p:spPr>
          <a:xfrm>
            <a:off x="456400" y="445025"/>
            <a:ext cx="8230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body" idx="1"/>
          </p:nvPr>
        </p:nvSpPr>
        <p:spPr>
          <a:xfrm>
            <a:off x="456400" y="1152475"/>
            <a:ext cx="71427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ontserrat"/>
              <a:buChar char="○"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ontserrat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●"/>
              <a:defRPr sz="85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○"/>
              <a:defRPr sz="85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Open Sans"/>
              <a:buChar char="■"/>
              <a:defRPr sz="85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Open Sans"/>
              <a:buChar char="●"/>
              <a:defRPr sz="7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Open Sans"/>
              <a:buChar char="○"/>
              <a:defRPr sz="7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700"/>
              <a:buFont typeface="Open Sans"/>
              <a:buChar char="■"/>
              <a:defRPr sz="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97" name="Google Shape;197;p4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">
  <p:cSld name="TITLE_1_1">
    <p:bg>
      <p:bgPr>
        <a:solidFill>
          <a:schemeClr val="accent3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000" y="4663224"/>
            <a:ext cx="832490" cy="3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 with blue color">
  <p:cSld name="TITLE_4_1_1">
    <p:bg>
      <p:bgPr>
        <a:solidFill>
          <a:srgbClr val="0056D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3" name="Google Shape;20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BLANK_2_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5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0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1">
  <p:cSld name="BLANK_2_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51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1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ection break">
  <p:cSld name="CUSTOM_10_1_1">
    <p:bg>
      <p:bgPr>
        <a:solidFill>
          <a:schemeClr val="accen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2">
  <p:cSld name="BLANK_2_4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5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2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3"/>
          <p:cNvSpPr txBox="1">
            <a:spLocks noGrp="1"/>
          </p:cNvSpPr>
          <p:nvPr>
            <p:ph type="sldNum" idx="12"/>
          </p:nvPr>
        </p:nvSpPr>
        <p:spPr>
          <a:xfrm>
            <a:off x="4496295" y="4905375"/>
            <a:ext cx="1467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 Light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_5"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1">
  <p:cSld name="BLANK_4_3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5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5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55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55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 type="blank">
  <p:cSld name="BLANK">
    <p:bg>
      <p:bgPr>
        <a:solidFill>
          <a:schemeClr val="l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7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5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logo for use on orange or yellow bg">
  <p:cSld name="BLANK_5"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58"/>
          <p:cNvPicPr preferRelativeResize="0"/>
          <p:nvPr/>
        </p:nvPicPr>
        <p:blipFill rotWithShape="1">
          <a:blip r:embed="rId2">
            <a:alphaModFix/>
          </a:blip>
          <a:srcRect t="27883" b="27878"/>
          <a:stretch/>
        </p:blipFill>
        <p:spPr>
          <a:xfrm>
            <a:off x="8256900" y="140500"/>
            <a:ext cx="818100" cy="1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BLANK_4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9"/>
          <p:cNvSpPr txBox="1">
            <a:spLocks noGrp="1"/>
          </p:cNvSpPr>
          <p:nvPr>
            <p:ph type="sldNum" idx="12"/>
          </p:nvPr>
        </p:nvSpPr>
        <p:spPr>
          <a:xfrm>
            <a:off x="8625802" y="4663225"/>
            <a:ext cx="395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59"/>
          <p:cNvSpPr txBox="1">
            <a:spLocks noGrp="1"/>
          </p:cNvSpPr>
          <p:nvPr>
            <p:ph type="title"/>
          </p:nvPr>
        </p:nvSpPr>
        <p:spPr>
          <a:xfrm>
            <a:off x="447350" y="454925"/>
            <a:ext cx="7498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37" name="Google Shape;237;p59"/>
          <p:cNvSpPr txBox="1">
            <a:spLocks noGrp="1"/>
          </p:cNvSpPr>
          <p:nvPr>
            <p:ph type="subTitle" idx="1"/>
          </p:nvPr>
        </p:nvSpPr>
        <p:spPr>
          <a:xfrm>
            <a:off x="447350" y="1143000"/>
            <a:ext cx="65514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59"/>
          <p:cNvSpPr txBox="1">
            <a:spLocks noGrp="1"/>
          </p:cNvSpPr>
          <p:nvPr>
            <p:ph type="body" idx="2"/>
          </p:nvPr>
        </p:nvSpPr>
        <p:spPr>
          <a:xfrm>
            <a:off x="447350" y="1752600"/>
            <a:ext cx="6551400" cy="27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82575" rtl="0">
              <a:spcBef>
                <a:spcPts val="1600"/>
              </a:spcBef>
              <a:spcAft>
                <a:spcPts val="0"/>
              </a:spcAft>
              <a:buSzPts val="850"/>
              <a:buChar char="●"/>
              <a:defRPr/>
            </a:lvl4pPr>
            <a:lvl5pPr marL="2286000" lvl="4" indent="-282575" rtl="0">
              <a:spcBef>
                <a:spcPts val="1600"/>
              </a:spcBef>
              <a:spcAft>
                <a:spcPts val="0"/>
              </a:spcAft>
              <a:buSzPts val="850"/>
              <a:buChar char="○"/>
              <a:defRPr/>
            </a:lvl5pPr>
            <a:lvl6pPr marL="2743200" lvl="5" indent="-282575" rtl="0">
              <a:spcBef>
                <a:spcPts val="1600"/>
              </a:spcBef>
              <a:spcAft>
                <a:spcPts val="0"/>
              </a:spcAft>
              <a:buSzPts val="850"/>
              <a:buChar char="■"/>
              <a:defRPr/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59"/>
          <p:cNvSpPr txBox="1">
            <a:spLocks noGrp="1"/>
          </p:cNvSpPr>
          <p:nvPr>
            <p:ph type="sldNum" idx="3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5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fullbleed">
  <p:cSld name="CUSTOM_5_4">
    <p:bg>
      <p:bgPr>
        <a:solidFill>
          <a:schemeClr val="accen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0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ection break">
  <p:cSld name="CUSTOM_10_1_1">
    <p:bg>
      <p:bgPr>
        <a:solidFill>
          <a:schemeClr val="accent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1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blue">
  <p:cSld name="CUSTOM_3">
    <p:bg>
      <p:bgPr>
        <a:solidFill>
          <a:schemeClr val="lt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2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6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2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blue">
  <p:cSld name="CUSTOM_3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purple">
  <p:cSld name="CUSTOM_3_2"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3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63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3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orange">
  <p:cSld name="CUSTOM_3_1">
    <p:bg>
      <p:bgPr>
        <a:solidFill>
          <a:schemeClr val="lt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4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64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4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yellow">
  <p:cSld name="CUSTOM_3_1_1">
    <p:bg>
      <p:bgPr>
        <a:solidFill>
          <a:schemeClr val="l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5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65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5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bar blue">
  <p:cSld name="CUSTOM_4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6"/>
          <p:cNvSpPr/>
          <p:nvPr/>
        </p:nvSpPr>
        <p:spPr>
          <a:xfrm>
            <a:off x="4572000" y="-20350"/>
            <a:ext cx="45720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6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outline">
  <p:cSld name="CUSTOM_1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7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">
  <p:cSld name="CUSTOM_1_2">
    <p:bg>
      <p:bgPr>
        <a:solidFill>
          <a:schemeClr val="accen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8"/>
          <p:cNvSpPr/>
          <p:nvPr/>
        </p:nvSpPr>
        <p:spPr>
          <a:xfrm rot="-1800387" flipH="1">
            <a:off x="671858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rgbClr val="FFFFFF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outline">
  <p:cSld name="CUSTOM_1_1">
    <p:bg>
      <p:bgPr>
        <a:solidFill>
          <a:schemeClr val="l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69"/>
          <p:cNvPicPr preferRelativeResize="0"/>
          <p:nvPr/>
        </p:nvPicPr>
        <p:blipFill rotWithShape="1">
          <a:blip r:embed="rId2">
            <a:alphaModFix/>
          </a:blip>
          <a:srcRect t="129" b="139"/>
          <a:stretch/>
        </p:blipFill>
        <p:spPr>
          <a:xfrm>
            <a:off x="682163" y="-1261525"/>
            <a:ext cx="7309575" cy="772725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9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9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filled">
  <p:cSld name="CUSTOM_1_1_1">
    <p:bg>
      <p:bgPr>
        <a:solidFill>
          <a:schemeClr val="lt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0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6" name="Google Shape;286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70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70"/>
          <p:cNvSpPr/>
          <p:nvPr/>
        </p:nvSpPr>
        <p:spPr>
          <a:xfrm rot="-1800387" flipH="1">
            <a:off x="671858" y="-1328389"/>
            <a:ext cx="7800278" cy="7800278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82575" rtl="0">
              <a:spcBef>
                <a:spcPts val="1600"/>
              </a:spcBef>
              <a:spcAft>
                <a:spcPts val="0"/>
              </a:spcAft>
              <a:buSzPts val="850"/>
              <a:buChar char="●"/>
              <a:defRPr/>
            </a:lvl4pPr>
            <a:lvl5pPr marL="2286000" lvl="4" indent="-282575" rtl="0">
              <a:spcBef>
                <a:spcPts val="1600"/>
              </a:spcBef>
              <a:spcAft>
                <a:spcPts val="0"/>
              </a:spcAft>
              <a:buSzPts val="850"/>
              <a:buChar char="○"/>
              <a:defRPr/>
            </a:lvl5pPr>
            <a:lvl6pPr marL="2743200" lvl="5" indent="-282575" rtl="0">
              <a:spcBef>
                <a:spcPts val="1600"/>
              </a:spcBef>
              <a:spcAft>
                <a:spcPts val="0"/>
              </a:spcAft>
              <a:buSzPts val="850"/>
              <a:buChar char="■"/>
              <a:defRPr/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292" name="Google Shape;292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5" name="Google Shape;295;p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6" name="Google Shape;296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purple">
  <p:cSld name="CUSTOM_3_2"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0" name="Google Shape;300;p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TITLE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6">
  <p:cSld name="BLANK_12">
    <p:bg>
      <p:bgPr>
        <a:solidFill>
          <a:schemeClr val="l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6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76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8" name="Google Shape;308;p76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">
  <p:cSld name="BLANK_1">
    <p:bg>
      <p:bgPr>
        <a:solidFill>
          <a:schemeClr val="accent5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77"/>
          <p:cNvSpPr/>
          <p:nvPr/>
        </p:nvSpPr>
        <p:spPr>
          <a:xfrm rot="-1800364" flipH="1">
            <a:off x="1102809" y="-897439"/>
            <a:ext cx="6938327" cy="6938327"/>
          </a:xfrm>
          <a:prstGeom prst="blockArc">
            <a:avLst>
              <a:gd name="adj1" fmla="val 10976331"/>
              <a:gd name="adj2" fmla="val 7113658"/>
              <a:gd name="adj3" fmla="val 24052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Gray BG">
  <p:cSld name="TITLE_2">
    <p:bg>
      <p:bgPr>
        <a:solidFill>
          <a:srgbClr val="F4F4F4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1">
  <p:cSld name="TITLE_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2">
  <p:cSld name="TITLE_4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1"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81"/>
          <p:cNvSpPr txBox="1"/>
          <p:nvPr/>
        </p:nvSpPr>
        <p:spPr>
          <a:xfrm>
            <a:off x="121362" y="60743"/>
            <a:ext cx="1828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0056D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8" name="Google Shape;318;p81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81"/>
          <p:cNvSpPr txBox="1"/>
          <p:nvPr/>
        </p:nvSpPr>
        <p:spPr>
          <a:xfrm>
            <a:off x="121350" y="346850"/>
            <a:ext cx="33849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solidFill>
                <a:srgbClr val="0056D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brant - Section break blue">
  <p:cSld name="CUSTOM_8">
    <p:bg>
      <p:bgPr>
        <a:solidFill>
          <a:schemeClr val="accent4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8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36674" y="-1261525"/>
            <a:ext cx="7309575" cy="77272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orange">
  <p:cSld name="CUSTOM_3_1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Blank 1 1">
  <p:cSld name="_Blank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3 C4B Template">
  <p:cSld name="CUSTOM_4">
    <p:bg>
      <p:bgPr>
        <a:solidFill>
          <a:schemeClr val="dk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84"/>
          <p:cNvSpPr txBox="1"/>
          <p:nvPr/>
        </p:nvSpPr>
        <p:spPr>
          <a:xfrm>
            <a:off x="684525" y="1179625"/>
            <a:ext cx="20109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000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8" name="Google Shape;328;p84" descr="desktop.png"/>
          <p:cNvPicPr preferRelativeResize="0"/>
          <p:nvPr/>
        </p:nvPicPr>
        <p:blipFill rotWithShape="1">
          <a:blip r:embed="rId2">
            <a:alphaModFix/>
          </a:blip>
          <a:srcRect l="8858" t="12510"/>
          <a:stretch/>
        </p:blipFill>
        <p:spPr>
          <a:xfrm>
            <a:off x="2861725" y="457200"/>
            <a:ext cx="6679725" cy="54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84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84"/>
          <p:cNvSpPr txBox="1"/>
          <p:nvPr/>
        </p:nvSpPr>
        <p:spPr>
          <a:xfrm>
            <a:off x="206178" y="4937525"/>
            <a:ext cx="7284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1">
  <p:cSld name="BLANK_4_1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85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5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4" name="Google Shape;334;p85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Google Shape;335;p85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7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2" name="Google Shape;342;p8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87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rsera Blue logo">
  <p:cSld name="CUSTOM_5_4">
    <p:bg>
      <p:bgPr>
        <a:solidFill>
          <a:srgbClr val="F0F6FF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8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6" name="Google Shape;346;p88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88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ondary Blue 950">
  <p:cSld name="CUSTOM_10_1_1">
    <p:bg>
      <p:bgPr>
        <a:solidFill>
          <a:srgbClr val="00276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2725" y="241075"/>
            <a:ext cx="533883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89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89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Coursera Blue">
  <p:cSld name="CUSTOM_3">
    <p:bg>
      <p:bgPr>
        <a:solidFill>
          <a:schemeClr val="l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0"/>
          <p:cNvSpPr/>
          <p:nvPr/>
        </p:nvSpPr>
        <p:spPr>
          <a:xfrm>
            <a:off x="-7575" y="-20350"/>
            <a:ext cx="4587000" cy="522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0"/>
          <p:cNvSpPr txBox="1">
            <a:spLocks noGrp="1"/>
          </p:cNvSpPr>
          <p:nvPr>
            <p:ph type="sldNum" idx="12"/>
          </p:nvPr>
        </p:nvSpPr>
        <p:spPr>
          <a:xfrm>
            <a:off x="8291400" y="48005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90"/>
          <p:cNvSpPr txBox="1">
            <a:spLocks noGrp="1"/>
          </p:cNvSpPr>
          <p:nvPr>
            <p:ph type="sldNum" idx="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6" name="Google Shape;356;p9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90"/>
          <p:cNvSpPr txBox="1">
            <a:spLocks noGrp="1"/>
          </p:cNvSpPr>
          <p:nvPr>
            <p:ph type="sldNum" idx="3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Secondary Blue 950">
  <p:cSld name="CUSTOM_3_2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1"/>
          <p:cNvSpPr/>
          <p:nvPr/>
        </p:nvSpPr>
        <p:spPr>
          <a:xfrm>
            <a:off x="-7575" y="-20350"/>
            <a:ext cx="4587000" cy="5227500"/>
          </a:xfrm>
          <a:prstGeom prst="rect">
            <a:avLst/>
          </a:prstGeom>
          <a:solidFill>
            <a:srgbClr val="002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1"/>
          <p:cNvSpPr txBox="1">
            <a:spLocks noGrp="1"/>
          </p:cNvSpPr>
          <p:nvPr>
            <p:ph type="sldNum" idx="12"/>
          </p:nvPr>
        </p:nvSpPr>
        <p:spPr>
          <a:xfrm>
            <a:off x="8291400" y="48005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91"/>
          <p:cNvSpPr txBox="1">
            <a:spLocks noGrp="1"/>
          </p:cNvSpPr>
          <p:nvPr>
            <p:ph type="sldNum" idx="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2" name="Google Shape;362;p91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91"/>
          <p:cNvSpPr txBox="1">
            <a:spLocks noGrp="1"/>
          </p:cNvSpPr>
          <p:nvPr>
            <p:ph type="sldNum" idx="3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Yellow Base 200">
  <p:cSld name="CUSTOM_3_1">
    <p:bg>
      <p:bgPr>
        <a:solidFill>
          <a:schemeClr val="lt2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2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rgbClr val="FFC9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2"/>
          <p:cNvSpPr txBox="1">
            <a:spLocks noGrp="1"/>
          </p:cNvSpPr>
          <p:nvPr>
            <p:ph type="sldNum" idx="12"/>
          </p:nvPr>
        </p:nvSpPr>
        <p:spPr>
          <a:xfrm>
            <a:off x="8291400" y="48005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92"/>
          <p:cNvSpPr txBox="1">
            <a:spLocks noGrp="1"/>
          </p:cNvSpPr>
          <p:nvPr>
            <p:ph type="sldNum" idx="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8" name="Google Shape;368;p92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92"/>
          <p:cNvSpPr txBox="1">
            <a:spLocks noGrp="1"/>
          </p:cNvSpPr>
          <p:nvPr>
            <p:ph type="sldNum" idx="3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Yellow Pale 25">
  <p:cSld name="CUSTOM_3_1_1">
    <p:bg>
      <p:bgPr>
        <a:solidFill>
          <a:schemeClr val="lt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3"/>
          <p:cNvSpPr/>
          <p:nvPr/>
        </p:nvSpPr>
        <p:spPr>
          <a:xfrm>
            <a:off x="-7575" y="0"/>
            <a:ext cx="4587000" cy="5143500"/>
          </a:xfrm>
          <a:prstGeom prst="rect">
            <a:avLst/>
          </a:prstGeom>
          <a:solidFill>
            <a:srgbClr val="FFF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3"/>
          <p:cNvSpPr txBox="1">
            <a:spLocks noGrp="1"/>
          </p:cNvSpPr>
          <p:nvPr>
            <p:ph type="sldNum" idx="12"/>
          </p:nvPr>
        </p:nvSpPr>
        <p:spPr>
          <a:xfrm>
            <a:off x="8291400" y="48005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93"/>
          <p:cNvSpPr txBox="1">
            <a:spLocks noGrp="1"/>
          </p:cNvSpPr>
          <p:nvPr>
            <p:ph type="sldNum" idx="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4" name="Google Shape;374;p93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93"/>
          <p:cNvSpPr txBox="1">
            <a:spLocks noGrp="1"/>
          </p:cNvSpPr>
          <p:nvPr>
            <p:ph type="sldNum" idx="3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yellow">
  <p:cSld name="CUSTOM_3_1_1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/>
          <p:nvPr/>
        </p:nvSpPr>
        <p:spPr>
          <a:xfrm>
            <a:off x="-7576" y="-20350"/>
            <a:ext cx="4587000" cy="51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bar Coursera Blue">
  <p:cSld name="CUSTOM_4_1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4"/>
          <p:cNvSpPr/>
          <p:nvPr/>
        </p:nvSpPr>
        <p:spPr>
          <a:xfrm>
            <a:off x="4572000" y="-20350"/>
            <a:ext cx="4621200" cy="522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logo">
  <p:cSld name="CUSTOM_1_2">
    <p:bg>
      <p:bgPr>
        <a:solidFill>
          <a:schemeClr val="accen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2725" y="241075"/>
            <a:ext cx="533883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95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95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logo">
  <p:cSld name="CUSTOM_4">
    <p:bg>
      <p:bgPr>
        <a:solidFill>
          <a:srgbClr val="FFC936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6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4" name="Google Shape;384;p96"/>
          <p:cNvPicPr preferRelativeResize="0"/>
          <p:nvPr/>
        </p:nvPicPr>
        <p:blipFill rotWithShape="1">
          <a:blip r:embed="rId2">
            <a:alphaModFix/>
          </a:blip>
          <a:srcRect l="445" r="455"/>
          <a:stretch/>
        </p:blipFill>
        <p:spPr>
          <a:xfrm>
            <a:off x="8152775" y="241075"/>
            <a:ext cx="533827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96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BLANK_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7"/>
          <p:cNvSpPr txBox="1">
            <a:spLocks noGrp="1"/>
          </p:cNvSpPr>
          <p:nvPr>
            <p:ph type="sldNum" idx="12"/>
          </p:nvPr>
        </p:nvSpPr>
        <p:spPr>
          <a:xfrm>
            <a:off x="7262550" y="98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" name="Google Shape;388;p97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152775" y="241075"/>
            <a:ext cx="533825" cy="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97"/>
          <p:cNvSpPr txBox="1">
            <a:spLocks noGrp="1"/>
          </p:cNvSpPr>
          <p:nvPr>
            <p:ph type="sldNum" idx="2"/>
          </p:nvPr>
        </p:nvSpPr>
        <p:spPr>
          <a:xfrm>
            <a:off x="5600775" y="98050"/>
            <a:ext cx="1028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800">
                <a:solidFill>
                  <a:srgbClr val="404B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D, R, &amp; C All Hands</a:t>
            </a:r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etti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98"/>
          <p:cNvPicPr preferRelativeResize="0"/>
          <p:nvPr/>
        </p:nvPicPr>
        <p:blipFill rotWithShape="1">
          <a:blip r:embed="rId2">
            <a:alphaModFix/>
          </a:blip>
          <a:srcRect l="53067" t="4726" r="947" b="3328"/>
          <a:stretch/>
        </p:blipFill>
        <p:spPr>
          <a:xfrm rot="10800000">
            <a:off x="0" y="2364588"/>
            <a:ext cx="9144003" cy="297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8"/>
          <p:cNvPicPr preferRelativeResize="0"/>
          <p:nvPr/>
        </p:nvPicPr>
        <p:blipFill rotWithShape="1">
          <a:blip r:embed="rId2">
            <a:alphaModFix/>
          </a:blip>
          <a:srcRect l="53067" t="4726" r="947" b="3328"/>
          <a:stretch/>
        </p:blipFill>
        <p:spPr>
          <a:xfrm rot="10800000">
            <a:off x="7525" y="-572099"/>
            <a:ext cx="9144003" cy="297298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98"/>
          <p:cNvSpPr/>
          <p:nvPr/>
        </p:nvSpPr>
        <p:spPr>
          <a:xfrm>
            <a:off x="0" y="18675"/>
            <a:ext cx="9144000" cy="5143500"/>
          </a:xfrm>
          <a:prstGeom prst="rect">
            <a:avLst/>
          </a:prstGeom>
          <a:solidFill>
            <a:srgbClr val="FFFFFF">
              <a:alpha val="59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logo for use on orange or yellow bg">
  <p:cSld name="BLANK_5">
    <p:bg>
      <p:bgPr>
        <a:solidFill>
          <a:schemeClr val="lt2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99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6" name="Google Shape;396;p99"/>
          <p:cNvPicPr preferRelativeResize="0"/>
          <p:nvPr/>
        </p:nvPicPr>
        <p:blipFill rotWithShape="1">
          <a:blip r:embed="rId2">
            <a:alphaModFix/>
          </a:blip>
          <a:srcRect t="27883" b="27878"/>
          <a:stretch/>
        </p:blipFill>
        <p:spPr>
          <a:xfrm>
            <a:off x="8256900" y="140500"/>
            <a:ext cx="818100" cy="1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Light outline">
  <p:cSld name="CUSTOM_1_1">
    <p:bg>
      <p:bgPr>
        <a:solidFill>
          <a:schemeClr val="l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9" name="Google Shape;399;p100"/>
          <p:cNvPicPr preferRelativeResize="0"/>
          <p:nvPr/>
        </p:nvPicPr>
        <p:blipFill rotWithShape="1">
          <a:blip r:embed="rId2">
            <a:alphaModFix/>
          </a:blip>
          <a:srcRect t="129" b="139"/>
          <a:stretch/>
        </p:blipFill>
        <p:spPr>
          <a:xfrm>
            <a:off x="682163" y="-1261525"/>
            <a:ext cx="7309575" cy="772725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00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00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bg>
      <p:bgPr>
        <a:solidFill>
          <a:srgbClr val="FFFFFF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1"/>
          <p:cNvSpPr txBox="1"/>
          <p:nvPr/>
        </p:nvSpPr>
        <p:spPr>
          <a:xfrm>
            <a:off x="1577781" y="4931807"/>
            <a:ext cx="14340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500" b="0" i="0" u="none" strike="noStrike" cap="none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rPr>
              <a:t>Proprietary &amp; Confidential</a:t>
            </a:r>
            <a:endParaRPr sz="500"/>
          </a:p>
        </p:txBody>
      </p:sp>
      <p:sp>
        <p:nvSpPr>
          <p:cNvPr id="405" name="Google Shape;405;p101"/>
          <p:cNvSpPr txBox="1"/>
          <p:nvPr/>
        </p:nvSpPr>
        <p:spPr>
          <a:xfrm>
            <a:off x="93164" y="4937522"/>
            <a:ext cx="3312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500" b="0" i="0" u="none" strike="noStrike" cap="none">
                <a:solidFill>
                  <a:srgbClr val="929292"/>
                </a:solidFill>
                <a:latin typeface="Questrial"/>
                <a:ea typeface="Questrial"/>
                <a:cs typeface="Questrial"/>
                <a:sym typeface="Questrial"/>
              </a:rPr>
              <a:t>Coursera</a:t>
            </a:r>
            <a:endParaRPr sz="500"/>
          </a:p>
        </p:txBody>
      </p:sp>
      <p:sp>
        <p:nvSpPr>
          <p:cNvPr id="406" name="Google Shape;406;p101"/>
          <p:cNvSpPr txBox="1">
            <a:spLocks noGrp="1"/>
          </p:cNvSpPr>
          <p:nvPr>
            <p:ph type="sldNum" idx="12"/>
          </p:nvPr>
        </p:nvSpPr>
        <p:spPr>
          <a:xfrm>
            <a:off x="4477262" y="4950599"/>
            <a:ext cx="92400" cy="1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  <a:defRPr sz="400">
                <a:solidFill>
                  <a:srgbClr val="92929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 fill with light Gray 2">
  <p:cSld name="CUSTOM_6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02"/>
          <p:cNvPicPr preferRelativeResize="0"/>
          <p:nvPr/>
        </p:nvPicPr>
        <p:blipFill rotWithShape="1">
          <a:blip r:embed="rId2">
            <a:alphaModFix amt="3000"/>
          </a:blip>
          <a:srcRect l="33199" t="15769" b="14422"/>
          <a:stretch/>
        </p:blipFill>
        <p:spPr>
          <a:xfrm>
            <a:off x="0" y="0"/>
            <a:ext cx="46311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02"/>
          <p:cNvSpPr txBox="1"/>
          <p:nvPr/>
        </p:nvSpPr>
        <p:spPr>
          <a:xfrm>
            <a:off x="8878526" y="4953125"/>
            <a:ext cx="1629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"/>
              <a:buFont typeface="Play"/>
              <a:buNone/>
            </a:pPr>
            <a:fld id="{00000000-1234-1234-1234-123412341234}" type="slidenum">
              <a:rPr lang="en" sz="60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4">
  <p:cSld name="BLANK_8">
    <p:bg>
      <p:bgPr>
        <a:solidFill>
          <a:schemeClr val="lt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3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2" name="Google Shape;412;p103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340301" y="152400"/>
            <a:ext cx="651300" cy="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6400" y="445025"/>
            <a:ext cx="823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400" y="1152475"/>
            <a:ext cx="823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○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■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●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○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■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●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○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730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700"/>
              <a:buFont typeface="Source Sans Pro"/>
              <a:buChar char="■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6400" y="445025"/>
            <a:ext cx="823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56400" y="1152475"/>
            <a:ext cx="823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○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■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●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○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■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●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○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730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700"/>
              <a:buFont typeface="Source Sans Pro"/>
              <a:buChar char="■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6"/>
          <p:cNvSpPr txBox="1">
            <a:spLocks noGrp="1"/>
          </p:cNvSpPr>
          <p:nvPr>
            <p:ph type="title"/>
          </p:nvPr>
        </p:nvSpPr>
        <p:spPr>
          <a:xfrm>
            <a:off x="456400" y="445025"/>
            <a:ext cx="823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6" name="Google Shape;226;p56"/>
          <p:cNvSpPr txBox="1">
            <a:spLocks noGrp="1"/>
          </p:cNvSpPr>
          <p:nvPr>
            <p:ph type="body" idx="1"/>
          </p:nvPr>
        </p:nvSpPr>
        <p:spPr>
          <a:xfrm>
            <a:off x="456400" y="1152475"/>
            <a:ext cx="823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○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■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●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○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825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■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●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○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730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700"/>
              <a:buFont typeface="Source Sans Pro"/>
              <a:buChar char="■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7" name="Google Shape;22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6"/>
          <p:cNvSpPr txBox="1">
            <a:spLocks noGrp="1"/>
          </p:cNvSpPr>
          <p:nvPr>
            <p:ph type="title"/>
          </p:nvPr>
        </p:nvSpPr>
        <p:spPr>
          <a:xfrm>
            <a:off x="456900" y="457200"/>
            <a:ext cx="823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1114"/>
              </a:buClr>
              <a:buSzPts val="3600"/>
              <a:buFont typeface="Source Sans Pro"/>
              <a:buNone/>
              <a:defRPr sz="3600">
                <a:solidFill>
                  <a:srgbClr val="0F111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8" name="Google Shape;338;p86"/>
          <p:cNvSpPr txBox="1">
            <a:spLocks noGrp="1"/>
          </p:cNvSpPr>
          <p:nvPr>
            <p:ph type="body" idx="1"/>
          </p:nvPr>
        </p:nvSpPr>
        <p:spPr>
          <a:xfrm>
            <a:off x="456900" y="1303350"/>
            <a:ext cx="823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○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Source Sans Pro"/>
              <a:buChar char="■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8257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●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8257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○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8257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50"/>
              <a:buFont typeface="Source Sans Pro"/>
              <a:buChar char="■"/>
              <a:defRPr sz="85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730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●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730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Source Sans Pro"/>
              <a:buChar char="○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730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700"/>
              <a:buFont typeface="Source Sans Pro"/>
              <a:buChar char="■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9" name="Google Shape;339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0">
          <p15:clr>
            <a:srgbClr val="E46962"/>
          </p15:clr>
        </p15:guide>
        <p15:guide id="2" pos="287">
          <p15:clr>
            <a:srgbClr val="E46962"/>
          </p15:clr>
        </p15:guide>
        <p15:guide id="3" pos="5472">
          <p15:clr>
            <a:srgbClr val="E46962"/>
          </p15:clr>
        </p15:guide>
        <p15:guide id="4" orient="horz" pos="2937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3024">
          <p15:clr>
            <a:srgbClr val="E46962"/>
          </p15:clr>
        </p15:guide>
        <p15:guide id="7" orient="horz" pos="576">
          <p15:clr>
            <a:srgbClr val="E46962"/>
          </p15:clr>
        </p15:guide>
        <p15:guide id="8" orient="horz" pos="1152">
          <p15:clr>
            <a:srgbClr val="E46962"/>
          </p15:clr>
        </p15:guide>
        <p15:guide id="9" orient="horz" pos="1727">
          <p15:clr>
            <a:srgbClr val="E46962"/>
          </p15:clr>
        </p15:guide>
        <p15:guide id="10" orient="horz" pos="2303">
          <p15:clr>
            <a:srgbClr val="E46962"/>
          </p15:clr>
        </p15:guide>
        <p15:guide id="11" pos="2880">
          <p15:clr>
            <a:srgbClr val="E46962"/>
          </p15:clr>
        </p15:guide>
        <p15:guide id="12" pos="1584">
          <p15:clr>
            <a:srgbClr val="E46962"/>
          </p15:clr>
        </p15:guide>
        <p15:guide id="13" pos="4176">
          <p15:clr>
            <a:srgbClr val="E46962"/>
          </p15:clr>
        </p15:guide>
        <p15:guide id="14" pos="911">
          <p15:clr>
            <a:srgbClr val="E46962"/>
          </p15:clr>
        </p15:guide>
        <p15:guide id="15" pos="2232">
          <p15:clr>
            <a:srgbClr val="E46962"/>
          </p15:clr>
        </p15:guide>
        <p15:guide id="16" pos="3528">
          <p15:clr>
            <a:srgbClr val="E46962"/>
          </p15:clr>
        </p15:guide>
        <p15:guide id="17" pos="4824">
          <p15:clr>
            <a:srgbClr val="E46962"/>
          </p15:clr>
        </p15:guide>
        <p15:guide id="18" orient="horz" pos="86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7"/>
          <p:cNvSpPr txBox="1"/>
          <p:nvPr/>
        </p:nvSpPr>
        <p:spPr>
          <a:xfrm>
            <a:off x="794300" y="2889675"/>
            <a:ext cx="14430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Robert Urbaniak</a:t>
            </a:r>
            <a:endParaRPr sz="13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Product Management</a:t>
            </a: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7" name="Google Shape;427;p107"/>
          <p:cNvSpPr txBox="1"/>
          <p:nvPr/>
        </p:nvSpPr>
        <p:spPr>
          <a:xfrm>
            <a:off x="678525" y="1080975"/>
            <a:ext cx="4873800" cy="15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AI-Powered Grading Boosts Completion through Faster, High-Quality Feedback at Scale</a:t>
            </a:r>
            <a:endParaRPr sz="2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8" name="Google Shape;42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1275" y="144500"/>
            <a:ext cx="88895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07"/>
          <p:cNvSpPr txBox="1"/>
          <p:nvPr/>
        </p:nvSpPr>
        <p:spPr>
          <a:xfrm>
            <a:off x="3931088" y="2789400"/>
            <a:ext cx="16716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Xiaonan Sun</a:t>
            </a:r>
            <a:endParaRPr sz="13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Science</a:t>
            </a: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0" name="Google Shape;430;p107"/>
          <p:cNvSpPr txBox="1"/>
          <p:nvPr/>
        </p:nvSpPr>
        <p:spPr>
          <a:xfrm>
            <a:off x="2344125" y="2866875"/>
            <a:ext cx="17763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Alexandra Urban</a:t>
            </a:r>
            <a:endParaRPr sz="13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Science Research</a:t>
            </a: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31" name="Google Shape;431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600" y="975050"/>
            <a:ext cx="3193400" cy="31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16"/>
          <p:cNvSpPr/>
          <p:nvPr/>
        </p:nvSpPr>
        <p:spPr>
          <a:xfrm>
            <a:off x="4662050" y="1419350"/>
            <a:ext cx="4152300" cy="22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5" name="Google Shape;545;p116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46" name="Google Shape;546;p116"/>
          <p:cNvSpPr txBox="1"/>
          <p:nvPr/>
        </p:nvSpPr>
        <p:spPr>
          <a:xfrm>
            <a:off x="4704950" y="860150"/>
            <a:ext cx="39294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Let’s learn from one another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116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8" name="Google Shape;548;p116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49" name="Google Shape;549;p116"/>
          <p:cNvPicPr preferRelativeResize="0"/>
          <p:nvPr/>
        </p:nvPicPr>
        <p:blipFill rotWithShape="1">
          <a:blip r:embed="rId3">
            <a:alphaModFix/>
          </a:blip>
          <a:srcRect t="4058"/>
          <a:stretch/>
        </p:blipFill>
        <p:spPr>
          <a:xfrm>
            <a:off x="476200" y="584613"/>
            <a:ext cx="3828400" cy="36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16"/>
          <p:cNvSpPr txBox="1"/>
          <p:nvPr/>
        </p:nvSpPr>
        <p:spPr>
          <a:xfrm>
            <a:off x="4755849" y="1535151"/>
            <a:ext cx="3918300" cy="2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individually: </a:t>
            </a:r>
            <a:r>
              <a:rPr lang="en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</a:t>
            </a:r>
            <a:r>
              <a:rPr lang="en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one opportunity or concern you have with using AI for grading assessments and providing feedback?</a:t>
            </a:r>
            <a:r>
              <a:rPr lang="en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 </a:t>
            </a: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up and discuss thoughts with a partner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out: let’s hear from a few of you!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7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56" name="Google Shape;556;p117"/>
          <p:cNvSpPr/>
          <p:nvPr/>
        </p:nvSpPr>
        <p:spPr>
          <a:xfrm>
            <a:off x="365750" y="1418575"/>
            <a:ext cx="3417300" cy="207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7" name="Google Shape;557;p117"/>
          <p:cNvSpPr txBox="1"/>
          <p:nvPr/>
        </p:nvSpPr>
        <p:spPr>
          <a:xfrm>
            <a:off x="365749" y="518150"/>
            <a:ext cx="4134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What’s ahead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117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9" name="Google Shape;559;p117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0" name="Google Shape;560;p117"/>
          <p:cNvSpPr txBox="1"/>
          <p:nvPr/>
        </p:nvSpPr>
        <p:spPr>
          <a:xfrm>
            <a:off x="600150" y="1533375"/>
            <a:ext cx="33381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submission types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Additional modalities of feedback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Increased personalization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Continued investment in accuracy, quality, and utility of the output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61" name="Google Shape;561;p117" title="unnamed (1).png"/>
          <p:cNvPicPr preferRelativeResize="0"/>
          <p:nvPr/>
        </p:nvPicPr>
        <p:blipFill rotWithShape="1">
          <a:blip r:embed="rId3">
            <a:alphaModFix/>
          </a:blip>
          <a:srcRect l="1758" t="729" b="11436"/>
          <a:stretch/>
        </p:blipFill>
        <p:spPr>
          <a:xfrm>
            <a:off x="6493132" y="533400"/>
            <a:ext cx="2374200" cy="4218300"/>
          </a:xfrm>
          <a:prstGeom prst="roundRect">
            <a:avLst>
              <a:gd name="adj" fmla="val 4029"/>
            </a:avLst>
          </a:prstGeom>
          <a:noFill/>
          <a:ln>
            <a:noFill/>
          </a:ln>
        </p:spPr>
      </p:pic>
      <p:pic>
        <p:nvPicPr>
          <p:cNvPr id="562" name="Google Shape;562;p117" title="unnamed (2).png"/>
          <p:cNvPicPr preferRelativeResize="0"/>
          <p:nvPr/>
        </p:nvPicPr>
        <p:blipFill rotWithShape="1">
          <a:blip r:embed="rId4">
            <a:alphaModFix/>
          </a:blip>
          <a:srcRect l="5170" t="12985" r="2672" b="10585"/>
          <a:stretch/>
        </p:blipFill>
        <p:spPr>
          <a:xfrm>
            <a:off x="4030100" y="550561"/>
            <a:ext cx="2328000" cy="4218300"/>
          </a:xfrm>
          <a:prstGeom prst="roundRect">
            <a:avLst>
              <a:gd name="adj" fmla="val 494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8"/>
          <p:cNvSpPr txBox="1"/>
          <p:nvPr/>
        </p:nvSpPr>
        <p:spPr>
          <a:xfrm>
            <a:off x="953550" y="1640875"/>
            <a:ext cx="72369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Questions? </a:t>
            </a:r>
            <a:endParaRPr sz="4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</a:t>
            </a:r>
            <a:r>
              <a:rPr lang="en" sz="4500">
                <a:solidFill>
                  <a:srgbClr val="FFFFFF"/>
                </a:solidFill>
                <a:highlight>
                  <a:schemeClr val="accen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you!</a:t>
            </a:r>
            <a:endParaRPr sz="4500">
              <a:solidFill>
                <a:srgbClr val="FFFFFF"/>
              </a:solidFill>
              <a:highlight>
                <a:schemeClr val="accen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8" name="Google Shape;568;p11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8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37" name="Google Shape;437;p108"/>
          <p:cNvSpPr txBox="1"/>
          <p:nvPr/>
        </p:nvSpPr>
        <p:spPr>
          <a:xfrm>
            <a:off x="408598" y="288100"/>
            <a:ext cx="7300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 poll through a raise of hands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108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9" name="Google Shape;439;p108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0" name="Google Shape;440;p108"/>
          <p:cNvPicPr preferRelativeResize="0"/>
          <p:nvPr/>
        </p:nvPicPr>
        <p:blipFill rotWithShape="1">
          <a:blip r:embed="rId3">
            <a:alphaModFix/>
          </a:blip>
          <a:srcRect l="4653" r="3922"/>
          <a:stretch/>
        </p:blipFill>
        <p:spPr>
          <a:xfrm>
            <a:off x="408588" y="850972"/>
            <a:ext cx="4710625" cy="3676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8"/>
          <p:cNvSpPr txBox="1"/>
          <p:nvPr/>
        </p:nvSpPr>
        <p:spPr>
          <a:xfrm>
            <a:off x="5476750" y="1244550"/>
            <a:ext cx="3200100" cy="2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you </a:t>
            </a:r>
            <a:r>
              <a:rPr lang="en" sz="1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experienced peer review</a:t>
            </a:r>
            <a:r>
              <a:rPr lang="en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an online course before? </a:t>
            </a: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 YES / NO</a:t>
            </a:r>
            <a:endParaRPr sz="15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so, </a:t>
            </a:r>
            <a:r>
              <a:rPr lang="en" sz="1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was your experience</a:t>
            </a:r>
            <a:r>
              <a:rPr lang="en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with the feedback quality and timeliness?</a:t>
            </a: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 GOOD / FAIR / LOTS OF ISSUES</a:t>
            </a:r>
            <a:endParaRPr sz="15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9"/>
          <p:cNvSpPr/>
          <p:nvPr/>
        </p:nvSpPr>
        <p:spPr>
          <a:xfrm flipH="1">
            <a:off x="4097375" y="0"/>
            <a:ext cx="51378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109"/>
          <p:cNvPicPr preferRelativeResize="0"/>
          <p:nvPr/>
        </p:nvPicPr>
        <p:blipFill rotWithShape="1">
          <a:blip r:embed="rId3">
            <a:alphaModFix/>
          </a:blip>
          <a:srcRect t="12080" b="-2709"/>
          <a:stretch/>
        </p:blipFill>
        <p:spPr>
          <a:xfrm>
            <a:off x="4404575" y="1235450"/>
            <a:ext cx="4299802" cy="280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8" name="Google Shape;448;p109"/>
          <p:cNvSpPr txBox="1"/>
          <p:nvPr/>
        </p:nvSpPr>
        <p:spPr>
          <a:xfrm>
            <a:off x="365750" y="1469025"/>
            <a:ext cx="36327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162000" bIns="270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Leverages GenAI to improve grading efficiency and feedback quality in peer review assignments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9" name="Google Shape;449;p109"/>
          <p:cNvCxnSpPr/>
          <p:nvPr/>
        </p:nvCxnSpPr>
        <p:spPr>
          <a:xfrm>
            <a:off x="10000363" y="3807675"/>
            <a:ext cx="0" cy="194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0" name="Google Shape;450;p109"/>
          <p:cNvGrpSpPr/>
          <p:nvPr/>
        </p:nvGrpSpPr>
        <p:grpSpPr>
          <a:xfrm>
            <a:off x="289550" y="2168825"/>
            <a:ext cx="3499139" cy="1900500"/>
            <a:chOff x="456404" y="2354994"/>
            <a:chExt cx="3393598" cy="1900500"/>
          </a:xfrm>
        </p:grpSpPr>
        <p:sp>
          <p:nvSpPr>
            <p:cNvPr id="451" name="Google Shape;451;p109"/>
            <p:cNvSpPr txBox="1"/>
            <p:nvPr/>
          </p:nvSpPr>
          <p:spPr>
            <a:xfrm>
              <a:off x="775602" y="2354994"/>
              <a:ext cx="3074400" cy="19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Enhances the learning experience by providing learners with </a:t>
              </a:r>
              <a:r>
                <a:rPr lang="en" sz="1200" b="1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faster grades</a:t>
              </a:r>
              <a:r>
                <a:rPr lang="en" sz="1200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and more </a:t>
              </a:r>
              <a:r>
                <a:rPr lang="en" sz="1200" b="1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constructive feedback</a:t>
              </a:r>
              <a:endParaRPr sz="1200" b="1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Increases academic rigor by ensuring </a:t>
              </a:r>
              <a:r>
                <a:rPr lang="en" sz="1200" b="1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more consistent grading</a:t>
              </a:r>
              <a:r>
                <a:rPr lang="en" sz="1200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using established rubrics</a:t>
              </a:r>
              <a:endParaRPr sz="1200">
                <a:solidFill>
                  <a:srgbClr val="0E101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 sz="1200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Reduces the level of support required to </a:t>
              </a:r>
              <a:r>
                <a:rPr lang="en" sz="1200" b="1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resolve issues</a:t>
              </a:r>
              <a:r>
                <a:rPr lang="en" sz="1200">
                  <a:solidFill>
                    <a:srgbClr val="4447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with peer grading </a:t>
              </a:r>
              <a:endParaRPr sz="1600"/>
            </a:p>
          </p:txBody>
        </p:sp>
        <p:sp>
          <p:nvSpPr>
            <p:cNvPr id="452" name="Google Shape;452;p109"/>
            <p:cNvSpPr txBox="1"/>
            <p:nvPr/>
          </p:nvSpPr>
          <p:spPr>
            <a:xfrm>
              <a:off x="456404" y="2380619"/>
              <a:ext cx="395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000">
                  <a:latin typeface="Source Sans Pro"/>
                  <a:ea typeface="Source Sans Pro"/>
                  <a:cs typeface="Source Sans Pro"/>
                  <a:sym typeface="Source Sans Pro"/>
                </a:rPr>
                <a:t>✔</a:t>
              </a:r>
              <a:endParaRPr/>
            </a:p>
          </p:txBody>
        </p:sp>
        <p:sp>
          <p:nvSpPr>
            <p:cNvPr id="453" name="Google Shape;453;p109"/>
            <p:cNvSpPr txBox="1"/>
            <p:nvPr/>
          </p:nvSpPr>
          <p:spPr>
            <a:xfrm>
              <a:off x="456404" y="3191053"/>
              <a:ext cx="395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000">
                  <a:latin typeface="Source Sans Pro"/>
                  <a:ea typeface="Source Sans Pro"/>
                  <a:cs typeface="Source Sans Pro"/>
                  <a:sym typeface="Source Sans Pro"/>
                </a:rPr>
                <a:t>✔</a:t>
              </a:r>
              <a:endParaRPr/>
            </a:p>
          </p:txBody>
        </p:sp>
        <p:sp>
          <p:nvSpPr>
            <p:cNvPr id="454" name="Google Shape;454;p109"/>
            <p:cNvSpPr txBox="1"/>
            <p:nvPr/>
          </p:nvSpPr>
          <p:spPr>
            <a:xfrm>
              <a:off x="456404" y="3810303"/>
              <a:ext cx="395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000">
                  <a:latin typeface="Source Sans Pro"/>
                  <a:ea typeface="Source Sans Pro"/>
                  <a:cs typeface="Source Sans Pro"/>
                  <a:sym typeface="Source Sans Pro"/>
                </a:rPr>
                <a:t>✔</a:t>
              </a:r>
              <a:endParaRPr/>
            </a:p>
          </p:txBody>
        </p:sp>
      </p:grpSp>
      <p:pic>
        <p:nvPicPr>
          <p:cNvPr id="455" name="Google Shape;455;p109" descr="desktop.png"/>
          <p:cNvPicPr preferRelativeResize="0"/>
          <p:nvPr/>
        </p:nvPicPr>
        <p:blipFill rotWithShape="1">
          <a:blip r:embed="rId4">
            <a:alphaModFix/>
          </a:blip>
          <a:srcRect t="12510"/>
          <a:stretch/>
        </p:blipFill>
        <p:spPr>
          <a:xfrm>
            <a:off x="3814047" y="999350"/>
            <a:ext cx="5576774" cy="41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09"/>
          <p:cNvSpPr txBox="1"/>
          <p:nvPr/>
        </p:nvSpPr>
        <p:spPr>
          <a:xfrm>
            <a:off x="365760" y="1051560"/>
            <a:ext cx="4738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 Grading in Peer Reviews</a:t>
            </a:r>
            <a:endParaRPr sz="20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109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8" name="Google Shape;458;p109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9" name="Google Shape;459;p109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sz="700"/>
          </a:p>
        </p:txBody>
      </p:sp>
      <p:pic>
        <p:nvPicPr>
          <p:cNvPr id="460" name="Google Shape;460;p109"/>
          <p:cNvPicPr preferRelativeResize="0"/>
          <p:nvPr/>
        </p:nvPicPr>
        <p:blipFill rotWithShape="1">
          <a:blip r:embed="rId5">
            <a:alphaModFix/>
          </a:blip>
          <a:srcRect l="347" r="347"/>
          <a:stretch/>
        </p:blipFill>
        <p:spPr>
          <a:xfrm>
            <a:off x="4552950" y="1225296"/>
            <a:ext cx="4227625" cy="2689747"/>
          </a:xfrm>
          <a:prstGeom prst="rect">
            <a:avLst/>
          </a:prstGeom>
          <a:solidFill>
            <a:srgbClr val="382D8B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0"/>
          <p:cNvSpPr txBox="1">
            <a:spLocks noGrp="1"/>
          </p:cNvSpPr>
          <p:nvPr>
            <p:ph type="sldNum" idx="12"/>
          </p:nvPr>
        </p:nvSpPr>
        <p:spPr>
          <a:xfrm>
            <a:off x="8362900" y="484604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66" name="Google Shape;466;p110"/>
          <p:cNvSpPr txBox="1"/>
          <p:nvPr/>
        </p:nvSpPr>
        <p:spPr>
          <a:xfrm>
            <a:off x="365748" y="518150"/>
            <a:ext cx="7191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2024, we tested AI Grading in Peer Reviews with…</a:t>
            </a:r>
            <a:endParaRPr sz="2400">
              <a:solidFill>
                <a:srgbClr val="0056D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67" name="Google Shape;467;p110"/>
          <p:cNvCxnSpPr/>
          <p:nvPr/>
        </p:nvCxnSpPr>
        <p:spPr>
          <a:xfrm>
            <a:off x="4545655" y="2114810"/>
            <a:ext cx="0" cy="38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468" name="Google Shape;468;p110"/>
          <p:cNvGraphicFramePr/>
          <p:nvPr/>
        </p:nvGraphicFramePr>
        <p:xfrm>
          <a:off x="3244280" y="2732944"/>
          <a:ext cx="2584350" cy="1409300"/>
        </p:xfrm>
        <a:graphic>
          <a:graphicData uri="http://schemas.openxmlformats.org/drawingml/2006/table">
            <a:tbl>
              <a:tblPr>
                <a:noFill/>
                <a:tableStyleId>{CEB5D93A-331A-47A3-97B8-41CE004F2095}</a:tableStyleId>
              </a:tblPr>
              <a:tblGrid>
                <a:gridCol w="25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300,000+ Submissions </a:t>
                      </a:r>
                      <a:endParaRPr sz="1800"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Graded by AI within the 90 days of our experiment</a:t>
                      </a:r>
                      <a:endParaRPr sz="1300" b="1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9" name="Google Shape;469;p110"/>
          <p:cNvCxnSpPr/>
          <p:nvPr/>
        </p:nvCxnSpPr>
        <p:spPr>
          <a:xfrm>
            <a:off x="7237763" y="2152048"/>
            <a:ext cx="0" cy="38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110"/>
          <p:cNvSpPr/>
          <p:nvPr/>
        </p:nvSpPr>
        <p:spPr>
          <a:xfrm>
            <a:off x="4222692" y="1506110"/>
            <a:ext cx="645900" cy="645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45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✍</a:t>
            </a:r>
            <a:endParaRPr sz="1900"/>
          </a:p>
        </p:txBody>
      </p:sp>
      <p:graphicFrame>
        <p:nvGraphicFramePr>
          <p:cNvPr id="471" name="Google Shape;471;p110"/>
          <p:cNvGraphicFramePr/>
          <p:nvPr/>
        </p:nvGraphicFramePr>
        <p:xfrm>
          <a:off x="6141488" y="2727738"/>
          <a:ext cx="2258275" cy="1327450"/>
        </p:xfrm>
        <a:graphic>
          <a:graphicData uri="http://schemas.openxmlformats.org/drawingml/2006/table">
            <a:tbl>
              <a:tblPr>
                <a:noFill/>
                <a:tableStyleId>{CEB5D93A-331A-47A3-97B8-41CE004F2095}</a:tableStyleId>
              </a:tblPr>
              <a:tblGrid>
                <a:gridCol w="225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F1F1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2,600+ Assignments*</a:t>
                      </a:r>
                      <a:endParaRPr sz="1800" b="1">
                        <a:solidFill>
                          <a:srgbClr val="1F1F1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Rich text assignments, across domains, courses &amp; partners</a:t>
                      </a:r>
                      <a:endParaRPr sz="13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D04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2" name="Google Shape;472;p110"/>
          <p:cNvGraphicFramePr/>
          <p:nvPr/>
        </p:nvGraphicFramePr>
        <p:xfrm>
          <a:off x="662595" y="2730919"/>
          <a:ext cx="2258275" cy="1468725"/>
        </p:xfrm>
        <a:graphic>
          <a:graphicData uri="http://schemas.openxmlformats.org/drawingml/2006/table">
            <a:tbl>
              <a:tblPr>
                <a:noFill/>
                <a:tableStyleId>{CEB5D93A-331A-47A3-97B8-41CE004F2095}</a:tableStyleId>
              </a:tblPr>
              <a:tblGrid>
                <a:gridCol w="225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Paid Consumer and Enterprise Learners</a:t>
                      </a:r>
                      <a:endParaRPr sz="1800"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A/B test for 50% of learners</a:t>
                      </a:r>
                      <a:endParaRPr sz="13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3" name="Google Shape;473;p110"/>
          <p:cNvSpPr/>
          <p:nvPr/>
        </p:nvSpPr>
        <p:spPr>
          <a:xfrm>
            <a:off x="993858" y="1506098"/>
            <a:ext cx="645900" cy="645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45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🧑🏿‍🏫</a:t>
            </a:r>
            <a:endParaRPr sz="1900"/>
          </a:p>
        </p:txBody>
      </p:sp>
      <p:cxnSp>
        <p:nvCxnSpPr>
          <p:cNvPr id="474" name="Google Shape;474;p110"/>
          <p:cNvCxnSpPr/>
          <p:nvPr/>
        </p:nvCxnSpPr>
        <p:spPr>
          <a:xfrm>
            <a:off x="1781958" y="2171210"/>
            <a:ext cx="0" cy="382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110"/>
          <p:cNvSpPr/>
          <p:nvPr/>
        </p:nvSpPr>
        <p:spPr>
          <a:xfrm>
            <a:off x="1445933" y="1506098"/>
            <a:ext cx="645900" cy="645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45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🧑🏽‍🏫</a:t>
            </a:r>
            <a:endParaRPr sz="1900"/>
          </a:p>
        </p:txBody>
      </p:sp>
      <p:sp>
        <p:nvSpPr>
          <p:cNvPr id="476" name="Google Shape;476;p110"/>
          <p:cNvSpPr/>
          <p:nvPr/>
        </p:nvSpPr>
        <p:spPr>
          <a:xfrm>
            <a:off x="1924333" y="1506098"/>
            <a:ext cx="645900" cy="645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45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🧑🏼‍🏫</a:t>
            </a:r>
            <a:endParaRPr sz="1900"/>
          </a:p>
        </p:txBody>
      </p:sp>
      <p:sp>
        <p:nvSpPr>
          <p:cNvPr id="477" name="Google Shape;477;p110"/>
          <p:cNvSpPr txBox="1"/>
          <p:nvPr/>
        </p:nvSpPr>
        <p:spPr>
          <a:xfrm>
            <a:off x="278150" y="4445100"/>
            <a:ext cx="86721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*All Assignments were in English and public sessions, while excluding all degree or pathway content as well as learners in the UK and Europe.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8" name="Google Shape;478;p110"/>
          <p:cNvSpPr/>
          <p:nvPr/>
        </p:nvSpPr>
        <p:spPr>
          <a:xfrm>
            <a:off x="6914830" y="1506110"/>
            <a:ext cx="645900" cy="645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45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📄</a:t>
            </a:r>
            <a:endParaRPr sz="1900"/>
          </a:p>
        </p:txBody>
      </p:sp>
      <p:sp>
        <p:nvSpPr>
          <p:cNvPr id="479" name="Google Shape;479;p110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0" name="Google Shape;480;p110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1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86" name="Google Shape;486;p111"/>
          <p:cNvSpPr/>
          <p:nvPr/>
        </p:nvSpPr>
        <p:spPr>
          <a:xfrm>
            <a:off x="395650" y="792850"/>
            <a:ext cx="8492700" cy="25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7" name="Google Shape;487;p111"/>
          <p:cNvSpPr txBox="1"/>
          <p:nvPr/>
        </p:nvSpPr>
        <p:spPr>
          <a:xfrm>
            <a:off x="348298" y="343325"/>
            <a:ext cx="7300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Monitoring quality and success throughout test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111"/>
          <p:cNvSpPr txBox="1"/>
          <p:nvPr/>
        </p:nvSpPr>
        <p:spPr>
          <a:xfrm>
            <a:off x="51043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9" name="Google Shape;489;p111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0" name="Google Shape;490;p111"/>
          <p:cNvSpPr txBox="1"/>
          <p:nvPr/>
        </p:nvSpPr>
        <p:spPr>
          <a:xfrm>
            <a:off x="685800" y="1029850"/>
            <a:ext cx="8030400" cy="17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Learners </a:t>
            </a:r>
            <a:r>
              <a:rPr lang="en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received AI grades in 1 minute of submission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compared to 15 hours with human graders.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Feedback thumbs up rate: </a:t>
            </a:r>
            <a:r>
              <a:rPr lang="en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90% of learners expressed ‌satisfaction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those who responded to the  thumbs-up or -down rating with the AI feedback from Coach alongside their peer review grade.</a:t>
            </a: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Learners switching back: Only </a:t>
            </a:r>
            <a:r>
              <a:rPr lang="en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7% of learners switched back to full human grading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Notably, a majority of these learners (84%) did not receive a passing grade from the AI.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91" name="Google Shape;491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75" y="2798050"/>
            <a:ext cx="4414826" cy="23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12"/>
          <p:cNvPicPr preferRelativeResize="0"/>
          <p:nvPr/>
        </p:nvPicPr>
        <p:blipFill rotWithShape="1">
          <a:blip r:embed="rId3">
            <a:alphaModFix/>
          </a:blip>
          <a:srcRect t="268" b="268"/>
          <a:stretch/>
        </p:blipFill>
        <p:spPr>
          <a:xfrm>
            <a:off x="782875" y="914400"/>
            <a:ext cx="5314836" cy="32057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497" name="Google Shape;497;p112"/>
          <p:cNvCxnSpPr>
            <a:stCxn id="498" idx="1"/>
            <a:endCxn id="499" idx="2"/>
          </p:cNvCxnSpPr>
          <p:nvPr/>
        </p:nvCxnSpPr>
        <p:spPr>
          <a:xfrm flipH="1">
            <a:off x="3753600" y="2363020"/>
            <a:ext cx="2494800" cy="510600"/>
          </a:xfrm>
          <a:prstGeom prst="curvedConnector4">
            <a:avLst>
              <a:gd name="adj1" fmla="val 19565"/>
              <a:gd name="adj2" fmla="val 146642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98" name="Google Shape;498;p112"/>
          <p:cNvSpPr/>
          <p:nvPr/>
        </p:nvSpPr>
        <p:spPr>
          <a:xfrm>
            <a:off x="6248400" y="1781899"/>
            <a:ext cx="2722356" cy="116224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Learners are informed in advance that their assignments will be graded by AI once submitted.</a:t>
            </a:r>
            <a:endParaRPr sz="1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112"/>
          <p:cNvSpPr/>
          <p:nvPr/>
        </p:nvSpPr>
        <p:spPr>
          <a:xfrm>
            <a:off x="2234700" y="2390950"/>
            <a:ext cx="3037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0" name="Google Shape;500;p112"/>
          <p:cNvSpPr txBox="1"/>
          <p:nvPr/>
        </p:nvSpPr>
        <p:spPr>
          <a:xfrm>
            <a:off x="355223" y="317350"/>
            <a:ext cx="7507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Learners submit their assignments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112"/>
          <p:cNvSpPr txBox="1">
            <a:spLocks noGrp="1"/>
          </p:cNvSpPr>
          <p:nvPr>
            <p:ph type="sldNum" idx="4294967295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02" name="Google Shape;502;p112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3" name="Google Shape;503;p112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04" name="Google Shape;504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250" y="3221700"/>
            <a:ext cx="6506573" cy="1502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113"/>
          <p:cNvPicPr preferRelativeResize="0"/>
          <p:nvPr/>
        </p:nvPicPr>
        <p:blipFill rotWithShape="1">
          <a:blip r:embed="rId3">
            <a:alphaModFix/>
          </a:blip>
          <a:srcRect t="219" b="228"/>
          <a:stretch/>
        </p:blipFill>
        <p:spPr>
          <a:xfrm>
            <a:off x="456400" y="729549"/>
            <a:ext cx="5555651" cy="4102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10" name="Google Shape;510;p113"/>
          <p:cNvSpPr/>
          <p:nvPr/>
        </p:nvSpPr>
        <p:spPr>
          <a:xfrm>
            <a:off x="6157350" y="1629474"/>
            <a:ext cx="2539512" cy="1243350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learners complete the requisite peer reviews, they’ll  receive their grades and clear, constructive feedback instantly</a:t>
            </a:r>
            <a:endParaRPr sz="1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1" name="Google Shape;511;p113"/>
          <p:cNvSpPr/>
          <p:nvPr/>
        </p:nvSpPr>
        <p:spPr>
          <a:xfrm>
            <a:off x="3729350" y="2806125"/>
            <a:ext cx="134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2" name="Google Shape;512;p113"/>
          <p:cNvCxnSpPr>
            <a:stCxn id="510" idx="1"/>
            <a:endCxn id="511" idx="3"/>
          </p:cNvCxnSpPr>
          <p:nvPr/>
        </p:nvCxnSpPr>
        <p:spPr>
          <a:xfrm flipH="1">
            <a:off x="5077350" y="2251149"/>
            <a:ext cx="1080000" cy="946800"/>
          </a:xfrm>
          <a:prstGeom prst="curvedConnector3">
            <a:avLst>
              <a:gd name="adj1" fmla="val 50005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513" name="Google Shape;513;p113"/>
          <p:cNvSpPr txBox="1"/>
          <p:nvPr/>
        </p:nvSpPr>
        <p:spPr>
          <a:xfrm>
            <a:off x="355248" y="317350"/>
            <a:ext cx="7507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Learners get grades and feedback instantly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113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5" name="Google Shape;515;p113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6" name="Google Shape;516;p113"/>
          <p:cNvSpPr txBox="1">
            <a:spLocks noGrp="1"/>
          </p:cNvSpPr>
          <p:nvPr>
            <p:ph type="sldNum" idx="4294967295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517" name="Google Shape;517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1550" y="3086775"/>
            <a:ext cx="2465050" cy="176404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4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23" name="Google Shape;523;p114"/>
          <p:cNvSpPr/>
          <p:nvPr/>
        </p:nvSpPr>
        <p:spPr>
          <a:xfrm>
            <a:off x="4802700" y="1021450"/>
            <a:ext cx="4134300" cy="33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4" name="Google Shape;524;p114"/>
          <p:cNvSpPr txBox="1"/>
          <p:nvPr/>
        </p:nvSpPr>
        <p:spPr>
          <a:xfrm>
            <a:off x="365748" y="518150"/>
            <a:ext cx="7300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Impact on learning metrics during this test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p114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6" name="Google Shape;526;p114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7" name="Google Shape;527;p114"/>
          <p:cNvSpPr txBox="1"/>
          <p:nvPr/>
        </p:nvSpPr>
        <p:spPr>
          <a:xfrm>
            <a:off x="5037100" y="1228575"/>
            <a:ext cx="3665400" cy="3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feedback: Learners received an average of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45x more feedback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the AI grading group using a prompt adhering to online pedagogical best practices.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Increased practice: Learners assessed by AI are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submitting more attempts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on average, for their peer review assignment.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Greater progress: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 completions increased by 16.7%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within a day of peer review impression.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8" name="Google Shape;528;p114"/>
          <p:cNvPicPr preferRelativeResize="0"/>
          <p:nvPr/>
        </p:nvPicPr>
        <p:blipFill rotWithShape="1">
          <a:blip r:embed="rId3">
            <a:alphaModFix/>
          </a:blip>
          <a:srcRect l="7369" r="9732"/>
          <a:stretch/>
        </p:blipFill>
        <p:spPr>
          <a:xfrm>
            <a:off x="228713" y="1172150"/>
            <a:ext cx="4248026" cy="2928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5"/>
          <p:cNvSpPr txBox="1">
            <a:spLocks noGrp="1"/>
          </p:cNvSpPr>
          <p:nvPr>
            <p:ph type="sldNum" idx="12"/>
          </p:nvPr>
        </p:nvSpPr>
        <p:spPr>
          <a:xfrm>
            <a:off x="8610600" y="4833493"/>
            <a:ext cx="395400" cy="2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34" name="Google Shape;534;p115"/>
          <p:cNvSpPr/>
          <p:nvPr/>
        </p:nvSpPr>
        <p:spPr>
          <a:xfrm>
            <a:off x="389050" y="1021450"/>
            <a:ext cx="4187100" cy="33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5" name="Google Shape;535;p115"/>
          <p:cNvSpPr txBox="1"/>
          <p:nvPr/>
        </p:nvSpPr>
        <p:spPr>
          <a:xfrm>
            <a:off x="389048" y="518150"/>
            <a:ext cx="7300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6D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Signals of increased rigor</a:t>
            </a:r>
            <a:endParaRPr sz="2400">
              <a:solidFill>
                <a:srgbClr val="0056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115"/>
          <p:cNvSpPr txBox="1"/>
          <p:nvPr/>
        </p:nvSpPr>
        <p:spPr>
          <a:xfrm>
            <a:off x="1577781" y="4937525"/>
            <a:ext cx="14340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Play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Proprietary &amp; Confidential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7" name="Google Shape;537;p115"/>
          <p:cNvSpPr txBox="1"/>
          <p:nvPr/>
        </p:nvSpPr>
        <p:spPr>
          <a:xfrm>
            <a:off x="93187" y="4937525"/>
            <a:ext cx="6897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500"/>
              <a:buFont typeface="Questrial"/>
              <a:buNone/>
            </a:pPr>
            <a:r>
              <a:rPr lang="en" sz="600" i="0" u="none" strike="noStrike" cap="none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Coursera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8" name="Google Shape;538;p115"/>
          <p:cNvSpPr txBox="1"/>
          <p:nvPr/>
        </p:nvSpPr>
        <p:spPr>
          <a:xfrm>
            <a:off x="627754" y="1228575"/>
            <a:ext cx="3789000" cy="3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Across all assignments and learners, AI grades in peer review were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3% lower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on average, than those given by peer graders.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first-attempt pass rate for AI-graded assignments was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72% compared to 88%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for human-graded peer review assignments.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AI grading system is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 likely to award perfect scores (100%)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more likely to give 0% when the submission fails to meet any rubric criteria.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39" name="Google Shape;539;p115"/>
          <p:cNvPicPr preferRelativeResize="0"/>
          <p:nvPr/>
        </p:nvPicPr>
        <p:blipFill rotWithShape="1">
          <a:blip r:embed="rId3">
            <a:alphaModFix/>
          </a:blip>
          <a:srcRect l="8005" r="14720"/>
          <a:stretch/>
        </p:blipFill>
        <p:spPr>
          <a:xfrm>
            <a:off x="4784650" y="1164238"/>
            <a:ext cx="3993326" cy="290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ursera 2021">
  <a:themeElements>
    <a:clrScheme name="Simple Light">
      <a:dk1>
        <a:srgbClr val="1F1F1F"/>
      </a:dk1>
      <a:lt1>
        <a:srgbClr val="666565"/>
      </a:lt1>
      <a:dk2>
        <a:srgbClr val="F5F5F5"/>
      </a:dk2>
      <a:lt2>
        <a:srgbClr val="FFFFFF"/>
      </a:lt2>
      <a:accent1>
        <a:srgbClr val="0056D2"/>
      </a:accent1>
      <a:accent2>
        <a:srgbClr val="382D8B"/>
      </a:accent2>
      <a:accent3>
        <a:srgbClr val="F7A360"/>
      </a:accent3>
      <a:accent4>
        <a:srgbClr val="F2D049"/>
      </a:accent4>
      <a:accent5>
        <a:srgbClr val="EBF3FF"/>
      </a:accent5>
      <a:accent6>
        <a:srgbClr val="F9F7EF"/>
      </a:accent6>
      <a:hlink>
        <a:srgbClr val="0035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rsera 2021">
  <a:themeElements>
    <a:clrScheme name="Simple Light">
      <a:dk1>
        <a:srgbClr val="1F1F1F"/>
      </a:dk1>
      <a:lt1>
        <a:srgbClr val="666565"/>
      </a:lt1>
      <a:dk2>
        <a:srgbClr val="F5F5F5"/>
      </a:dk2>
      <a:lt2>
        <a:srgbClr val="FFFFFF"/>
      </a:lt2>
      <a:accent1>
        <a:srgbClr val="0056D2"/>
      </a:accent1>
      <a:accent2>
        <a:srgbClr val="382D8B"/>
      </a:accent2>
      <a:accent3>
        <a:srgbClr val="F7A360"/>
      </a:accent3>
      <a:accent4>
        <a:srgbClr val="F2D049"/>
      </a:accent4>
      <a:accent5>
        <a:srgbClr val="EBF3FF"/>
      </a:accent5>
      <a:accent6>
        <a:srgbClr val="F9F7EF"/>
      </a:accent6>
      <a:hlink>
        <a:srgbClr val="0035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rsera 2021">
  <a:themeElements>
    <a:clrScheme name="Simple Light">
      <a:dk1>
        <a:srgbClr val="1F1F1F"/>
      </a:dk1>
      <a:lt1>
        <a:srgbClr val="666565"/>
      </a:lt1>
      <a:dk2>
        <a:srgbClr val="F5F5F5"/>
      </a:dk2>
      <a:lt2>
        <a:srgbClr val="FFFFFF"/>
      </a:lt2>
      <a:accent1>
        <a:srgbClr val="0056D2"/>
      </a:accent1>
      <a:accent2>
        <a:srgbClr val="382D8B"/>
      </a:accent2>
      <a:accent3>
        <a:srgbClr val="F7A360"/>
      </a:accent3>
      <a:accent4>
        <a:srgbClr val="F2D049"/>
      </a:accent4>
      <a:accent5>
        <a:srgbClr val="EBF3FF"/>
      </a:accent5>
      <a:accent6>
        <a:srgbClr val="F9F7EF"/>
      </a:accent6>
      <a:hlink>
        <a:srgbClr val="0035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ursera 2021">
  <a:themeElements>
    <a:clrScheme name="Simple Light">
      <a:dk1>
        <a:srgbClr val="1F1F1F"/>
      </a:dk1>
      <a:lt1>
        <a:srgbClr val="666565"/>
      </a:lt1>
      <a:dk2>
        <a:srgbClr val="F5F5F5"/>
      </a:dk2>
      <a:lt2>
        <a:srgbClr val="FFFFFF"/>
      </a:lt2>
      <a:accent1>
        <a:srgbClr val="0056D2"/>
      </a:accent1>
      <a:accent2>
        <a:srgbClr val="382D8B"/>
      </a:accent2>
      <a:accent3>
        <a:srgbClr val="F7A360"/>
      </a:accent3>
      <a:accent4>
        <a:srgbClr val="F2D049"/>
      </a:accent4>
      <a:accent5>
        <a:srgbClr val="EBF3FF"/>
      </a:accent5>
      <a:accent6>
        <a:srgbClr val="F9F7EF"/>
      </a:accent6>
      <a:hlink>
        <a:srgbClr val="0035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Macintosh PowerPoint</Application>
  <PresentationFormat>On-screen Show (16:9)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Open Sans</vt:lpstr>
      <vt:lpstr>Poppins Light</vt:lpstr>
      <vt:lpstr>Arial</vt:lpstr>
      <vt:lpstr>Play</vt:lpstr>
      <vt:lpstr>Questrial</vt:lpstr>
      <vt:lpstr>Open Sans SemiBold</vt:lpstr>
      <vt:lpstr>Montserrat</vt:lpstr>
      <vt:lpstr>Calibri</vt:lpstr>
      <vt:lpstr>Source Sans Pro</vt:lpstr>
      <vt:lpstr>Coursera 2021</vt:lpstr>
      <vt:lpstr>Coursera 2021</vt:lpstr>
      <vt:lpstr>Coursera 2021</vt:lpstr>
      <vt:lpstr>Coursera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Urban, Alexandra Downs</cp:lastModifiedBy>
  <cp:revision>1</cp:revision>
  <dcterms:modified xsi:type="dcterms:W3CDTF">2025-06-18T19:00:15Z</dcterms:modified>
</cp:coreProperties>
</file>